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6" name="Shape 1166"/>
        <p:cNvGrpSpPr/>
        <p:nvPr/>
      </p:nvGrpSpPr>
      <p:grpSpPr>
        <a:xfrm>
          <a:off x="0" y="0"/>
          <a:ext cx="0" cy="0"/>
          <a:chOff x="0" y="0"/>
          <a:chExt cx="0" cy="0"/>
        </a:xfrm>
      </p:grpSpPr>
      <p:sp>
        <p:nvSpPr>
          <p:cNvPr id="1167" name="Google Shape;116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8" name="Google Shape;116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1" name="Google Shape;129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7" name="Google Shape;130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1" name="Shape 1321"/>
        <p:cNvGrpSpPr/>
        <p:nvPr/>
      </p:nvGrpSpPr>
      <p:grpSpPr>
        <a:xfrm>
          <a:off x="0" y="0"/>
          <a:ext cx="0" cy="0"/>
          <a:chOff x="0" y="0"/>
          <a:chExt cx="0" cy="0"/>
        </a:xfrm>
      </p:grpSpPr>
      <p:sp>
        <p:nvSpPr>
          <p:cNvPr id="1322" name="Google Shape;1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3" name="Google Shape;132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7" name="Shape 1337"/>
        <p:cNvGrpSpPr/>
        <p:nvPr/>
      </p:nvGrpSpPr>
      <p:grpSpPr>
        <a:xfrm>
          <a:off x="0" y="0"/>
          <a:ext cx="0" cy="0"/>
          <a:chOff x="0" y="0"/>
          <a:chExt cx="0" cy="0"/>
        </a:xfrm>
      </p:grpSpPr>
      <p:sp>
        <p:nvSpPr>
          <p:cNvPr id="1338" name="Google Shape;133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9" name="Google Shape;13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5" name="Google Shape;135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9" name="Shape 1369"/>
        <p:cNvGrpSpPr/>
        <p:nvPr/>
      </p:nvGrpSpPr>
      <p:grpSpPr>
        <a:xfrm>
          <a:off x="0" y="0"/>
          <a:ext cx="0" cy="0"/>
          <a:chOff x="0" y="0"/>
          <a:chExt cx="0" cy="0"/>
        </a:xfrm>
      </p:grpSpPr>
      <p:sp>
        <p:nvSpPr>
          <p:cNvPr id="1370" name="Google Shape;13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1" name="Google Shape;13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5" name="Shape 1385"/>
        <p:cNvGrpSpPr/>
        <p:nvPr/>
      </p:nvGrpSpPr>
      <p:grpSpPr>
        <a:xfrm>
          <a:off x="0" y="0"/>
          <a:ext cx="0" cy="0"/>
          <a:chOff x="0" y="0"/>
          <a:chExt cx="0" cy="0"/>
        </a:xfrm>
      </p:grpSpPr>
      <p:sp>
        <p:nvSpPr>
          <p:cNvPr id="1386" name="Google Shape;1386;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7" name="Google Shape;138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3" name="Google Shape;140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7" name="Shape 1417"/>
        <p:cNvGrpSpPr/>
        <p:nvPr/>
      </p:nvGrpSpPr>
      <p:grpSpPr>
        <a:xfrm>
          <a:off x="0" y="0"/>
          <a:ext cx="0" cy="0"/>
          <a:chOff x="0" y="0"/>
          <a:chExt cx="0" cy="0"/>
        </a:xfrm>
      </p:grpSpPr>
      <p:sp>
        <p:nvSpPr>
          <p:cNvPr id="1418" name="Google Shape;1418;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9" name="Google Shape;141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3" name="Shape 1433"/>
        <p:cNvGrpSpPr/>
        <p:nvPr/>
      </p:nvGrpSpPr>
      <p:grpSpPr>
        <a:xfrm>
          <a:off x="0" y="0"/>
          <a:ext cx="0" cy="0"/>
          <a:chOff x="0" y="0"/>
          <a:chExt cx="0" cy="0"/>
        </a:xfrm>
      </p:grpSpPr>
      <p:sp>
        <p:nvSpPr>
          <p:cNvPr id="1434" name="Google Shape;143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5" name="Google Shape;14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1" name="Shape 1171"/>
        <p:cNvGrpSpPr/>
        <p:nvPr/>
      </p:nvGrpSpPr>
      <p:grpSpPr>
        <a:xfrm>
          <a:off x="0" y="0"/>
          <a:ext cx="0" cy="0"/>
          <a:chOff x="0" y="0"/>
          <a:chExt cx="0" cy="0"/>
        </a:xfrm>
      </p:grpSpPr>
      <p:sp>
        <p:nvSpPr>
          <p:cNvPr id="1172" name="Google Shape;117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3" name="Google Shape;117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9" name="Shape 1449"/>
        <p:cNvGrpSpPr/>
        <p:nvPr/>
      </p:nvGrpSpPr>
      <p:grpSpPr>
        <a:xfrm>
          <a:off x="0" y="0"/>
          <a:ext cx="0" cy="0"/>
          <a:chOff x="0" y="0"/>
          <a:chExt cx="0" cy="0"/>
        </a:xfrm>
      </p:grpSpPr>
      <p:sp>
        <p:nvSpPr>
          <p:cNvPr id="1450" name="Google Shape;145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1" name="Google Shape;14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5" name="Shape 1465"/>
        <p:cNvGrpSpPr/>
        <p:nvPr/>
      </p:nvGrpSpPr>
      <p:grpSpPr>
        <a:xfrm>
          <a:off x="0" y="0"/>
          <a:ext cx="0" cy="0"/>
          <a:chOff x="0" y="0"/>
          <a:chExt cx="0" cy="0"/>
        </a:xfrm>
      </p:grpSpPr>
      <p:sp>
        <p:nvSpPr>
          <p:cNvPr id="1466" name="Google Shape;146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7" name="Google Shape;146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1" name="Shape 1481"/>
        <p:cNvGrpSpPr/>
        <p:nvPr/>
      </p:nvGrpSpPr>
      <p:grpSpPr>
        <a:xfrm>
          <a:off x="0" y="0"/>
          <a:ext cx="0" cy="0"/>
          <a:chOff x="0" y="0"/>
          <a:chExt cx="0" cy="0"/>
        </a:xfrm>
      </p:grpSpPr>
      <p:sp>
        <p:nvSpPr>
          <p:cNvPr id="1482" name="Google Shape;148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3" name="Google Shape;1483;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7" name="Shape 1177"/>
        <p:cNvGrpSpPr/>
        <p:nvPr/>
      </p:nvGrpSpPr>
      <p:grpSpPr>
        <a:xfrm>
          <a:off x="0" y="0"/>
          <a:ext cx="0" cy="0"/>
          <a:chOff x="0" y="0"/>
          <a:chExt cx="0" cy="0"/>
        </a:xfrm>
      </p:grpSpPr>
      <p:sp>
        <p:nvSpPr>
          <p:cNvPr id="1178" name="Google Shape;11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9" name="Google Shape;11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5" name="Google Shape;119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9" name="Shape 1209"/>
        <p:cNvGrpSpPr/>
        <p:nvPr/>
      </p:nvGrpSpPr>
      <p:grpSpPr>
        <a:xfrm>
          <a:off x="0" y="0"/>
          <a:ext cx="0" cy="0"/>
          <a:chOff x="0" y="0"/>
          <a:chExt cx="0" cy="0"/>
        </a:xfrm>
      </p:grpSpPr>
      <p:sp>
        <p:nvSpPr>
          <p:cNvPr id="1210" name="Google Shape;12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1" name="Google Shape;1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7" name="Google Shape;122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1" name="Shape 1241"/>
        <p:cNvGrpSpPr/>
        <p:nvPr/>
      </p:nvGrpSpPr>
      <p:grpSpPr>
        <a:xfrm>
          <a:off x="0" y="0"/>
          <a:ext cx="0" cy="0"/>
          <a:chOff x="0" y="0"/>
          <a:chExt cx="0" cy="0"/>
        </a:xfrm>
      </p:grpSpPr>
      <p:sp>
        <p:nvSpPr>
          <p:cNvPr id="1242" name="Google Shape;124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3" name="Google Shape;12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7" name="Shape 1257"/>
        <p:cNvGrpSpPr/>
        <p:nvPr/>
      </p:nvGrpSpPr>
      <p:grpSpPr>
        <a:xfrm>
          <a:off x="0" y="0"/>
          <a:ext cx="0" cy="0"/>
          <a:chOff x="0" y="0"/>
          <a:chExt cx="0" cy="0"/>
        </a:xfrm>
      </p:grpSpPr>
      <p:sp>
        <p:nvSpPr>
          <p:cNvPr id="1258" name="Google Shape;125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9" name="Google Shape;125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5" name="Google Shape;12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5" name="Shape 125"/>
        <p:cNvGrpSpPr/>
        <p:nvPr/>
      </p:nvGrpSpPr>
      <p:grpSpPr>
        <a:xfrm>
          <a:off x="0" y="0"/>
          <a:ext cx="0" cy="0"/>
          <a:chOff x="0" y="0"/>
          <a:chExt cx="0" cy="0"/>
        </a:xfrm>
      </p:grpSpPr>
      <p:sp>
        <p:nvSpPr>
          <p:cNvPr id="126" name="Google Shape;126;p2"/>
          <p:cNvSpPr txBox="1"/>
          <p:nvPr>
            <p:ph type="title"/>
          </p:nvPr>
        </p:nvSpPr>
        <p:spPr>
          <a:xfrm>
            <a:off x="2484435" y="2738359"/>
            <a:ext cx="6940200" cy="1230600"/>
          </a:xfrm>
          <a:prstGeom prst="rect">
            <a:avLst/>
          </a:prstGeom>
          <a:noFill/>
          <a:ln>
            <a:noFill/>
          </a:ln>
        </p:spPr>
        <p:txBody>
          <a:bodyPr anchorCtr="0" anchor="ctr" bIns="121900" lIns="121900" spcFirstLastPara="1" rIns="121900" wrap="square" tIns="121900">
            <a:noAutofit/>
          </a:bodyPr>
          <a:lstStyle>
            <a:lvl1pPr lvl="0" algn="ctr">
              <a:lnSpc>
                <a:spcPct val="100000"/>
              </a:lnSpc>
              <a:spcBef>
                <a:spcPts val="0"/>
              </a:spcBef>
              <a:spcAft>
                <a:spcPts val="0"/>
              </a:spcAft>
              <a:buClr>
                <a:schemeClr val="lt1"/>
              </a:buClr>
              <a:buSzPts val="8000"/>
              <a:buNone/>
              <a:defRPr sz="8000">
                <a:solidFill>
                  <a:schemeClr val="lt1"/>
                </a:solidFill>
              </a:defRPr>
            </a:lvl1pPr>
            <a:lvl2pPr lvl="1" algn="ctr">
              <a:lnSpc>
                <a:spcPct val="100000"/>
              </a:lnSpc>
              <a:spcBef>
                <a:spcPts val="0"/>
              </a:spcBef>
              <a:spcAft>
                <a:spcPts val="0"/>
              </a:spcAft>
              <a:buClr>
                <a:schemeClr val="lt1"/>
              </a:buClr>
              <a:buSzPts val="7000"/>
              <a:buNone/>
              <a:defRPr sz="7000">
                <a:solidFill>
                  <a:schemeClr val="lt1"/>
                </a:solidFill>
              </a:defRPr>
            </a:lvl2pPr>
            <a:lvl3pPr lvl="2" algn="ctr">
              <a:lnSpc>
                <a:spcPct val="100000"/>
              </a:lnSpc>
              <a:spcBef>
                <a:spcPts val="0"/>
              </a:spcBef>
              <a:spcAft>
                <a:spcPts val="0"/>
              </a:spcAft>
              <a:buClr>
                <a:schemeClr val="lt1"/>
              </a:buClr>
              <a:buSzPts val="7000"/>
              <a:buNone/>
              <a:defRPr sz="7000">
                <a:solidFill>
                  <a:schemeClr val="lt1"/>
                </a:solidFill>
              </a:defRPr>
            </a:lvl3pPr>
            <a:lvl4pPr lvl="3" algn="ctr">
              <a:lnSpc>
                <a:spcPct val="100000"/>
              </a:lnSpc>
              <a:spcBef>
                <a:spcPts val="0"/>
              </a:spcBef>
              <a:spcAft>
                <a:spcPts val="0"/>
              </a:spcAft>
              <a:buClr>
                <a:schemeClr val="lt1"/>
              </a:buClr>
              <a:buSzPts val="7000"/>
              <a:buNone/>
              <a:defRPr sz="7000">
                <a:solidFill>
                  <a:schemeClr val="lt1"/>
                </a:solidFill>
              </a:defRPr>
            </a:lvl4pPr>
            <a:lvl5pPr lvl="4" algn="ctr">
              <a:lnSpc>
                <a:spcPct val="100000"/>
              </a:lnSpc>
              <a:spcBef>
                <a:spcPts val="0"/>
              </a:spcBef>
              <a:spcAft>
                <a:spcPts val="0"/>
              </a:spcAft>
              <a:buClr>
                <a:schemeClr val="lt1"/>
              </a:buClr>
              <a:buSzPts val="7000"/>
              <a:buNone/>
              <a:defRPr sz="7000">
                <a:solidFill>
                  <a:schemeClr val="lt1"/>
                </a:solidFill>
              </a:defRPr>
            </a:lvl5pPr>
            <a:lvl6pPr lvl="5" algn="ctr">
              <a:lnSpc>
                <a:spcPct val="100000"/>
              </a:lnSpc>
              <a:spcBef>
                <a:spcPts val="0"/>
              </a:spcBef>
              <a:spcAft>
                <a:spcPts val="0"/>
              </a:spcAft>
              <a:buClr>
                <a:schemeClr val="lt1"/>
              </a:buClr>
              <a:buSzPts val="7000"/>
              <a:buNone/>
              <a:defRPr sz="7000">
                <a:solidFill>
                  <a:schemeClr val="lt1"/>
                </a:solidFill>
              </a:defRPr>
            </a:lvl6pPr>
            <a:lvl7pPr lvl="6" algn="ctr">
              <a:lnSpc>
                <a:spcPct val="100000"/>
              </a:lnSpc>
              <a:spcBef>
                <a:spcPts val="0"/>
              </a:spcBef>
              <a:spcAft>
                <a:spcPts val="0"/>
              </a:spcAft>
              <a:buClr>
                <a:schemeClr val="lt1"/>
              </a:buClr>
              <a:buSzPts val="7000"/>
              <a:buNone/>
              <a:defRPr sz="7000">
                <a:solidFill>
                  <a:schemeClr val="lt1"/>
                </a:solidFill>
              </a:defRPr>
            </a:lvl7pPr>
            <a:lvl8pPr lvl="7" algn="ctr">
              <a:lnSpc>
                <a:spcPct val="100000"/>
              </a:lnSpc>
              <a:spcBef>
                <a:spcPts val="0"/>
              </a:spcBef>
              <a:spcAft>
                <a:spcPts val="0"/>
              </a:spcAft>
              <a:buClr>
                <a:schemeClr val="lt1"/>
              </a:buClr>
              <a:buSzPts val="7000"/>
              <a:buNone/>
              <a:defRPr sz="7000">
                <a:solidFill>
                  <a:schemeClr val="lt1"/>
                </a:solidFill>
              </a:defRPr>
            </a:lvl8pPr>
            <a:lvl9pPr lvl="8" algn="ctr">
              <a:lnSpc>
                <a:spcPct val="100000"/>
              </a:lnSpc>
              <a:spcBef>
                <a:spcPts val="0"/>
              </a:spcBef>
              <a:spcAft>
                <a:spcPts val="0"/>
              </a:spcAft>
              <a:buClr>
                <a:schemeClr val="lt1"/>
              </a:buClr>
              <a:buSzPts val="7000"/>
              <a:buNone/>
              <a:defRPr sz="7000">
                <a:solidFill>
                  <a:schemeClr val="lt1"/>
                </a:solidFill>
              </a:defRPr>
            </a:lvl9pPr>
          </a:lstStyle>
          <a:p/>
        </p:txBody>
      </p:sp>
      <p:sp>
        <p:nvSpPr>
          <p:cNvPr id="127" name="Google Shape;127;p2"/>
          <p:cNvSpPr txBox="1"/>
          <p:nvPr>
            <p:ph idx="1" type="subTitle"/>
          </p:nvPr>
        </p:nvSpPr>
        <p:spPr>
          <a:xfrm>
            <a:off x="432800" y="5715300"/>
            <a:ext cx="11379900" cy="717900"/>
          </a:xfrm>
          <a:prstGeom prst="rect">
            <a:avLst/>
          </a:prstGeom>
          <a:noFill/>
          <a:ln>
            <a:noFill/>
          </a:ln>
        </p:spPr>
        <p:txBody>
          <a:bodyPr anchorCtr="0" anchor="t" bIns="121900" lIns="121900" spcFirstLastPara="1" rIns="121900" wrap="square" tIns="121900">
            <a:noAutofit/>
          </a:bodyPr>
          <a:lstStyle>
            <a:lvl1pPr lvl="0" algn="ctr">
              <a:lnSpc>
                <a:spcPct val="115000"/>
              </a:lnSpc>
              <a:spcBef>
                <a:spcPts val="0"/>
              </a:spcBef>
              <a:spcAft>
                <a:spcPts val="0"/>
              </a:spcAft>
              <a:buClr>
                <a:schemeClr val="lt1"/>
              </a:buClr>
              <a:buSzPts val="1900"/>
              <a:buNone/>
              <a:defRPr>
                <a:solidFill>
                  <a:schemeClr val="lt1"/>
                </a:solidFill>
              </a:defRPr>
            </a:lvl1pPr>
            <a:lvl2pPr lvl="1" algn="ctr">
              <a:lnSpc>
                <a:spcPct val="115000"/>
              </a:lnSpc>
              <a:spcBef>
                <a:spcPts val="2100"/>
              </a:spcBef>
              <a:spcAft>
                <a:spcPts val="0"/>
              </a:spcAft>
              <a:buClr>
                <a:schemeClr val="lt1"/>
              </a:buClr>
              <a:buSzPts val="1900"/>
              <a:buNone/>
              <a:defRPr>
                <a:solidFill>
                  <a:schemeClr val="lt1"/>
                </a:solidFill>
              </a:defRPr>
            </a:lvl2pPr>
            <a:lvl3pPr lvl="2" algn="ctr">
              <a:lnSpc>
                <a:spcPct val="115000"/>
              </a:lnSpc>
              <a:spcBef>
                <a:spcPts val="2100"/>
              </a:spcBef>
              <a:spcAft>
                <a:spcPts val="0"/>
              </a:spcAft>
              <a:buClr>
                <a:schemeClr val="lt1"/>
              </a:buClr>
              <a:buSzPts val="1900"/>
              <a:buNone/>
              <a:defRPr>
                <a:solidFill>
                  <a:schemeClr val="lt1"/>
                </a:solidFill>
              </a:defRPr>
            </a:lvl3pPr>
            <a:lvl4pPr lvl="3" algn="ctr">
              <a:lnSpc>
                <a:spcPct val="115000"/>
              </a:lnSpc>
              <a:spcBef>
                <a:spcPts val="2100"/>
              </a:spcBef>
              <a:spcAft>
                <a:spcPts val="0"/>
              </a:spcAft>
              <a:buClr>
                <a:schemeClr val="lt1"/>
              </a:buClr>
              <a:buSzPts val="1900"/>
              <a:buNone/>
              <a:defRPr>
                <a:solidFill>
                  <a:schemeClr val="lt1"/>
                </a:solidFill>
              </a:defRPr>
            </a:lvl4pPr>
            <a:lvl5pPr lvl="4" algn="ctr">
              <a:lnSpc>
                <a:spcPct val="115000"/>
              </a:lnSpc>
              <a:spcBef>
                <a:spcPts val="2100"/>
              </a:spcBef>
              <a:spcAft>
                <a:spcPts val="0"/>
              </a:spcAft>
              <a:buClr>
                <a:schemeClr val="lt1"/>
              </a:buClr>
              <a:buSzPts val="1900"/>
              <a:buNone/>
              <a:defRPr>
                <a:solidFill>
                  <a:schemeClr val="lt1"/>
                </a:solidFill>
              </a:defRPr>
            </a:lvl5pPr>
            <a:lvl6pPr lvl="5" algn="ctr">
              <a:lnSpc>
                <a:spcPct val="115000"/>
              </a:lnSpc>
              <a:spcBef>
                <a:spcPts val="2100"/>
              </a:spcBef>
              <a:spcAft>
                <a:spcPts val="0"/>
              </a:spcAft>
              <a:buClr>
                <a:schemeClr val="lt1"/>
              </a:buClr>
              <a:buSzPts val="1900"/>
              <a:buNone/>
              <a:defRPr>
                <a:solidFill>
                  <a:schemeClr val="lt1"/>
                </a:solidFill>
              </a:defRPr>
            </a:lvl6pPr>
            <a:lvl7pPr lvl="6" algn="ctr">
              <a:lnSpc>
                <a:spcPct val="115000"/>
              </a:lnSpc>
              <a:spcBef>
                <a:spcPts val="2100"/>
              </a:spcBef>
              <a:spcAft>
                <a:spcPts val="0"/>
              </a:spcAft>
              <a:buClr>
                <a:schemeClr val="lt1"/>
              </a:buClr>
              <a:buSzPts val="1900"/>
              <a:buNone/>
              <a:defRPr>
                <a:solidFill>
                  <a:schemeClr val="lt1"/>
                </a:solidFill>
              </a:defRPr>
            </a:lvl7pPr>
            <a:lvl8pPr lvl="7" algn="ctr">
              <a:lnSpc>
                <a:spcPct val="115000"/>
              </a:lnSpc>
              <a:spcBef>
                <a:spcPts val="2100"/>
              </a:spcBef>
              <a:spcAft>
                <a:spcPts val="0"/>
              </a:spcAft>
              <a:buClr>
                <a:schemeClr val="lt1"/>
              </a:buClr>
              <a:buSzPts val="1900"/>
              <a:buNone/>
              <a:defRPr>
                <a:solidFill>
                  <a:schemeClr val="lt1"/>
                </a:solidFill>
              </a:defRPr>
            </a:lvl8pPr>
            <a:lvl9pPr lvl="8" algn="ctr">
              <a:lnSpc>
                <a:spcPct val="115000"/>
              </a:lnSpc>
              <a:spcBef>
                <a:spcPts val="2100"/>
              </a:spcBef>
              <a:spcAft>
                <a:spcPts val="2100"/>
              </a:spcAft>
              <a:buClr>
                <a:schemeClr val="lt1"/>
              </a:buClr>
              <a:buSzPts val="1900"/>
              <a:buNone/>
              <a:defRPr>
                <a:solidFill>
                  <a:schemeClr val="lt1"/>
                </a:solidFill>
              </a:defRPr>
            </a:lvl9pPr>
          </a:lstStyle>
          <a:p/>
        </p:txBody>
      </p:sp>
      <p:grpSp>
        <p:nvGrpSpPr>
          <p:cNvPr id="128" name="Google Shape;128;p2"/>
          <p:cNvGrpSpPr/>
          <p:nvPr/>
        </p:nvGrpSpPr>
        <p:grpSpPr>
          <a:xfrm>
            <a:off x="9636252" y="3007170"/>
            <a:ext cx="1323770" cy="1323770"/>
            <a:chOff x="9779241" y="2966759"/>
            <a:chExt cx="1323770" cy="1323770"/>
          </a:xfrm>
        </p:grpSpPr>
        <p:grpSp>
          <p:nvGrpSpPr>
            <p:cNvPr id="129" name="Google Shape;129;p2"/>
            <p:cNvGrpSpPr/>
            <p:nvPr/>
          </p:nvGrpSpPr>
          <p:grpSpPr>
            <a:xfrm>
              <a:off x="9779241" y="2966759"/>
              <a:ext cx="1323770" cy="1323770"/>
              <a:chOff x="9779241" y="2966759"/>
              <a:chExt cx="1323770" cy="1323770"/>
            </a:xfrm>
          </p:grpSpPr>
          <p:sp>
            <p:nvSpPr>
              <p:cNvPr id="130" name="Google Shape;130;p2"/>
              <p:cNvSpPr/>
              <p:nvPr/>
            </p:nvSpPr>
            <p:spPr>
              <a:xfrm rot="-2700000">
                <a:off x="9973103" y="3160621"/>
                <a:ext cx="936047" cy="936047"/>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
          <p:cNvGrpSpPr/>
          <p:nvPr/>
        </p:nvGrpSpPr>
        <p:grpSpPr>
          <a:xfrm>
            <a:off x="2848863" y="949998"/>
            <a:ext cx="1326520" cy="1326349"/>
            <a:chOff x="2991852" y="909587"/>
            <a:chExt cx="1326520" cy="1326349"/>
          </a:xfrm>
        </p:grpSpPr>
        <p:grpSp>
          <p:nvGrpSpPr>
            <p:cNvPr id="135" name="Google Shape;135;p2"/>
            <p:cNvGrpSpPr/>
            <p:nvPr/>
          </p:nvGrpSpPr>
          <p:grpSpPr>
            <a:xfrm>
              <a:off x="2991852" y="909587"/>
              <a:ext cx="1326520" cy="1326349"/>
              <a:chOff x="2991852" y="909587"/>
              <a:chExt cx="1326520" cy="1326349"/>
            </a:xfrm>
          </p:grpSpPr>
          <p:sp>
            <p:nvSpPr>
              <p:cNvPr id="136" name="Google Shape;136;p2"/>
              <p:cNvSpPr/>
              <p:nvPr/>
            </p:nvSpPr>
            <p:spPr>
              <a:xfrm>
                <a:off x="2991852" y="909587"/>
                <a:ext cx="1325880" cy="1325880"/>
              </a:xfrm>
              <a:custGeom>
                <a:rect b="b" l="l" r="r" t="t"/>
                <a:pathLst>
                  <a:path extrusionOk="0" h="1325880" w="1325880">
                    <a:moveTo>
                      <a:pt x="1325880" y="662940"/>
                    </a:moveTo>
                    <a:cubicBezTo>
                      <a:pt x="1325880" y="1029072"/>
                      <a:pt x="1029072" y="1325880"/>
                      <a:pt x="662940" y="1325880"/>
                    </a:cubicBezTo>
                    <a:cubicBezTo>
                      <a:pt x="296808" y="1325880"/>
                      <a:pt x="0" y="1029072"/>
                      <a:pt x="0" y="662940"/>
                    </a:cubicBezTo>
                    <a:cubicBezTo>
                      <a:pt x="0" y="296808"/>
                      <a:pt x="296808" y="0"/>
                      <a:pt x="662940" y="0"/>
                    </a:cubicBezTo>
                    <a:cubicBezTo>
                      <a:pt x="1029072" y="0"/>
                      <a:pt x="1325880" y="296808"/>
                      <a:pt x="1325880" y="662940"/>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2"/>
              <p:cNvSpPr/>
              <p:nvPr/>
            </p:nvSpPr>
            <p:spPr>
              <a:xfrm>
                <a:off x="3029150" y="1101491"/>
                <a:ext cx="1289222" cy="1134445"/>
              </a:xfrm>
              <a:custGeom>
                <a:rect b="b" l="l" r="r" t="t"/>
                <a:pathLst>
                  <a:path extrusionOk="0" h="1134445" w="1289222">
                    <a:moveTo>
                      <a:pt x="1093671" y="0"/>
                    </a:moveTo>
                    <a:cubicBezTo>
                      <a:pt x="1133976" y="115503"/>
                      <a:pt x="1143601" y="243639"/>
                      <a:pt x="1112921" y="371776"/>
                    </a:cubicBezTo>
                    <a:cubicBezTo>
                      <a:pt x="1028700" y="728512"/>
                      <a:pt x="671362" y="948690"/>
                      <a:pt x="315227" y="865070"/>
                    </a:cubicBezTo>
                    <a:cubicBezTo>
                      <a:pt x="191302" y="835593"/>
                      <a:pt x="84221" y="773631"/>
                      <a:pt x="0" y="690011"/>
                    </a:cubicBezTo>
                    <a:cubicBezTo>
                      <a:pt x="72189" y="896353"/>
                      <a:pt x="244843" y="1062389"/>
                      <a:pt x="473443" y="1116531"/>
                    </a:cubicBezTo>
                    <a:cubicBezTo>
                      <a:pt x="830179" y="1200752"/>
                      <a:pt x="1186915" y="979972"/>
                      <a:pt x="1271136" y="623236"/>
                    </a:cubicBezTo>
                    <a:cubicBezTo>
                      <a:pt x="1326482" y="389823"/>
                      <a:pt x="1251284" y="157012"/>
                      <a:pt x="1093671"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2"/>
              <p:cNvSpPr/>
              <p:nvPr/>
            </p:nvSpPr>
            <p:spPr>
              <a:xfrm>
                <a:off x="3035944" y="956725"/>
                <a:ext cx="1205989" cy="869066"/>
              </a:xfrm>
              <a:custGeom>
                <a:rect b="b" l="l" r="r" t="t"/>
                <a:pathLst>
                  <a:path extrusionOk="0" h="869066" w="1205989">
                    <a:moveTo>
                      <a:pt x="45543" y="552034"/>
                    </a:moveTo>
                    <a:cubicBezTo>
                      <a:pt x="123749" y="221166"/>
                      <a:pt x="455219" y="16027"/>
                      <a:pt x="786087" y="94233"/>
                    </a:cubicBezTo>
                    <a:cubicBezTo>
                      <a:pt x="979796" y="139953"/>
                      <a:pt x="1130191" y="272300"/>
                      <a:pt x="1205989" y="440141"/>
                    </a:cubicBezTo>
                    <a:cubicBezTo>
                      <a:pt x="1145230" y="236205"/>
                      <a:pt x="979796" y="69568"/>
                      <a:pt x="757212" y="16629"/>
                    </a:cubicBezTo>
                    <a:cubicBezTo>
                      <a:pt x="426343" y="-61576"/>
                      <a:pt x="94271" y="143562"/>
                      <a:pt x="16668" y="474431"/>
                    </a:cubicBezTo>
                    <a:cubicBezTo>
                      <a:pt x="-15817" y="612192"/>
                      <a:pt x="425" y="749352"/>
                      <a:pt x="54567" y="869066"/>
                    </a:cubicBezTo>
                    <a:cubicBezTo>
                      <a:pt x="24488" y="769806"/>
                      <a:pt x="19676" y="660920"/>
                      <a:pt x="45543" y="552034"/>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9" name="Google Shape;139;p2"/>
            <p:cNvSpPr/>
            <p:nvPr/>
          </p:nvSpPr>
          <p:spPr>
            <a:xfrm>
              <a:off x="3285186" y="1231129"/>
              <a:ext cx="774412" cy="746862"/>
            </a:xfrm>
            <a:custGeom>
              <a:rect b="b" l="l" r="r" t="t"/>
              <a:pathLst>
                <a:path extrusionOk="0" h="746862" w="774412">
                  <a:moveTo>
                    <a:pt x="767250" y="355836"/>
                  </a:moveTo>
                  <a:cubicBezTo>
                    <a:pt x="767250" y="355234"/>
                    <a:pt x="767852" y="354633"/>
                    <a:pt x="767852" y="354031"/>
                  </a:cubicBezTo>
                  <a:cubicBezTo>
                    <a:pt x="794923" y="240333"/>
                    <a:pt x="737171" y="117009"/>
                    <a:pt x="613848" y="88133"/>
                  </a:cubicBezTo>
                  <a:cubicBezTo>
                    <a:pt x="515790" y="64672"/>
                    <a:pt x="442398" y="121822"/>
                    <a:pt x="407506" y="183183"/>
                  </a:cubicBezTo>
                  <a:lnTo>
                    <a:pt x="407506" y="183183"/>
                  </a:lnTo>
                  <a:cubicBezTo>
                    <a:pt x="403897" y="112798"/>
                    <a:pt x="363591" y="28577"/>
                    <a:pt x="265533" y="5717"/>
                  </a:cubicBezTo>
                  <a:cubicBezTo>
                    <a:pt x="142210" y="-23159"/>
                    <a:pt x="35730" y="61062"/>
                    <a:pt x="8659" y="174761"/>
                  </a:cubicBezTo>
                  <a:cubicBezTo>
                    <a:pt x="8659" y="175362"/>
                    <a:pt x="8659" y="175964"/>
                    <a:pt x="8058" y="176565"/>
                  </a:cubicBezTo>
                  <a:cubicBezTo>
                    <a:pt x="1440" y="201230"/>
                    <a:pt x="-56913" y="452690"/>
                    <a:pt x="273955" y="746862"/>
                  </a:cubicBezTo>
                  <a:lnTo>
                    <a:pt x="273955" y="746862"/>
                  </a:lnTo>
                  <a:cubicBezTo>
                    <a:pt x="273955" y="746862"/>
                    <a:pt x="273955" y="746862"/>
                    <a:pt x="273955" y="746862"/>
                  </a:cubicBezTo>
                  <a:cubicBezTo>
                    <a:pt x="273955" y="746862"/>
                    <a:pt x="273955" y="746862"/>
                    <a:pt x="273955" y="746862"/>
                  </a:cubicBezTo>
                  <a:cubicBezTo>
                    <a:pt x="273955" y="746862"/>
                    <a:pt x="273955" y="746862"/>
                    <a:pt x="273955" y="746862"/>
                  </a:cubicBezTo>
                  <a:cubicBezTo>
                    <a:pt x="273955" y="746862"/>
                    <a:pt x="273955" y="746862"/>
                    <a:pt x="273955" y="746862"/>
                  </a:cubicBezTo>
                  <a:lnTo>
                    <a:pt x="273955" y="746862"/>
                  </a:lnTo>
                  <a:cubicBezTo>
                    <a:pt x="702280" y="631961"/>
                    <a:pt x="762438" y="380501"/>
                    <a:pt x="767250" y="355836"/>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
          <p:cNvGrpSpPr/>
          <p:nvPr/>
        </p:nvGrpSpPr>
        <p:grpSpPr>
          <a:xfrm>
            <a:off x="5918046" y="5463521"/>
            <a:ext cx="1470100" cy="1470100"/>
            <a:chOff x="6061035" y="5423110"/>
            <a:chExt cx="1470100" cy="1470100"/>
          </a:xfrm>
        </p:grpSpPr>
        <p:grpSp>
          <p:nvGrpSpPr>
            <p:cNvPr id="141" name="Google Shape;141;p2"/>
            <p:cNvGrpSpPr/>
            <p:nvPr/>
          </p:nvGrpSpPr>
          <p:grpSpPr>
            <a:xfrm>
              <a:off x="6061035" y="5423110"/>
              <a:ext cx="1470100" cy="1470100"/>
              <a:chOff x="6061035" y="5423110"/>
              <a:chExt cx="1470100" cy="1470100"/>
            </a:xfrm>
          </p:grpSpPr>
          <p:sp>
            <p:nvSpPr>
              <p:cNvPr id="142" name="Google Shape;142;p2"/>
              <p:cNvSpPr/>
              <p:nvPr/>
            </p:nvSpPr>
            <p:spPr>
              <a:xfrm rot="-2700000">
                <a:off x="6276326" y="5638401"/>
                <a:ext cx="1039518" cy="1039518"/>
              </a:xfrm>
              <a:custGeom>
                <a:rect b="b" l="l" r="r" t="t"/>
                <a:pathLst>
                  <a:path extrusionOk="0" h="1039518" w="1039518">
                    <a:moveTo>
                      <a:pt x="1039519" y="519759"/>
                    </a:moveTo>
                    <a:cubicBezTo>
                      <a:pt x="1039519" y="806814"/>
                      <a:pt x="806815" y="1039518"/>
                      <a:pt x="519759" y="1039518"/>
                    </a:cubicBezTo>
                    <a:cubicBezTo>
                      <a:pt x="232704" y="1039518"/>
                      <a:pt x="0" y="806814"/>
                      <a:pt x="0" y="519759"/>
                    </a:cubicBezTo>
                    <a:cubicBezTo>
                      <a:pt x="0" y="232704"/>
                      <a:pt x="232704" y="0"/>
                      <a:pt x="519759" y="0"/>
                    </a:cubicBezTo>
                    <a:cubicBezTo>
                      <a:pt x="806815" y="0"/>
                      <a:pt x="1039519" y="232704"/>
                      <a:pt x="1039519" y="519759"/>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
              <p:cNvSpPr/>
              <p:nvPr/>
            </p:nvSpPr>
            <p:spPr>
              <a:xfrm>
                <a:off x="6432884" y="5664467"/>
                <a:ext cx="882514" cy="1013076"/>
              </a:xfrm>
              <a:custGeom>
                <a:rect b="b" l="l" r="r" t="t"/>
                <a:pathLst>
                  <a:path extrusionOk="0" h="1013076" w="882514">
                    <a:moveTo>
                      <a:pt x="526382" y="0"/>
                    </a:moveTo>
                    <a:cubicBezTo>
                      <a:pt x="594962" y="66775"/>
                      <a:pt x="646096" y="153403"/>
                      <a:pt x="669557" y="253866"/>
                    </a:cubicBezTo>
                    <a:cubicBezTo>
                      <a:pt x="735130" y="532999"/>
                      <a:pt x="561273" y="812733"/>
                      <a:pt x="282141" y="878305"/>
                    </a:cubicBezTo>
                    <a:cubicBezTo>
                      <a:pt x="185286" y="901166"/>
                      <a:pt x="87830" y="895150"/>
                      <a:pt x="0" y="865672"/>
                    </a:cubicBezTo>
                    <a:cubicBezTo>
                      <a:pt x="122722" y="984785"/>
                      <a:pt x="301993" y="1041333"/>
                      <a:pt x="481263" y="999223"/>
                    </a:cubicBezTo>
                    <a:cubicBezTo>
                      <a:pt x="760396" y="933651"/>
                      <a:pt x="934252" y="654518"/>
                      <a:pt x="868680" y="374784"/>
                    </a:cubicBezTo>
                    <a:cubicBezTo>
                      <a:pt x="825968" y="192505"/>
                      <a:pt x="692417" y="55345"/>
                      <a:pt x="526382"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
              <p:cNvSpPr/>
              <p:nvPr/>
            </p:nvSpPr>
            <p:spPr>
              <a:xfrm>
                <a:off x="6311188" y="5677497"/>
                <a:ext cx="835168" cy="856251"/>
              </a:xfrm>
              <a:custGeom>
                <a:rect b="b" l="l" r="r" t="t"/>
                <a:pathLst>
                  <a:path extrusionOk="0" h="856251" w="835168">
                    <a:moveTo>
                      <a:pt x="60335" y="636675"/>
                    </a:moveTo>
                    <a:cubicBezTo>
                      <a:pt x="-424" y="377395"/>
                      <a:pt x="160799" y="117513"/>
                      <a:pt x="420079" y="56754"/>
                    </a:cubicBezTo>
                    <a:cubicBezTo>
                      <a:pt x="571677" y="21260"/>
                      <a:pt x="723275" y="61566"/>
                      <a:pt x="835169" y="153006"/>
                    </a:cubicBezTo>
                    <a:cubicBezTo>
                      <a:pt x="720869" y="31487"/>
                      <a:pt x="547013" y="-28069"/>
                      <a:pt x="372555" y="12838"/>
                    </a:cubicBezTo>
                    <a:cubicBezTo>
                      <a:pt x="113274" y="73598"/>
                      <a:pt x="-47949" y="332878"/>
                      <a:pt x="12810" y="592761"/>
                    </a:cubicBezTo>
                    <a:cubicBezTo>
                      <a:pt x="38076" y="700443"/>
                      <a:pt x="97633" y="791282"/>
                      <a:pt x="177041" y="856252"/>
                    </a:cubicBezTo>
                    <a:cubicBezTo>
                      <a:pt x="121696" y="796695"/>
                      <a:pt x="80187" y="722100"/>
                      <a:pt x="60335" y="636675"/>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5" name="Google Shape;145;p2"/>
            <p:cNvSpPr/>
            <p:nvPr/>
          </p:nvSpPr>
          <p:spPr>
            <a:xfrm>
              <a:off x="6478934" y="5891131"/>
              <a:ext cx="607077" cy="584866"/>
            </a:xfrm>
            <a:custGeom>
              <a:rect b="b" l="l" r="r" t="t"/>
              <a:pathLst>
                <a:path extrusionOk="0" h="584866" w="607077">
                  <a:moveTo>
                    <a:pt x="600647" y="138495"/>
                  </a:moveTo>
                  <a:cubicBezTo>
                    <a:pt x="600647" y="137893"/>
                    <a:pt x="600647" y="137291"/>
                    <a:pt x="600647" y="137291"/>
                  </a:cubicBezTo>
                  <a:cubicBezTo>
                    <a:pt x="579592" y="48258"/>
                    <a:pt x="496574" y="-17916"/>
                    <a:pt x="399720" y="4343"/>
                  </a:cubicBezTo>
                  <a:cubicBezTo>
                    <a:pt x="322718" y="22390"/>
                    <a:pt x="291436" y="87962"/>
                    <a:pt x="287826" y="143307"/>
                  </a:cubicBezTo>
                  <a:lnTo>
                    <a:pt x="287826" y="143307"/>
                  </a:lnTo>
                  <a:cubicBezTo>
                    <a:pt x="260755" y="95181"/>
                    <a:pt x="203004" y="50063"/>
                    <a:pt x="126001" y="68110"/>
                  </a:cubicBezTo>
                  <a:cubicBezTo>
                    <a:pt x="29147" y="90970"/>
                    <a:pt x="-15971" y="187223"/>
                    <a:pt x="5084" y="276256"/>
                  </a:cubicBezTo>
                  <a:cubicBezTo>
                    <a:pt x="5084" y="276858"/>
                    <a:pt x="5084" y="277460"/>
                    <a:pt x="5686" y="277460"/>
                  </a:cubicBezTo>
                  <a:cubicBezTo>
                    <a:pt x="9897" y="296710"/>
                    <a:pt x="56218" y="494028"/>
                    <a:pt x="391298" y="584866"/>
                  </a:cubicBezTo>
                  <a:lnTo>
                    <a:pt x="391298" y="584866"/>
                  </a:lnTo>
                  <a:cubicBezTo>
                    <a:pt x="391298" y="584866"/>
                    <a:pt x="391298" y="584866"/>
                    <a:pt x="391298" y="584866"/>
                  </a:cubicBezTo>
                  <a:cubicBezTo>
                    <a:pt x="391298" y="584866"/>
                    <a:pt x="391298" y="584866"/>
                    <a:pt x="391298" y="584866"/>
                  </a:cubicBezTo>
                  <a:cubicBezTo>
                    <a:pt x="391298" y="584866"/>
                    <a:pt x="391298" y="584866"/>
                    <a:pt x="391298" y="584866"/>
                  </a:cubicBezTo>
                  <a:cubicBezTo>
                    <a:pt x="391298" y="584866"/>
                    <a:pt x="391298" y="584866"/>
                    <a:pt x="391298" y="584866"/>
                  </a:cubicBezTo>
                  <a:lnTo>
                    <a:pt x="391298" y="584866"/>
                  </a:lnTo>
                  <a:cubicBezTo>
                    <a:pt x="651782" y="355064"/>
                    <a:pt x="606062" y="157745"/>
                    <a:pt x="600647" y="1384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6" name="Google Shape;146;p2"/>
          <p:cNvGrpSpPr/>
          <p:nvPr/>
        </p:nvGrpSpPr>
        <p:grpSpPr>
          <a:xfrm>
            <a:off x="942158" y="2761553"/>
            <a:ext cx="1415652" cy="1415652"/>
            <a:chOff x="1085147" y="2721142"/>
            <a:chExt cx="1415652" cy="1415652"/>
          </a:xfrm>
        </p:grpSpPr>
        <p:grpSp>
          <p:nvGrpSpPr>
            <p:cNvPr id="147" name="Google Shape;147;p2"/>
            <p:cNvGrpSpPr/>
            <p:nvPr/>
          </p:nvGrpSpPr>
          <p:grpSpPr>
            <a:xfrm>
              <a:off x="1085147" y="2721142"/>
              <a:ext cx="1415652" cy="1415652"/>
              <a:chOff x="1085147" y="2721142"/>
              <a:chExt cx="1415652" cy="1415652"/>
            </a:xfrm>
          </p:grpSpPr>
          <p:grpSp>
            <p:nvGrpSpPr>
              <p:cNvPr id="148" name="Google Shape;148;p2"/>
              <p:cNvGrpSpPr/>
              <p:nvPr/>
            </p:nvGrpSpPr>
            <p:grpSpPr>
              <a:xfrm>
                <a:off x="1085147" y="2721142"/>
                <a:ext cx="1415652" cy="1415652"/>
                <a:chOff x="1085147" y="2721142"/>
                <a:chExt cx="1415652" cy="1415652"/>
              </a:xfrm>
            </p:grpSpPr>
            <p:sp>
              <p:nvSpPr>
                <p:cNvPr id="149" name="Google Shape;149;p2"/>
                <p:cNvSpPr/>
                <p:nvPr/>
              </p:nvSpPr>
              <p:spPr>
                <a:xfrm rot="-2700000">
                  <a:off x="1292464" y="2928459"/>
                  <a:ext cx="1001017" cy="1001017"/>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2"/>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2"/>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2" name="Google Shape;152;p2"/>
              <p:cNvGrpSpPr/>
              <p:nvPr/>
            </p:nvGrpSpPr>
            <p:grpSpPr>
              <a:xfrm>
                <a:off x="1503639" y="3235565"/>
                <a:ext cx="597443" cy="225431"/>
                <a:chOff x="1503639" y="3235565"/>
                <a:chExt cx="597443" cy="225431"/>
              </a:xfrm>
            </p:grpSpPr>
            <p:sp>
              <p:nvSpPr>
                <p:cNvPr id="153" name="Google Shape;153;p2"/>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2"/>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55" name="Google Shape;155;p2"/>
            <p:cNvGrpSpPr/>
            <p:nvPr/>
          </p:nvGrpSpPr>
          <p:grpSpPr>
            <a:xfrm>
              <a:off x="1537234" y="3483142"/>
              <a:ext cx="498107" cy="365756"/>
              <a:chOff x="1537234" y="3483142"/>
              <a:chExt cx="498107" cy="365756"/>
            </a:xfrm>
          </p:grpSpPr>
          <p:sp>
            <p:nvSpPr>
              <p:cNvPr id="156" name="Google Shape;156;p2"/>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57" name="Google Shape;157;p2"/>
              <p:cNvGrpSpPr/>
              <p:nvPr/>
            </p:nvGrpSpPr>
            <p:grpSpPr>
              <a:xfrm>
                <a:off x="1619670" y="3492165"/>
                <a:ext cx="315207" cy="356733"/>
                <a:chOff x="1619670" y="3492165"/>
                <a:chExt cx="315207" cy="356733"/>
              </a:xfrm>
            </p:grpSpPr>
            <p:sp>
              <p:nvSpPr>
                <p:cNvPr id="158" name="Google Shape;158;p2"/>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2"/>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2"/>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61" name="Google Shape;161;p2"/>
          <p:cNvGrpSpPr/>
          <p:nvPr/>
        </p:nvGrpSpPr>
        <p:grpSpPr>
          <a:xfrm>
            <a:off x="1686376" y="4251640"/>
            <a:ext cx="2191539" cy="2191539"/>
            <a:chOff x="1829365" y="4211229"/>
            <a:chExt cx="2191539" cy="2191539"/>
          </a:xfrm>
        </p:grpSpPr>
        <p:grpSp>
          <p:nvGrpSpPr>
            <p:cNvPr id="162" name="Google Shape;162;p2"/>
            <p:cNvGrpSpPr/>
            <p:nvPr/>
          </p:nvGrpSpPr>
          <p:grpSpPr>
            <a:xfrm>
              <a:off x="1829365" y="4211229"/>
              <a:ext cx="2191539" cy="2191539"/>
              <a:chOff x="1829365" y="4211229"/>
              <a:chExt cx="2191539" cy="2191539"/>
            </a:xfrm>
          </p:grpSpPr>
          <p:sp>
            <p:nvSpPr>
              <p:cNvPr id="163" name="Google Shape;163;p2"/>
              <p:cNvSpPr/>
              <p:nvPr/>
            </p:nvSpPr>
            <p:spPr>
              <a:xfrm rot="-2700000">
                <a:off x="2150308" y="4532172"/>
                <a:ext cx="1549652" cy="1549652"/>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6" name="Google Shape;166;p2"/>
            <p:cNvGrpSpPr/>
            <p:nvPr/>
          </p:nvGrpSpPr>
          <p:grpSpPr>
            <a:xfrm>
              <a:off x="2582778" y="5435265"/>
              <a:ext cx="656322" cy="323878"/>
              <a:chOff x="2582778" y="5435265"/>
              <a:chExt cx="656322" cy="323878"/>
            </a:xfrm>
          </p:grpSpPr>
          <p:sp>
            <p:nvSpPr>
              <p:cNvPr id="167" name="Google Shape;167;p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9" name="Google Shape;169;p2"/>
            <p:cNvGrpSpPr/>
            <p:nvPr/>
          </p:nvGrpSpPr>
          <p:grpSpPr>
            <a:xfrm>
              <a:off x="2361225" y="4902284"/>
              <a:ext cx="1168469" cy="513129"/>
              <a:chOff x="2361225" y="4902284"/>
              <a:chExt cx="1168469" cy="513129"/>
            </a:xfrm>
          </p:grpSpPr>
          <p:sp>
            <p:nvSpPr>
              <p:cNvPr id="170" name="Google Shape;170;p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72" name="Google Shape;172;p2"/>
          <p:cNvGrpSpPr/>
          <p:nvPr/>
        </p:nvGrpSpPr>
        <p:grpSpPr>
          <a:xfrm>
            <a:off x="9123075" y="51592"/>
            <a:ext cx="1245502" cy="1245502"/>
            <a:chOff x="9266064" y="11181"/>
            <a:chExt cx="1245502" cy="1245502"/>
          </a:xfrm>
        </p:grpSpPr>
        <p:grpSp>
          <p:nvGrpSpPr>
            <p:cNvPr id="173" name="Google Shape;173;p2"/>
            <p:cNvGrpSpPr/>
            <p:nvPr/>
          </p:nvGrpSpPr>
          <p:grpSpPr>
            <a:xfrm>
              <a:off x="9266064" y="11181"/>
              <a:ext cx="1245502" cy="1245502"/>
              <a:chOff x="9266064" y="11181"/>
              <a:chExt cx="1245502" cy="1245502"/>
            </a:xfrm>
          </p:grpSpPr>
          <p:sp>
            <p:nvSpPr>
              <p:cNvPr id="174" name="Google Shape;174;p2"/>
              <p:cNvSpPr/>
              <p:nvPr/>
            </p:nvSpPr>
            <p:spPr>
              <a:xfrm rot="-2700000">
                <a:off x="9448464" y="193581"/>
                <a:ext cx="880703" cy="880703"/>
              </a:xfrm>
              <a:custGeom>
                <a:rect b="b" l="l" r="r" t="t"/>
                <a:pathLst>
                  <a:path extrusionOk="0" h="880703" w="880703">
                    <a:moveTo>
                      <a:pt x="880703" y="440352"/>
                    </a:moveTo>
                    <a:cubicBezTo>
                      <a:pt x="880703" y="683551"/>
                      <a:pt x="683551" y="880703"/>
                      <a:pt x="440352" y="880703"/>
                    </a:cubicBezTo>
                    <a:cubicBezTo>
                      <a:pt x="197152" y="880703"/>
                      <a:pt x="0" y="683551"/>
                      <a:pt x="0" y="440352"/>
                    </a:cubicBezTo>
                    <a:cubicBezTo>
                      <a:pt x="0" y="197152"/>
                      <a:pt x="197152" y="0"/>
                      <a:pt x="440352" y="0"/>
                    </a:cubicBezTo>
                    <a:cubicBezTo>
                      <a:pt x="683551" y="0"/>
                      <a:pt x="880703" y="197152"/>
                      <a:pt x="880703" y="440352"/>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
              <p:cNvSpPr/>
              <p:nvPr/>
            </p:nvSpPr>
            <p:spPr>
              <a:xfrm>
                <a:off x="9497928" y="280937"/>
                <a:ext cx="830829" cy="792949"/>
              </a:xfrm>
              <a:custGeom>
                <a:rect b="b" l="l" r="r" t="t"/>
                <a:pathLst>
                  <a:path extrusionOk="0" h="792949" w="830829">
                    <a:moveTo>
                      <a:pt x="653916" y="0"/>
                    </a:moveTo>
                    <a:cubicBezTo>
                      <a:pt x="691214" y="72189"/>
                      <a:pt x="709262" y="155207"/>
                      <a:pt x="701441" y="242436"/>
                    </a:cubicBezTo>
                    <a:cubicBezTo>
                      <a:pt x="679183" y="484271"/>
                      <a:pt x="465021" y="662940"/>
                      <a:pt x="223186" y="640682"/>
                    </a:cubicBezTo>
                    <a:cubicBezTo>
                      <a:pt x="138965" y="632861"/>
                      <a:pt x="62564" y="602181"/>
                      <a:pt x="0" y="555257"/>
                    </a:cubicBezTo>
                    <a:cubicBezTo>
                      <a:pt x="66775" y="683995"/>
                      <a:pt x="196115" y="777240"/>
                      <a:pt x="350721" y="791076"/>
                    </a:cubicBezTo>
                    <a:cubicBezTo>
                      <a:pt x="592555" y="813335"/>
                      <a:pt x="806717" y="634666"/>
                      <a:pt x="828976" y="392831"/>
                    </a:cubicBezTo>
                    <a:cubicBezTo>
                      <a:pt x="843413" y="234616"/>
                      <a:pt x="772428" y="88432"/>
                      <a:pt x="653916"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
              <p:cNvSpPr/>
              <p:nvPr/>
            </p:nvSpPr>
            <p:spPr>
              <a:xfrm>
                <a:off x="9477591" y="226288"/>
                <a:ext cx="780131" cy="627351"/>
              </a:xfrm>
              <a:custGeom>
                <a:rect b="b" l="l" r="r" t="t"/>
                <a:pathLst>
                  <a:path extrusionOk="0" h="627351" w="780131">
                    <a:moveTo>
                      <a:pt x="28158" y="419807"/>
                    </a:moveTo>
                    <a:cubicBezTo>
                      <a:pt x="48611" y="194816"/>
                      <a:pt x="247734" y="29382"/>
                      <a:pt x="472123" y="49836"/>
                    </a:cubicBezTo>
                    <a:cubicBezTo>
                      <a:pt x="603267" y="61867"/>
                      <a:pt x="714560" y="134659"/>
                      <a:pt x="780132" y="238130"/>
                    </a:cubicBezTo>
                    <a:cubicBezTo>
                      <a:pt x="721177" y="109994"/>
                      <a:pt x="596650" y="15546"/>
                      <a:pt x="445653" y="1710"/>
                    </a:cubicBezTo>
                    <a:cubicBezTo>
                      <a:pt x="220663" y="-18744"/>
                      <a:pt x="22142" y="146690"/>
                      <a:pt x="1689" y="371681"/>
                    </a:cubicBezTo>
                    <a:cubicBezTo>
                      <a:pt x="-6734" y="464925"/>
                      <a:pt x="16728" y="553959"/>
                      <a:pt x="63651" y="627352"/>
                    </a:cubicBezTo>
                    <a:cubicBezTo>
                      <a:pt x="34775" y="564186"/>
                      <a:pt x="21540" y="493200"/>
                      <a:pt x="28158" y="41980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7" name="Google Shape;177;p2"/>
            <p:cNvGrpSpPr/>
            <p:nvPr/>
          </p:nvGrpSpPr>
          <p:grpSpPr>
            <a:xfrm>
              <a:off x="9694043" y="706855"/>
              <a:ext cx="372978" cy="184311"/>
              <a:chOff x="9694043" y="706855"/>
              <a:chExt cx="372978" cy="184311"/>
            </a:xfrm>
          </p:grpSpPr>
          <p:sp>
            <p:nvSpPr>
              <p:cNvPr id="178" name="Google Shape;178;p2"/>
              <p:cNvSpPr/>
              <p:nvPr/>
            </p:nvSpPr>
            <p:spPr>
              <a:xfrm>
                <a:off x="9694043" y="706855"/>
                <a:ext cx="372978" cy="184311"/>
              </a:xfrm>
              <a:custGeom>
                <a:rect b="b" l="l" r="r" t="t"/>
                <a:pathLst>
                  <a:path extrusionOk="0" h="184311" w="372978">
                    <a:moveTo>
                      <a:pt x="0" y="0"/>
                    </a:moveTo>
                    <a:cubicBezTo>
                      <a:pt x="1805" y="94448"/>
                      <a:pt x="74596" y="174458"/>
                      <a:pt x="171450" y="183482"/>
                    </a:cubicBezTo>
                    <a:cubicBezTo>
                      <a:pt x="267703" y="192505"/>
                      <a:pt x="353729" y="126933"/>
                      <a:pt x="372979" y="34290"/>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2"/>
              <p:cNvSpPr/>
              <p:nvPr/>
            </p:nvSpPr>
            <p:spPr>
              <a:xfrm>
                <a:off x="9741568" y="810534"/>
                <a:ext cx="252663" cy="80547"/>
              </a:xfrm>
              <a:custGeom>
                <a:rect b="b" l="l" r="r" t="t"/>
                <a:pathLst>
                  <a:path extrusionOk="0" h="80547" w="252663">
                    <a:moveTo>
                      <a:pt x="0" y="16636"/>
                    </a:moveTo>
                    <a:cubicBezTo>
                      <a:pt x="30680" y="51528"/>
                      <a:pt x="73995" y="74989"/>
                      <a:pt x="123925" y="79802"/>
                    </a:cubicBezTo>
                    <a:cubicBezTo>
                      <a:pt x="171450" y="84013"/>
                      <a:pt x="216568" y="70177"/>
                      <a:pt x="252663" y="43707"/>
                    </a:cubicBezTo>
                    <a:lnTo>
                      <a:pt x="251460" y="39496"/>
                    </a:lnTo>
                    <a:cubicBezTo>
                      <a:pt x="131746" y="-32693"/>
                      <a:pt x="1805" y="16035"/>
                      <a:pt x="0" y="16636"/>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0" name="Google Shape;180;p2"/>
            <p:cNvGrpSpPr/>
            <p:nvPr/>
          </p:nvGrpSpPr>
          <p:grpSpPr>
            <a:xfrm>
              <a:off x="9567808" y="405118"/>
              <a:ext cx="664381" cy="291509"/>
              <a:chOff x="9567808" y="405118"/>
              <a:chExt cx="664381" cy="291509"/>
            </a:xfrm>
          </p:grpSpPr>
          <p:sp>
            <p:nvSpPr>
              <p:cNvPr id="181" name="Google Shape;181;p2"/>
              <p:cNvSpPr/>
              <p:nvPr/>
            </p:nvSpPr>
            <p:spPr>
              <a:xfrm>
                <a:off x="9567808" y="405118"/>
                <a:ext cx="272151" cy="256016"/>
              </a:xfrm>
              <a:custGeom>
                <a:rect b="b" l="l" r="r" t="t"/>
                <a:pathLst>
                  <a:path extrusionOk="0" h="256016" w="272151">
                    <a:moveTo>
                      <a:pt x="271818" y="95997"/>
                    </a:moveTo>
                    <a:cubicBezTo>
                      <a:pt x="271818" y="95997"/>
                      <a:pt x="271818" y="95395"/>
                      <a:pt x="271818" y="95395"/>
                    </a:cubicBezTo>
                    <a:cubicBezTo>
                      <a:pt x="275427" y="55089"/>
                      <a:pt x="249559" y="15385"/>
                      <a:pt x="205644" y="11174"/>
                    </a:cubicBezTo>
                    <a:cubicBezTo>
                      <a:pt x="170752" y="8166"/>
                      <a:pt x="147892" y="31026"/>
                      <a:pt x="138868" y="54488"/>
                    </a:cubicBezTo>
                    <a:lnTo>
                      <a:pt x="138868" y="54488"/>
                    </a:lnTo>
                    <a:cubicBezTo>
                      <a:pt x="134056" y="30425"/>
                      <a:pt x="116008" y="3353"/>
                      <a:pt x="81117" y="346"/>
                    </a:cubicBezTo>
                    <a:cubicBezTo>
                      <a:pt x="37202" y="-3866"/>
                      <a:pt x="4716" y="31026"/>
                      <a:pt x="505" y="71332"/>
                    </a:cubicBezTo>
                    <a:cubicBezTo>
                      <a:pt x="505" y="71332"/>
                      <a:pt x="505" y="71933"/>
                      <a:pt x="505" y="71933"/>
                    </a:cubicBezTo>
                    <a:cubicBezTo>
                      <a:pt x="-698"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4" y="194656"/>
                      <a:pt x="271215" y="105020"/>
                      <a:pt x="271818"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
              <p:cNvSpPr/>
              <p:nvPr/>
            </p:nvSpPr>
            <p:spPr>
              <a:xfrm>
                <a:off x="9960038" y="440611"/>
                <a:ext cx="272151" cy="256016"/>
              </a:xfrm>
              <a:custGeom>
                <a:rect b="b" l="l" r="r" t="t"/>
                <a:pathLst>
                  <a:path extrusionOk="0" h="256016" w="272151">
                    <a:moveTo>
                      <a:pt x="271817" y="95997"/>
                    </a:moveTo>
                    <a:cubicBezTo>
                      <a:pt x="271817" y="95997"/>
                      <a:pt x="271817" y="95395"/>
                      <a:pt x="271817" y="95395"/>
                    </a:cubicBezTo>
                    <a:cubicBezTo>
                      <a:pt x="275426" y="55089"/>
                      <a:pt x="249559" y="15385"/>
                      <a:pt x="205643" y="11174"/>
                    </a:cubicBezTo>
                    <a:cubicBezTo>
                      <a:pt x="170751" y="8166"/>
                      <a:pt x="147892" y="31026"/>
                      <a:pt x="138868" y="54488"/>
                    </a:cubicBezTo>
                    <a:lnTo>
                      <a:pt x="138868" y="54488"/>
                    </a:lnTo>
                    <a:cubicBezTo>
                      <a:pt x="134055" y="30425"/>
                      <a:pt x="116008" y="3353"/>
                      <a:pt x="81117" y="346"/>
                    </a:cubicBezTo>
                    <a:cubicBezTo>
                      <a:pt x="37201" y="-3866"/>
                      <a:pt x="4716" y="31026"/>
                      <a:pt x="505" y="71332"/>
                    </a:cubicBezTo>
                    <a:cubicBezTo>
                      <a:pt x="505" y="71332"/>
                      <a:pt x="505" y="71933"/>
                      <a:pt x="505" y="71933"/>
                    </a:cubicBezTo>
                    <a:cubicBezTo>
                      <a:pt x="-699"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3" y="194656"/>
                      <a:pt x="271216" y="105020"/>
                      <a:pt x="271817"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83" name="Google Shape;183;p2"/>
          <p:cNvGrpSpPr/>
          <p:nvPr/>
        </p:nvGrpSpPr>
        <p:grpSpPr>
          <a:xfrm>
            <a:off x="7481181" y="465864"/>
            <a:ext cx="2286823" cy="2286823"/>
            <a:chOff x="7624170" y="425453"/>
            <a:chExt cx="2286823" cy="2286823"/>
          </a:xfrm>
        </p:grpSpPr>
        <p:grpSp>
          <p:nvGrpSpPr>
            <p:cNvPr id="184" name="Google Shape;184;p2"/>
            <p:cNvGrpSpPr/>
            <p:nvPr/>
          </p:nvGrpSpPr>
          <p:grpSpPr>
            <a:xfrm>
              <a:off x="7624170" y="425453"/>
              <a:ext cx="2286823" cy="2286823"/>
              <a:chOff x="7624170" y="425453"/>
              <a:chExt cx="2286823" cy="2286823"/>
            </a:xfrm>
          </p:grpSpPr>
          <p:sp>
            <p:nvSpPr>
              <p:cNvPr id="185" name="Google Shape;185;p2"/>
              <p:cNvSpPr/>
              <p:nvPr/>
            </p:nvSpPr>
            <p:spPr>
              <a:xfrm rot="-2700000">
                <a:off x="7959067" y="760350"/>
                <a:ext cx="1617028" cy="1617028"/>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2"/>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8" name="Google Shape;188;p2"/>
            <p:cNvGrpSpPr/>
            <p:nvPr/>
          </p:nvGrpSpPr>
          <p:grpSpPr>
            <a:xfrm>
              <a:off x="8276189" y="1296372"/>
              <a:ext cx="974808" cy="145807"/>
              <a:chOff x="8276189" y="1296372"/>
              <a:chExt cx="974808" cy="145807"/>
            </a:xfrm>
          </p:grpSpPr>
          <p:sp>
            <p:nvSpPr>
              <p:cNvPr id="189" name="Google Shape;189;p2"/>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91" name="Google Shape;191;p2"/>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3" name="Google Shape;193;p2"/>
          <p:cNvGrpSpPr/>
          <p:nvPr/>
        </p:nvGrpSpPr>
        <p:grpSpPr>
          <a:xfrm>
            <a:off x="5168266" y="5013910"/>
            <a:ext cx="1464997" cy="1464997"/>
            <a:chOff x="5311255" y="4973499"/>
            <a:chExt cx="1464997" cy="1464997"/>
          </a:xfrm>
        </p:grpSpPr>
        <p:grpSp>
          <p:nvGrpSpPr>
            <p:cNvPr id="194" name="Google Shape;194;p2"/>
            <p:cNvGrpSpPr/>
            <p:nvPr/>
          </p:nvGrpSpPr>
          <p:grpSpPr>
            <a:xfrm>
              <a:off x="5311255" y="4973499"/>
              <a:ext cx="1464997" cy="1464997"/>
              <a:chOff x="5311255" y="4973499"/>
              <a:chExt cx="1464997" cy="1464997"/>
            </a:xfrm>
          </p:grpSpPr>
          <p:sp>
            <p:nvSpPr>
              <p:cNvPr id="195" name="Google Shape;195;p2"/>
              <p:cNvSpPr/>
              <p:nvPr/>
            </p:nvSpPr>
            <p:spPr>
              <a:xfrm rot="-2700000">
                <a:off x="5525799" y="5188043"/>
                <a:ext cx="1035909" cy="1035909"/>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2"/>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2"/>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8" name="Google Shape;198;p2"/>
            <p:cNvGrpSpPr/>
            <p:nvPr/>
          </p:nvGrpSpPr>
          <p:grpSpPr>
            <a:xfrm>
              <a:off x="5794460" y="5494673"/>
              <a:ext cx="462916" cy="176881"/>
              <a:chOff x="5794460" y="5494673"/>
              <a:chExt cx="462916" cy="176881"/>
            </a:xfrm>
          </p:grpSpPr>
          <p:sp>
            <p:nvSpPr>
              <p:cNvPr id="199" name="Google Shape;199;p2"/>
              <p:cNvSpPr/>
              <p:nvPr/>
            </p:nvSpPr>
            <p:spPr>
              <a:xfrm rot="-397951">
                <a:off x="5801641" y="5538871"/>
                <a:ext cx="75798" cy="128736"/>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2"/>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01" name="Google Shape;201;p2"/>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2"/>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3" name="Google Shape;203;p2"/>
          <p:cNvGrpSpPr/>
          <p:nvPr/>
        </p:nvGrpSpPr>
        <p:grpSpPr>
          <a:xfrm>
            <a:off x="1244111" y="58265"/>
            <a:ext cx="1320368" cy="1320368"/>
            <a:chOff x="1387100" y="17854"/>
            <a:chExt cx="1320368" cy="1320368"/>
          </a:xfrm>
        </p:grpSpPr>
        <p:grpSp>
          <p:nvGrpSpPr>
            <p:cNvPr id="204" name="Google Shape;204;p2"/>
            <p:cNvGrpSpPr/>
            <p:nvPr/>
          </p:nvGrpSpPr>
          <p:grpSpPr>
            <a:xfrm>
              <a:off x="1387100" y="17854"/>
              <a:ext cx="1320368" cy="1320368"/>
              <a:chOff x="1387100" y="17854"/>
              <a:chExt cx="1320368" cy="1320368"/>
            </a:xfrm>
          </p:grpSpPr>
          <p:sp>
            <p:nvSpPr>
              <p:cNvPr id="205" name="Google Shape;205;p2"/>
              <p:cNvSpPr/>
              <p:nvPr/>
            </p:nvSpPr>
            <p:spPr>
              <a:xfrm rot="-2700000">
                <a:off x="1580463" y="211217"/>
                <a:ext cx="933641" cy="933641"/>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8" name="Google Shape;208;p2"/>
            <p:cNvGrpSpPr/>
            <p:nvPr/>
          </p:nvGrpSpPr>
          <p:grpSpPr>
            <a:xfrm>
              <a:off x="1875282" y="466741"/>
              <a:ext cx="404681" cy="204704"/>
              <a:chOff x="1875282" y="466741"/>
              <a:chExt cx="404681" cy="204704"/>
            </a:xfrm>
          </p:grpSpPr>
          <p:sp>
            <p:nvSpPr>
              <p:cNvPr id="209" name="Google Shape;209;p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1" name="Google Shape;211;p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3" name="Google Shape;213;p2"/>
          <p:cNvGrpSpPr/>
          <p:nvPr/>
        </p:nvGrpSpPr>
        <p:grpSpPr>
          <a:xfrm>
            <a:off x="8224400" y="4366901"/>
            <a:ext cx="1931209" cy="1931209"/>
            <a:chOff x="8367389" y="4326490"/>
            <a:chExt cx="1931209" cy="1931209"/>
          </a:xfrm>
        </p:grpSpPr>
        <p:grpSp>
          <p:nvGrpSpPr>
            <p:cNvPr id="214" name="Google Shape;214;p2"/>
            <p:cNvGrpSpPr/>
            <p:nvPr/>
          </p:nvGrpSpPr>
          <p:grpSpPr>
            <a:xfrm>
              <a:off x="8367389" y="4326490"/>
              <a:ext cx="1931209" cy="1931209"/>
              <a:chOff x="8367389" y="4326490"/>
              <a:chExt cx="1931209" cy="1931209"/>
            </a:xfrm>
          </p:grpSpPr>
          <p:grpSp>
            <p:nvGrpSpPr>
              <p:cNvPr id="215" name="Google Shape;215;p2"/>
              <p:cNvGrpSpPr/>
              <p:nvPr/>
            </p:nvGrpSpPr>
            <p:grpSpPr>
              <a:xfrm>
                <a:off x="8367389" y="4326490"/>
                <a:ext cx="1931209" cy="1931209"/>
                <a:chOff x="8367389" y="4326490"/>
                <a:chExt cx="1931209" cy="1931209"/>
              </a:xfrm>
            </p:grpSpPr>
            <p:sp>
              <p:nvSpPr>
                <p:cNvPr id="216" name="Google Shape;216;p2"/>
                <p:cNvSpPr/>
                <p:nvPr/>
              </p:nvSpPr>
              <p:spPr>
                <a:xfrm rot="-2700000">
                  <a:off x="8650208" y="4609309"/>
                  <a:ext cx="1365571" cy="1365571"/>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9" name="Google Shape;219;p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20" name="Google Shape;220;p2"/>
              <p:cNvGrpSpPr/>
              <p:nvPr/>
            </p:nvGrpSpPr>
            <p:grpSpPr>
              <a:xfrm>
                <a:off x="8961092" y="5037059"/>
                <a:ext cx="793864" cy="295035"/>
                <a:chOff x="8961092" y="5037059"/>
                <a:chExt cx="793864" cy="295035"/>
              </a:xfrm>
            </p:grpSpPr>
            <p:sp>
              <p:nvSpPr>
                <p:cNvPr id="221" name="Google Shape;221;p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3" name="Google Shape;223;p2"/>
            <p:cNvGrpSpPr/>
            <p:nvPr/>
          </p:nvGrpSpPr>
          <p:grpSpPr>
            <a:xfrm>
              <a:off x="8660241" y="5090818"/>
              <a:ext cx="1281790" cy="587220"/>
              <a:chOff x="8660241" y="5090818"/>
              <a:chExt cx="1281790" cy="587220"/>
            </a:xfrm>
          </p:grpSpPr>
          <p:sp>
            <p:nvSpPr>
              <p:cNvPr id="224" name="Google Shape;224;p2"/>
              <p:cNvSpPr/>
              <p:nvPr/>
            </p:nvSpPr>
            <p:spPr>
              <a:xfrm rot="-1758469">
                <a:off x="8703300" y="5133877"/>
                <a:ext cx="238224" cy="238224"/>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2"/>
              <p:cNvSpPr/>
              <p:nvPr/>
            </p:nvSpPr>
            <p:spPr>
              <a:xfrm rot="-4181364">
                <a:off x="9669874" y="5405881"/>
                <a:ext cx="238218" cy="23821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6" name="Google Shape;226;p2"/>
          <p:cNvGrpSpPr/>
          <p:nvPr/>
        </p:nvGrpSpPr>
        <p:grpSpPr>
          <a:xfrm>
            <a:off x="4555522" y="0"/>
            <a:ext cx="1519444" cy="1519444"/>
            <a:chOff x="4698511" y="-40411"/>
            <a:chExt cx="1519444" cy="1519444"/>
          </a:xfrm>
        </p:grpSpPr>
        <p:grpSp>
          <p:nvGrpSpPr>
            <p:cNvPr id="227" name="Google Shape;227;p2"/>
            <p:cNvGrpSpPr/>
            <p:nvPr/>
          </p:nvGrpSpPr>
          <p:grpSpPr>
            <a:xfrm>
              <a:off x="4698511" y="-40411"/>
              <a:ext cx="1519444" cy="1519444"/>
              <a:chOff x="4698511" y="-40411"/>
              <a:chExt cx="1519444" cy="1519444"/>
            </a:xfrm>
          </p:grpSpPr>
          <p:grpSp>
            <p:nvGrpSpPr>
              <p:cNvPr id="228" name="Google Shape;228;p2"/>
              <p:cNvGrpSpPr/>
              <p:nvPr/>
            </p:nvGrpSpPr>
            <p:grpSpPr>
              <a:xfrm>
                <a:off x="4698511" y="-40411"/>
                <a:ext cx="1519444" cy="1519444"/>
                <a:chOff x="4698511" y="-40411"/>
                <a:chExt cx="1519444" cy="1519444"/>
              </a:xfrm>
            </p:grpSpPr>
            <p:sp>
              <p:nvSpPr>
                <p:cNvPr id="229" name="Google Shape;229;p2"/>
                <p:cNvSpPr/>
                <p:nvPr/>
              </p:nvSpPr>
              <p:spPr>
                <a:xfrm rot="-2700000">
                  <a:off x="4921028" y="182106"/>
                  <a:ext cx="1074409" cy="1074409"/>
                </a:xfrm>
                <a:custGeom>
                  <a:rect b="b" l="l" r="r" t="t"/>
                  <a:pathLst>
                    <a:path extrusionOk="0" h="1074409" w="1074409">
                      <a:moveTo>
                        <a:pt x="1074410" y="537205"/>
                      </a:moveTo>
                      <a:cubicBezTo>
                        <a:pt x="1074410" y="833895"/>
                        <a:pt x="833895" y="1074410"/>
                        <a:pt x="537205" y="1074410"/>
                      </a:cubicBezTo>
                      <a:cubicBezTo>
                        <a:pt x="240515" y="1074410"/>
                        <a:pt x="0" y="833895"/>
                        <a:pt x="0" y="537205"/>
                      </a:cubicBezTo>
                      <a:cubicBezTo>
                        <a:pt x="0" y="240515"/>
                        <a:pt x="240515" y="0"/>
                        <a:pt x="537205" y="0"/>
                      </a:cubicBezTo>
                      <a:cubicBezTo>
                        <a:pt x="833895" y="0"/>
                        <a:pt x="1074410" y="240515"/>
                        <a:pt x="1074410" y="53720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
                <p:cNvSpPr/>
                <p:nvPr/>
              </p:nvSpPr>
              <p:spPr>
                <a:xfrm>
                  <a:off x="5046244" y="228600"/>
                  <a:ext cx="948943" cy="1027252"/>
                </a:xfrm>
                <a:custGeom>
                  <a:rect b="b" l="l" r="r" t="t"/>
                  <a:pathLst>
                    <a:path extrusionOk="0" h="1027252" w="948943">
                      <a:moveTo>
                        <a:pt x="631658" y="0"/>
                      </a:moveTo>
                      <a:cubicBezTo>
                        <a:pt x="695425" y="75799"/>
                        <a:pt x="738739" y="170247"/>
                        <a:pt x="752575" y="276125"/>
                      </a:cubicBezTo>
                      <a:cubicBezTo>
                        <a:pt x="790475" y="570297"/>
                        <a:pt x="582930" y="839804"/>
                        <a:pt x="288758" y="877704"/>
                      </a:cubicBezTo>
                      <a:cubicBezTo>
                        <a:pt x="186489" y="890938"/>
                        <a:pt x="87229" y="874696"/>
                        <a:pt x="0" y="834992"/>
                      </a:cubicBezTo>
                      <a:cubicBezTo>
                        <a:pt x="113699" y="970347"/>
                        <a:pt x="292367" y="1047349"/>
                        <a:pt x="480662" y="1022684"/>
                      </a:cubicBezTo>
                      <a:cubicBezTo>
                        <a:pt x="774834" y="984785"/>
                        <a:pt x="982378" y="715277"/>
                        <a:pt x="944479" y="421105"/>
                      </a:cubicBezTo>
                      <a:cubicBezTo>
                        <a:pt x="919814" y="229202"/>
                        <a:pt x="796491" y="73994"/>
                        <a:pt x="63165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2"/>
                <p:cNvSpPr/>
                <p:nvPr/>
              </p:nvSpPr>
              <p:spPr>
                <a:xfrm>
                  <a:off x="4956615" y="221921"/>
                  <a:ext cx="895745" cy="851294"/>
                </a:xfrm>
                <a:custGeom>
                  <a:rect b="b" l="l" r="r" t="t"/>
                  <a:pathLst>
                    <a:path extrusionOk="0" h="851294" w="895745">
                      <a:moveTo>
                        <a:pt x="48121" y="613070"/>
                      </a:moveTo>
                      <a:cubicBezTo>
                        <a:pt x="12628" y="339953"/>
                        <a:pt x="205734" y="89696"/>
                        <a:pt x="478851" y="54203"/>
                      </a:cubicBezTo>
                      <a:cubicBezTo>
                        <a:pt x="638270" y="33749"/>
                        <a:pt x="790469" y="90899"/>
                        <a:pt x="895745" y="196777"/>
                      </a:cubicBezTo>
                      <a:cubicBezTo>
                        <a:pt x="791071" y="59617"/>
                        <a:pt x="618418" y="-19791"/>
                        <a:pt x="434936" y="4272"/>
                      </a:cubicBezTo>
                      <a:cubicBezTo>
                        <a:pt x="161819" y="39765"/>
                        <a:pt x="-31288" y="289420"/>
                        <a:pt x="4205" y="563139"/>
                      </a:cubicBezTo>
                      <a:cubicBezTo>
                        <a:pt x="18643" y="676837"/>
                        <a:pt x="70379" y="776098"/>
                        <a:pt x="145576" y="851295"/>
                      </a:cubicBezTo>
                      <a:cubicBezTo>
                        <a:pt x="94442" y="783918"/>
                        <a:pt x="60152" y="703307"/>
                        <a:pt x="48121" y="613070"/>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32" name="Google Shape;232;p2"/>
              <p:cNvSpPr/>
              <p:nvPr/>
            </p:nvSpPr>
            <p:spPr>
              <a:xfrm>
                <a:off x="5221782" y="769845"/>
                <a:ext cx="497793" cy="219567"/>
              </a:xfrm>
              <a:custGeom>
                <a:rect b="b" l="l" r="r" t="t"/>
                <a:pathLst>
                  <a:path extrusionOk="0" h="219567" w="497793">
                    <a:moveTo>
                      <a:pt x="28397" y="58529"/>
                    </a:moveTo>
                    <a:cubicBezTo>
                      <a:pt x="12756" y="47099"/>
                      <a:pt x="-7096" y="64545"/>
                      <a:pt x="2529" y="81389"/>
                    </a:cubicBezTo>
                    <a:cubicBezTo>
                      <a:pt x="54867" y="174634"/>
                      <a:pt x="159542" y="231784"/>
                      <a:pt x="272037" y="217346"/>
                    </a:cubicBezTo>
                    <a:cubicBezTo>
                      <a:pt x="382727" y="202908"/>
                      <a:pt x="468753" y="123500"/>
                      <a:pt x="497027" y="22434"/>
                    </a:cubicBezTo>
                    <a:cubicBezTo>
                      <a:pt x="502442" y="3785"/>
                      <a:pt x="477777" y="-8246"/>
                      <a:pt x="466347" y="6793"/>
                    </a:cubicBezTo>
                    <a:cubicBezTo>
                      <a:pt x="397767" y="92217"/>
                      <a:pt x="246169" y="221557"/>
                      <a:pt x="28397" y="58529"/>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33" name="Google Shape;233;p2"/>
              <p:cNvGrpSpPr/>
              <p:nvPr/>
            </p:nvGrpSpPr>
            <p:grpSpPr>
              <a:xfrm>
                <a:off x="5126946" y="550765"/>
                <a:ext cx="643487" cy="153128"/>
                <a:chOff x="5126946" y="550765"/>
                <a:chExt cx="643487" cy="153128"/>
              </a:xfrm>
            </p:grpSpPr>
            <p:sp>
              <p:nvSpPr>
                <p:cNvPr id="234" name="Google Shape;234;p2"/>
                <p:cNvSpPr/>
                <p:nvPr/>
              </p:nvSpPr>
              <p:spPr>
                <a:xfrm>
                  <a:off x="5126946" y="610321"/>
                  <a:ext cx="185686" cy="93572"/>
                </a:xfrm>
                <a:custGeom>
                  <a:rect b="b" l="l" r="r" t="t"/>
                  <a:pathLst>
                    <a:path extrusionOk="0" h="93572" w="185686">
                      <a:moveTo>
                        <a:pt x="183392" y="50813"/>
                      </a:moveTo>
                      <a:cubicBezTo>
                        <a:pt x="163539" y="15320"/>
                        <a:pt x="124437" y="-4532"/>
                        <a:pt x="83529"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39" y="74275"/>
                        <a:pt x="167750" y="75478"/>
                        <a:pt x="171360" y="74877"/>
                      </a:cubicBezTo>
                      <a:cubicBezTo>
                        <a:pt x="174368" y="74275"/>
                        <a:pt x="177376" y="73072"/>
                        <a:pt x="179782" y="71267"/>
                      </a:cubicBezTo>
                      <a:cubicBezTo>
                        <a:pt x="185798" y="65251"/>
                        <a:pt x="187602"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
                <p:cNvSpPr/>
                <p:nvPr/>
              </p:nvSpPr>
              <p:spPr>
                <a:xfrm>
                  <a:off x="5584747" y="550765"/>
                  <a:ext cx="185686" cy="93572"/>
                </a:xfrm>
                <a:custGeom>
                  <a:rect b="b" l="l" r="r" t="t"/>
                  <a:pathLst>
                    <a:path extrusionOk="0" h="93572" w="185686">
                      <a:moveTo>
                        <a:pt x="183392" y="50813"/>
                      </a:moveTo>
                      <a:cubicBezTo>
                        <a:pt x="163540" y="15320"/>
                        <a:pt x="124437" y="-4532"/>
                        <a:pt x="83530"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40" y="74275"/>
                        <a:pt x="167751" y="75478"/>
                        <a:pt x="171360" y="74877"/>
                      </a:cubicBezTo>
                      <a:cubicBezTo>
                        <a:pt x="174368" y="74275"/>
                        <a:pt x="177376" y="73072"/>
                        <a:pt x="179782" y="71267"/>
                      </a:cubicBezTo>
                      <a:cubicBezTo>
                        <a:pt x="185798" y="65853"/>
                        <a:pt x="187603"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
            <p:cNvGrpSpPr/>
            <p:nvPr/>
          </p:nvGrpSpPr>
          <p:grpSpPr>
            <a:xfrm>
              <a:off x="4982296" y="638967"/>
              <a:ext cx="986065" cy="303285"/>
              <a:chOff x="4982296" y="638967"/>
              <a:chExt cx="986065" cy="303285"/>
            </a:xfrm>
          </p:grpSpPr>
          <p:sp>
            <p:nvSpPr>
              <p:cNvPr id="237" name="Google Shape;237;p2"/>
              <p:cNvSpPr/>
              <p:nvPr/>
            </p:nvSpPr>
            <p:spPr>
              <a:xfrm>
                <a:off x="4982296" y="754326"/>
                <a:ext cx="188053" cy="187926"/>
              </a:xfrm>
              <a:custGeom>
                <a:rect b="b" l="l" r="r" t="t"/>
                <a:pathLst>
                  <a:path extrusionOk="0" h="187926" w="188053">
                    <a:moveTo>
                      <a:pt x="187271" y="81868"/>
                    </a:moveTo>
                    <a:cubicBezTo>
                      <a:pt x="193889" y="133002"/>
                      <a:pt x="157794" y="180527"/>
                      <a:pt x="106058" y="187144"/>
                    </a:cubicBezTo>
                    <a:cubicBezTo>
                      <a:pt x="54924" y="193762"/>
                      <a:pt x="7399" y="157667"/>
                      <a:pt x="782" y="105931"/>
                    </a:cubicBezTo>
                    <a:cubicBezTo>
                      <a:pt x="-5835" y="54797"/>
                      <a:pt x="30259" y="7272"/>
                      <a:pt x="81995" y="655"/>
                    </a:cubicBezTo>
                    <a:cubicBezTo>
                      <a:pt x="133731" y="-5361"/>
                      <a:pt x="180654" y="30734"/>
                      <a:pt x="187271" y="81868"/>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2"/>
              <p:cNvSpPr/>
              <p:nvPr/>
            </p:nvSpPr>
            <p:spPr>
              <a:xfrm rot="-574013">
                <a:off x="5766375" y="653259"/>
                <a:ext cx="187694" cy="187694"/>
              </a:xfrm>
              <a:custGeom>
                <a:rect b="b" l="l" r="r" t="t"/>
                <a:pathLst>
                  <a:path extrusionOk="0" h="187694" w="187694">
                    <a:moveTo>
                      <a:pt x="187694" y="93847"/>
                    </a:moveTo>
                    <a:cubicBezTo>
                      <a:pt x="187694" y="145677"/>
                      <a:pt x="145677" y="187694"/>
                      <a:pt x="93847" y="187694"/>
                    </a:cubicBezTo>
                    <a:cubicBezTo>
                      <a:pt x="42017" y="187694"/>
                      <a:pt x="0" y="145677"/>
                      <a:pt x="0" y="93847"/>
                    </a:cubicBezTo>
                    <a:cubicBezTo>
                      <a:pt x="0" y="42017"/>
                      <a:pt x="42017" y="0"/>
                      <a:pt x="93847" y="0"/>
                    </a:cubicBezTo>
                    <a:cubicBezTo>
                      <a:pt x="145678" y="0"/>
                      <a:pt x="187694" y="42017"/>
                      <a:pt x="187694" y="93847"/>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39" name="Google Shape;239;p2"/>
          <p:cNvSpPr/>
          <p:nvPr/>
        </p:nvSpPr>
        <p:spPr>
          <a:xfrm>
            <a:off x="2699189" y="686659"/>
            <a:ext cx="153851" cy="146632"/>
          </a:xfrm>
          <a:custGeom>
            <a:rect b="b" l="l" r="r" t="t"/>
            <a:pathLst>
              <a:path extrusionOk="0" h="146632" w="153851">
                <a:moveTo>
                  <a:pt x="153283" y="60607"/>
                </a:moveTo>
                <a:cubicBezTo>
                  <a:pt x="153283" y="60607"/>
                  <a:pt x="153283" y="60607"/>
                  <a:pt x="153283" y="60607"/>
                </a:cubicBezTo>
                <a:cubicBezTo>
                  <a:pt x="156893" y="37145"/>
                  <a:pt x="143056" y="14285"/>
                  <a:pt x="118392" y="10676"/>
                </a:cubicBezTo>
                <a:cubicBezTo>
                  <a:pt x="98540" y="7668"/>
                  <a:pt x="85305" y="20301"/>
                  <a:pt x="79289" y="32934"/>
                </a:cubicBezTo>
                <a:lnTo>
                  <a:pt x="79289" y="32934"/>
                </a:lnTo>
                <a:cubicBezTo>
                  <a:pt x="77484" y="19098"/>
                  <a:pt x="67859" y="3457"/>
                  <a:pt x="48007" y="449"/>
                </a:cubicBezTo>
                <a:cubicBezTo>
                  <a:pt x="23342" y="-3160"/>
                  <a:pt x="3490" y="15489"/>
                  <a:pt x="482" y="38349"/>
                </a:cubicBezTo>
                <a:cubicBezTo>
                  <a:pt x="482" y="38349"/>
                  <a:pt x="482" y="38349"/>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5463"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8">
  <p:cSld name="CUSTOM_16_1_1_1_2">
    <p:spTree>
      <p:nvGrpSpPr>
        <p:cNvPr id="562" name="Shape 562"/>
        <p:cNvGrpSpPr/>
        <p:nvPr/>
      </p:nvGrpSpPr>
      <p:grpSpPr>
        <a:xfrm>
          <a:off x="0" y="0"/>
          <a:ext cx="0" cy="0"/>
          <a:chOff x="0" y="0"/>
          <a:chExt cx="0" cy="0"/>
        </a:xfrm>
      </p:grpSpPr>
      <p:pic>
        <p:nvPicPr>
          <p:cNvPr id="563" name="Google Shape;563;p1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64" name="Google Shape;564;p1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5" name="Google Shape;565;p1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6" name="Google Shape;566;p1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567" name="Google Shape;567;p11"/>
          <p:cNvGrpSpPr/>
          <p:nvPr/>
        </p:nvGrpSpPr>
        <p:grpSpPr>
          <a:xfrm>
            <a:off x="8376156" y="443178"/>
            <a:ext cx="2288095" cy="2288095"/>
            <a:chOff x="7624170" y="424817"/>
            <a:chExt cx="2288095" cy="2288095"/>
          </a:xfrm>
        </p:grpSpPr>
        <p:grpSp>
          <p:nvGrpSpPr>
            <p:cNvPr id="568" name="Google Shape;568;p11"/>
            <p:cNvGrpSpPr/>
            <p:nvPr/>
          </p:nvGrpSpPr>
          <p:grpSpPr>
            <a:xfrm>
              <a:off x="7624170" y="424817"/>
              <a:ext cx="2288095" cy="2288095"/>
              <a:chOff x="7624170" y="424817"/>
              <a:chExt cx="2288095" cy="2288095"/>
            </a:xfrm>
          </p:grpSpPr>
          <p:sp>
            <p:nvSpPr>
              <p:cNvPr id="569" name="Google Shape;569;p1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1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1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2" name="Google Shape;572;p11"/>
            <p:cNvGrpSpPr/>
            <p:nvPr/>
          </p:nvGrpSpPr>
          <p:grpSpPr>
            <a:xfrm>
              <a:off x="8276189" y="1296372"/>
              <a:ext cx="974808" cy="145807"/>
              <a:chOff x="8276189" y="1296372"/>
              <a:chExt cx="974808" cy="145807"/>
            </a:xfrm>
          </p:grpSpPr>
          <p:sp>
            <p:nvSpPr>
              <p:cNvPr id="573" name="Google Shape;573;p1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1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75" name="Google Shape;575;p1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1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7" name="Google Shape;577;p11"/>
          <p:cNvGrpSpPr/>
          <p:nvPr/>
        </p:nvGrpSpPr>
        <p:grpSpPr>
          <a:xfrm>
            <a:off x="8302202" y="3294090"/>
            <a:ext cx="1324507" cy="1324507"/>
            <a:chOff x="9779241" y="2966391"/>
            <a:chExt cx="1324507" cy="1324507"/>
          </a:xfrm>
        </p:grpSpPr>
        <p:grpSp>
          <p:nvGrpSpPr>
            <p:cNvPr id="578" name="Google Shape;578;p11"/>
            <p:cNvGrpSpPr/>
            <p:nvPr/>
          </p:nvGrpSpPr>
          <p:grpSpPr>
            <a:xfrm>
              <a:off x="9779241" y="2966391"/>
              <a:ext cx="1324507" cy="1324507"/>
              <a:chOff x="9779241" y="2966391"/>
              <a:chExt cx="1324507" cy="1324507"/>
            </a:xfrm>
          </p:grpSpPr>
          <p:sp>
            <p:nvSpPr>
              <p:cNvPr id="579" name="Google Shape;579;p1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1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1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82" name="Google Shape;582;p1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3" name="Google Shape;583;p11"/>
          <p:cNvGrpSpPr/>
          <p:nvPr/>
        </p:nvGrpSpPr>
        <p:grpSpPr>
          <a:xfrm rot="-1361582">
            <a:off x="2656190" y="3430164"/>
            <a:ext cx="1416462" cy="1416462"/>
            <a:chOff x="1085147" y="2720748"/>
            <a:chExt cx="1416439" cy="1416439"/>
          </a:xfrm>
        </p:grpSpPr>
        <p:grpSp>
          <p:nvGrpSpPr>
            <p:cNvPr id="584" name="Google Shape;584;p11"/>
            <p:cNvGrpSpPr/>
            <p:nvPr/>
          </p:nvGrpSpPr>
          <p:grpSpPr>
            <a:xfrm>
              <a:off x="1085147" y="2720748"/>
              <a:ext cx="1416439" cy="1416439"/>
              <a:chOff x="1085147" y="2720748"/>
              <a:chExt cx="1416439" cy="1416439"/>
            </a:xfrm>
          </p:grpSpPr>
          <p:grpSp>
            <p:nvGrpSpPr>
              <p:cNvPr id="585" name="Google Shape;585;p11"/>
              <p:cNvGrpSpPr/>
              <p:nvPr/>
            </p:nvGrpSpPr>
            <p:grpSpPr>
              <a:xfrm>
                <a:off x="1085147" y="2720748"/>
                <a:ext cx="1416439" cy="1416439"/>
                <a:chOff x="1085147" y="2720748"/>
                <a:chExt cx="1416439" cy="1416439"/>
              </a:xfrm>
            </p:grpSpPr>
            <p:sp>
              <p:nvSpPr>
                <p:cNvPr id="586" name="Google Shape;586;p1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1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1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9" name="Google Shape;589;p11"/>
              <p:cNvGrpSpPr/>
              <p:nvPr/>
            </p:nvGrpSpPr>
            <p:grpSpPr>
              <a:xfrm>
                <a:off x="1503639" y="3235565"/>
                <a:ext cx="597443" cy="225431"/>
                <a:chOff x="1503639" y="3235565"/>
                <a:chExt cx="597443" cy="225431"/>
              </a:xfrm>
            </p:grpSpPr>
            <p:sp>
              <p:nvSpPr>
                <p:cNvPr id="590" name="Google Shape;590;p1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1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92" name="Google Shape;592;p11"/>
            <p:cNvGrpSpPr/>
            <p:nvPr/>
          </p:nvGrpSpPr>
          <p:grpSpPr>
            <a:xfrm>
              <a:off x="1537234" y="3483142"/>
              <a:ext cx="498107" cy="365756"/>
              <a:chOff x="1537234" y="3483142"/>
              <a:chExt cx="498107" cy="365756"/>
            </a:xfrm>
          </p:grpSpPr>
          <p:sp>
            <p:nvSpPr>
              <p:cNvPr id="593" name="Google Shape;593;p1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94" name="Google Shape;594;p11"/>
              <p:cNvGrpSpPr/>
              <p:nvPr/>
            </p:nvGrpSpPr>
            <p:grpSpPr>
              <a:xfrm>
                <a:off x="1619670" y="3492165"/>
                <a:ext cx="315207" cy="356733"/>
                <a:chOff x="1619670" y="3492165"/>
                <a:chExt cx="315207" cy="356733"/>
              </a:xfrm>
            </p:grpSpPr>
            <p:sp>
              <p:nvSpPr>
                <p:cNvPr id="595" name="Google Shape;595;p1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6" name="Google Shape;596;p1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7" name="Google Shape;597;p1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98" name="Google Shape;598;p11"/>
          <p:cNvGrpSpPr/>
          <p:nvPr/>
        </p:nvGrpSpPr>
        <p:grpSpPr>
          <a:xfrm>
            <a:off x="1919256" y="854217"/>
            <a:ext cx="1866417" cy="1866417"/>
            <a:chOff x="5311255" y="4973092"/>
            <a:chExt cx="1465811" cy="1465811"/>
          </a:xfrm>
        </p:grpSpPr>
        <p:grpSp>
          <p:nvGrpSpPr>
            <p:cNvPr id="599" name="Google Shape;599;p11"/>
            <p:cNvGrpSpPr/>
            <p:nvPr/>
          </p:nvGrpSpPr>
          <p:grpSpPr>
            <a:xfrm>
              <a:off x="5311255" y="4973092"/>
              <a:ext cx="1465811" cy="1465811"/>
              <a:chOff x="5311255" y="4973092"/>
              <a:chExt cx="1465811" cy="1465811"/>
            </a:xfrm>
          </p:grpSpPr>
          <p:sp>
            <p:nvSpPr>
              <p:cNvPr id="600" name="Google Shape;600;p1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1" name="Google Shape;601;p1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2" name="Google Shape;602;p1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03" name="Google Shape;603;p11"/>
            <p:cNvGrpSpPr/>
            <p:nvPr/>
          </p:nvGrpSpPr>
          <p:grpSpPr>
            <a:xfrm>
              <a:off x="5794460" y="5494673"/>
              <a:ext cx="462916" cy="176777"/>
              <a:chOff x="5794460" y="5494673"/>
              <a:chExt cx="462916" cy="176777"/>
            </a:xfrm>
          </p:grpSpPr>
          <p:sp>
            <p:nvSpPr>
              <p:cNvPr id="604" name="Google Shape;604;p1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5" name="Google Shape;605;p1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06" name="Google Shape;606;p1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7" name="Google Shape;607;p1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9">
  <p:cSld name="CUSTOM_16_1_1_1_1_2">
    <p:spTree>
      <p:nvGrpSpPr>
        <p:cNvPr id="608" name="Shape 608"/>
        <p:cNvGrpSpPr/>
        <p:nvPr/>
      </p:nvGrpSpPr>
      <p:grpSpPr>
        <a:xfrm>
          <a:off x="0" y="0"/>
          <a:ext cx="0" cy="0"/>
          <a:chOff x="0" y="0"/>
          <a:chExt cx="0" cy="0"/>
        </a:xfrm>
      </p:grpSpPr>
      <p:grpSp>
        <p:nvGrpSpPr>
          <p:cNvPr id="609" name="Google Shape;609;p12"/>
          <p:cNvGrpSpPr/>
          <p:nvPr/>
        </p:nvGrpSpPr>
        <p:grpSpPr>
          <a:xfrm>
            <a:off x="8196911" y="564472"/>
            <a:ext cx="1321102" cy="1321102"/>
            <a:chOff x="1387100" y="17486"/>
            <a:chExt cx="1321102" cy="1321102"/>
          </a:xfrm>
        </p:grpSpPr>
        <p:grpSp>
          <p:nvGrpSpPr>
            <p:cNvPr id="610" name="Google Shape;610;p12"/>
            <p:cNvGrpSpPr/>
            <p:nvPr/>
          </p:nvGrpSpPr>
          <p:grpSpPr>
            <a:xfrm>
              <a:off x="1387100" y="17486"/>
              <a:ext cx="1321102" cy="1321102"/>
              <a:chOff x="1387100" y="17486"/>
              <a:chExt cx="1321102" cy="1321102"/>
            </a:xfrm>
          </p:grpSpPr>
          <p:sp>
            <p:nvSpPr>
              <p:cNvPr id="611" name="Google Shape;611;p1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2" name="Google Shape;612;p1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3" name="Google Shape;613;p1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4" name="Google Shape;614;p12"/>
            <p:cNvGrpSpPr/>
            <p:nvPr/>
          </p:nvGrpSpPr>
          <p:grpSpPr>
            <a:xfrm>
              <a:off x="1875282" y="466741"/>
              <a:ext cx="404681" cy="204704"/>
              <a:chOff x="1875282" y="466741"/>
              <a:chExt cx="404681" cy="204704"/>
            </a:xfrm>
          </p:grpSpPr>
          <p:sp>
            <p:nvSpPr>
              <p:cNvPr id="615" name="Google Shape;615;p1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6" name="Google Shape;616;p1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17" name="Google Shape;617;p1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8" name="Google Shape;618;p1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9" name="Google Shape;619;p12"/>
          <p:cNvGrpSpPr/>
          <p:nvPr/>
        </p:nvGrpSpPr>
        <p:grpSpPr>
          <a:xfrm>
            <a:off x="2496469" y="2871677"/>
            <a:ext cx="1620004" cy="1620004"/>
            <a:chOff x="9779241" y="2966391"/>
            <a:chExt cx="1324507" cy="1324507"/>
          </a:xfrm>
        </p:grpSpPr>
        <p:grpSp>
          <p:nvGrpSpPr>
            <p:cNvPr id="620" name="Google Shape;620;p12"/>
            <p:cNvGrpSpPr/>
            <p:nvPr/>
          </p:nvGrpSpPr>
          <p:grpSpPr>
            <a:xfrm>
              <a:off x="9779241" y="2966391"/>
              <a:ext cx="1324507" cy="1324507"/>
              <a:chOff x="9779241" y="2966391"/>
              <a:chExt cx="1324507" cy="1324507"/>
            </a:xfrm>
          </p:grpSpPr>
          <p:sp>
            <p:nvSpPr>
              <p:cNvPr id="621" name="Google Shape;621;p1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2" name="Google Shape;622;p1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3" name="Google Shape;623;p1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24" name="Google Shape;624;p1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25" name="Google Shape;625;p12"/>
          <p:cNvGrpSpPr/>
          <p:nvPr/>
        </p:nvGrpSpPr>
        <p:grpSpPr>
          <a:xfrm>
            <a:off x="8305851" y="2988630"/>
            <a:ext cx="2192758" cy="2192758"/>
            <a:chOff x="1829365" y="4210619"/>
            <a:chExt cx="2192758" cy="2192758"/>
          </a:xfrm>
        </p:grpSpPr>
        <p:grpSp>
          <p:nvGrpSpPr>
            <p:cNvPr id="626" name="Google Shape;626;p12"/>
            <p:cNvGrpSpPr/>
            <p:nvPr/>
          </p:nvGrpSpPr>
          <p:grpSpPr>
            <a:xfrm>
              <a:off x="1829365" y="4210619"/>
              <a:ext cx="2192758" cy="2192758"/>
              <a:chOff x="1829365" y="4210619"/>
              <a:chExt cx="2192758" cy="2192758"/>
            </a:xfrm>
          </p:grpSpPr>
          <p:sp>
            <p:nvSpPr>
              <p:cNvPr id="627" name="Google Shape;627;p1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8" name="Google Shape;628;p1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9" name="Google Shape;629;p1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0" name="Google Shape;630;p12"/>
            <p:cNvGrpSpPr/>
            <p:nvPr/>
          </p:nvGrpSpPr>
          <p:grpSpPr>
            <a:xfrm>
              <a:off x="2582778" y="5435265"/>
              <a:ext cx="656322" cy="323878"/>
              <a:chOff x="2582778" y="5435265"/>
              <a:chExt cx="656322" cy="323878"/>
            </a:xfrm>
          </p:grpSpPr>
          <p:sp>
            <p:nvSpPr>
              <p:cNvPr id="631" name="Google Shape;631;p1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1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3" name="Google Shape;633;p12"/>
            <p:cNvGrpSpPr/>
            <p:nvPr/>
          </p:nvGrpSpPr>
          <p:grpSpPr>
            <a:xfrm>
              <a:off x="2361225" y="4902284"/>
              <a:ext cx="1168469" cy="513129"/>
              <a:chOff x="2361225" y="4902284"/>
              <a:chExt cx="1168469" cy="513129"/>
            </a:xfrm>
          </p:grpSpPr>
          <p:sp>
            <p:nvSpPr>
              <p:cNvPr id="634" name="Google Shape;634;p1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1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36" name="Google Shape;636;p12"/>
          <p:cNvGrpSpPr/>
          <p:nvPr/>
        </p:nvGrpSpPr>
        <p:grpSpPr>
          <a:xfrm rot="-1845036">
            <a:off x="2026449" y="679405"/>
            <a:ext cx="1532064" cy="1532064"/>
            <a:chOff x="8367389" y="4325953"/>
            <a:chExt cx="1932283" cy="1932283"/>
          </a:xfrm>
        </p:grpSpPr>
        <p:grpSp>
          <p:nvGrpSpPr>
            <p:cNvPr id="637" name="Google Shape;637;p12"/>
            <p:cNvGrpSpPr/>
            <p:nvPr/>
          </p:nvGrpSpPr>
          <p:grpSpPr>
            <a:xfrm>
              <a:off x="8367389" y="4325953"/>
              <a:ext cx="1932283" cy="1932283"/>
              <a:chOff x="8367389" y="4325953"/>
              <a:chExt cx="1932283" cy="1932283"/>
            </a:xfrm>
          </p:grpSpPr>
          <p:grpSp>
            <p:nvGrpSpPr>
              <p:cNvPr id="638" name="Google Shape;638;p12"/>
              <p:cNvGrpSpPr/>
              <p:nvPr/>
            </p:nvGrpSpPr>
            <p:grpSpPr>
              <a:xfrm>
                <a:off x="8367389" y="4325953"/>
                <a:ext cx="1932283" cy="1932283"/>
                <a:chOff x="8367389" y="4325953"/>
                <a:chExt cx="1932283" cy="1932283"/>
              </a:xfrm>
            </p:grpSpPr>
            <p:sp>
              <p:nvSpPr>
                <p:cNvPr id="639" name="Google Shape;639;p1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1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1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42" name="Google Shape;642;p1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43" name="Google Shape;643;p12"/>
              <p:cNvGrpSpPr/>
              <p:nvPr/>
            </p:nvGrpSpPr>
            <p:grpSpPr>
              <a:xfrm>
                <a:off x="8961092" y="5037059"/>
                <a:ext cx="793864" cy="295035"/>
                <a:chOff x="8961092" y="5037059"/>
                <a:chExt cx="793864" cy="295035"/>
              </a:xfrm>
            </p:grpSpPr>
            <p:sp>
              <p:nvSpPr>
                <p:cNvPr id="644" name="Google Shape;644;p1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1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46" name="Google Shape;646;p12"/>
            <p:cNvGrpSpPr/>
            <p:nvPr/>
          </p:nvGrpSpPr>
          <p:grpSpPr>
            <a:xfrm>
              <a:off x="8660241" y="5090699"/>
              <a:ext cx="1281805" cy="587432"/>
              <a:chOff x="8660241" y="5090699"/>
              <a:chExt cx="1281805" cy="587432"/>
            </a:xfrm>
          </p:grpSpPr>
          <p:sp>
            <p:nvSpPr>
              <p:cNvPr id="647" name="Google Shape;647;p1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1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649" name="Google Shape;649;p1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0" name="Google Shape;650;p1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1" name="Google Shape;651;p1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2" name="Google Shape;652;p1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0">
  <p:cSld name="CUSTOM_16_1_1_1_1_1_2">
    <p:spTree>
      <p:nvGrpSpPr>
        <p:cNvPr id="653" name="Shape 653"/>
        <p:cNvGrpSpPr/>
        <p:nvPr/>
      </p:nvGrpSpPr>
      <p:grpSpPr>
        <a:xfrm>
          <a:off x="0" y="0"/>
          <a:ext cx="0" cy="0"/>
          <a:chOff x="0" y="0"/>
          <a:chExt cx="0" cy="0"/>
        </a:xfrm>
      </p:grpSpPr>
      <p:pic>
        <p:nvPicPr>
          <p:cNvPr id="654" name="Google Shape;654;p1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5" name="Google Shape;655;p1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6" name="Google Shape;656;p1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7" name="Google Shape;657;p1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658" name="Google Shape;658;p13"/>
          <p:cNvGrpSpPr/>
          <p:nvPr/>
        </p:nvGrpSpPr>
        <p:grpSpPr>
          <a:xfrm>
            <a:off x="8376156" y="443178"/>
            <a:ext cx="2288095" cy="2288095"/>
            <a:chOff x="7624170" y="424817"/>
            <a:chExt cx="2288095" cy="2288095"/>
          </a:xfrm>
        </p:grpSpPr>
        <p:grpSp>
          <p:nvGrpSpPr>
            <p:cNvPr id="659" name="Google Shape;659;p13"/>
            <p:cNvGrpSpPr/>
            <p:nvPr/>
          </p:nvGrpSpPr>
          <p:grpSpPr>
            <a:xfrm>
              <a:off x="7624170" y="424817"/>
              <a:ext cx="2288095" cy="2288095"/>
              <a:chOff x="7624170" y="424817"/>
              <a:chExt cx="2288095" cy="2288095"/>
            </a:xfrm>
          </p:grpSpPr>
          <p:sp>
            <p:nvSpPr>
              <p:cNvPr id="660" name="Google Shape;660;p1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1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1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3" name="Google Shape;663;p13"/>
            <p:cNvGrpSpPr/>
            <p:nvPr/>
          </p:nvGrpSpPr>
          <p:grpSpPr>
            <a:xfrm>
              <a:off x="8276189" y="1296372"/>
              <a:ext cx="974808" cy="145807"/>
              <a:chOff x="8276189" y="1296372"/>
              <a:chExt cx="974808" cy="145807"/>
            </a:xfrm>
          </p:grpSpPr>
          <p:sp>
            <p:nvSpPr>
              <p:cNvPr id="664" name="Google Shape;664;p1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1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66" name="Google Shape;666;p1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1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8" name="Google Shape;668;p13"/>
          <p:cNvGrpSpPr/>
          <p:nvPr/>
        </p:nvGrpSpPr>
        <p:grpSpPr>
          <a:xfrm>
            <a:off x="8302202" y="3294090"/>
            <a:ext cx="1324507" cy="1324507"/>
            <a:chOff x="9779241" y="2966391"/>
            <a:chExt cx="1324507" cy="1324507"/>
          </a:xfrm>
        </p:grpSpPr>
        <p:grpSp>
          <p:nvGrpSpPr>
            <p:cNvPr id="669" name="Google Shape;669;p13"/>
            <p:cNvGrpSpPr/>
            <p:nvPr/>
          </p:nvGrpSpPr>
          <p:grpSpPr>
            <a:xfrm>
              <a:off x="9779241" y="2966391"/>
              <a:ext cx="1324507" cy="1324507"/>
              <a:chOff x="9779241" y="2966391"/>
              <a:chExt cx="1324507" cy="1324507"/>
            </a:xfrm>
          </p:grpSpPr>
          <p:sp>
            <p:nvSpPr>
              <p:cNvPr id="670" name="Google Shape;670;p1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1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1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73" name="Google Shape;673;p1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74" name="Google Shape;674;p13"/>
          <p:cNvGrpSpPr/>
          <p:nvPr/>
        </p:nvGrpSpPr>
        <p:grpSpPr>
          <a:xfrm rot="-1361582">
            <a:off x="2656190" y="3430164"/>
            <a:ext cx="1416462" cy="1416462"/>
            <a:chOff x="1085147" y="2720748"/>
            <a:chExt cx="1416439" cy="1416439"/>
          </a:xfrm>
        </p:grpSpPr>
        <p:grpSp>
          <p:nvGrpSpPr>
            <p:cNvPr id="675" name="Google Shape;675;p13"/>
            <p:cNvGrpSpPr/>
            <p:nvPr/>
          </p:nvGrpSpPr>
          <p:grpSpPr>
            <a:xfrm>
              <a:off x="1085147" y="2720748"/>
              <a:ext cx="1416439" cy="1416439"/>
              <a:chOff x="1085147" y="2720748"/>
              <a:chExt cx="1416439" cy="1416439"/>
            </a:xfrm>
          </p:grpSpPr>
          <p:grpSp>
            <p:nvGrpSpPr>
              <p:cNvPr id="676" name="Google Shape;676;p13"/>
              <p:cNvGrpSpPr/>
              <p:nvPr/>
            </p:nvGrpSpPr>
            <p:grpSpPr>
              <a:xfrm>
                <a:off x="1085147" y="2720748"/>
                <a:ext cx="1416439" cy="1416439"/>
                <a:chOff x="1085147" y="2720748"/>
                <a:chExt cx="1416439" cy="1416439"/>
              </a:xfrm>
            </p:grpSpPr>
            <p:sp>
              <p:nvSpPr>
                <p:cNvPr id="677" name="Google Shape;677;p1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1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1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80" name="Google Shape;680;p13"/>
              <p:cNvGrpSpPr/>
              <p:nvPr/>
            </p:nvGrpSpPr>
            <p:grpSpPr>
              <a:xfrm>
                <a:off x="1503639" y="3235565"/>
                <a:ext cx="597443" cy="225431"/>
                <a:chOff x="1503639" y="3235565"/>
                <a:chExt cx="597443" cy="225431"/>
              </a:xfrm>
            </p:grpSpPr>
            <p:sp>
              <p:nvSpPr>
                <p:cNvPr id="681" name="Google Shape;681;p1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1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83" name="Google Shape;683;p13"/>
            <p:cNvGrpSpPr/>
            <p:nvPr/>
          </p:nvGrpSpPr>
          <p:grpSpPr>
            <a:xfrm>
              <a:off x="1537234" y="3483142"/>
              <a:ext cx="498107" cy="365756"/>
              <a:chOff x="1537234" y="3483142"/>
              <a:chExt cx="498107" cy="365756"/>
            </a:xfrm>
          </p:grpSpPr>
          <p:sp>
            <p:nvSpPr>
              <p:cNvPr id="684" name="Google Shape;684;p1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85" name="Google Shape;685;p13"/>
              <p:cNvGrpSpPr/>
              <p:nvPr/>
            </p:nvGrpSpPr>
            <p:grpSpPr>
              <a:xfrm>
                <a:off x="1619670" y="3492165"/>
                <a:ext cx="315207" cy="356733"/>
                <a:chOff x="1619670" y="3492165"/>
                <a:chExt cx="315207" cy="356733"/>
              </a:xfrm>
            </p:grpSpPr>
            <p:sp>
              <p:nvSpPr>
                <p:cNvPr id="686" name="Google Shape;686;p1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1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1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689" name="Google Shape;689;p13"/>
          <p:cNvGrpSpPr/>
          <p:nvPr/>
        </p:nvGrpSpPr>
        <p:grpSpPr>
          <a:xfrm>
            <a:off x="1919256" y="854217"/>
            <a:ext cx="1866417" cy="1866417"/>
            <a:chOff x="5311255" y="4973092"/>
            <a:chExt cx="1465811" cy="1465811"/>
          </a:xfrm>
        </p:grpSpPr>
        <p:grpSp>
          <p:nvGrpSpPr>
            <p:cNvPr id="690" name="Google Shape;690;p13"/>
            <p:cNvGrpSpPr/>
            <p:nvPr/>
          </p:nvGrpSpPr>
          <p:grpSpPr>
            <a:xfrm>
              <a:off x="5311255" y="4973092"/>
              <a:ext cx="1465811" cy="1465811"/>
              <a:chOff x="5311255" y="4973092"/>
              <a:chExt cx="1465811" cy="1465811"/>
            </a:xfrm>
          </p:grpSpPr>
          <p:sp>
            <p:nvSpPr>
              <p:cNvPr id="691" name="Google Shape;691;p1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1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1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94" name="Google Shape;694;p13"/>
            <p:cNvGrpSpPr/>
            <p:nvPr/>
          </p:nvGrpSpPr>
          <p:grpSpPr>
            <a:xfrm>
              <a:off x="5794460" y="5494673"/>
              <a:ext cx="462916" cy="176777"/>
              <a:chOff x="5794460" y="5494673"/>
              <a:chExt cx="462916" cy="176777"/>
            </a:xfrm>
          </p:grpSpPr>
          <p:sp>
            <p:nvSpPr>
              <p:cNvPr id="695" name="Google Shape;695;p1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1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97" name="Google Shape;697;p1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1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1">
  <p:cSld name="CUSTOM_16_1_2">
    <p:spTree>
      <p:nvGrpSpPr>
        <p:cNvPr id="699" name="Shape 699"/>
        <p:cNvGrpSpPr/>
        <p:nvPr/>
      </p:nvGrpSpPr>
      <p:grpSpPr>
        <a:xfrm>
          <a:off x="0" y="0"/>
          <a:ext cx="0" cy="0"/>
          <a:chOff x="0" y="0"/>
          <a:chExt cx="0" cy="0"/>
        </a:xfrm>
      </p:grpSpPr>
      <p:grpSp>
        <p:nvGrpSpPr>
          <p:cNvPr id="700" name="Google Shape;700;p14"/>
          <p:cNvGrpSpPr/>
          <p:nvPr/>
        </p:nvGrpSpPr>
        <p:grpSpPr>
          <a:xfrm>
            <a:off x="8196911" y="564472"/>
            <a:ext cx="1321102" cy="1321102"/>
            <a:chOff x="1387100" y="17486"/>
            <a:chExt cx="1321102" cy="1321102"/>
          </a:xfrm>
        </p:grpSpPr>
        <p:grpSp>
          <p:nvGrpSpPr>
            <p:cNvPr id="701" name="Google Shape;701;p14"/>
            <p:cNvGrpSpPr/>
            <p:nvPr/>
          </p:nvGrpSpPr>
          <p:grpSpPr>
            <a:xfrm>
              <a:off x="1387100" y="17486"/>
              <a:ext cx="1321102" cy="1321102"/>
              <a:chOff x="1387100" y="17486"/>
              <a:chExt cx="1321102" cy="1321102"/>
            </a:xfrm>
          </p:grpSpPr>
          <p:sp>
            <p:nvSpPr>
              <p:cNvPr id="702" name="Google Shape;702;p1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1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1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05" name="Google Shape;705;p14"/>
            <p:cNvGrpSpPr/>
            <p:nvPr/>
          </p:nvGrpSpPr>
          <p:grpSpPr>
            <a:xfrm>
              <a:off x="1875282" y="466741"/>
              <a:ext cx="404681" cy="204704"/>
              <a:chOff x="1875282" y="466741"/>
              <a:chExt cx="404681" cy="204704"/>
            </a:xfrm>
          </p:grpSpPr>
          <p:sp>
            <p:nvSpPr>
              <p:cNvPr id="706" name="Google Shape;706;p1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1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08" name="Google Shape;708;p1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1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0" name="Google Shape;710;p14"/>
          <p:cNvGrpSpPr/>
          <p:nvPr/>
        </p:nvGrpSpPr>
        <p:grpSpPr>
          <a:xfrm>
            <a:off x="2496469" y="2871677"/>
            <a:ext cx="1620004" cy="1620004"/>
            <a:chOff x="9779241" y="2966391"/>
            <a:chExt cx="1324507" cy="1324507"/>
          </a:xfrm>
        </p:grpSpPr>
        <p:grpSp>
          <p:nvGrpSpPr>
            <p:cNvPr id="711" name="Google Shape;711;p14"/>
            <p:cNvGrpSpPr/>
            <p:nvPr/>
          </p:nvGrpSpPr>
          <p:grpSpPr>
            <a:xfrm>
              <a:off x="9779241" y="2966391"/>
              <a:ext cx="1324507" cy="1324507"/>
              <a:chOff x="9779241" y="2966391"/>
              <a:chExt cx="1324507" cy="1324507"/>
            </a:xfrm>
          </p:grpSpPr>
          <p:sp>
            <p:nvSpPr>
              <p:cNvPr id="712" name="Google Shape;712;p1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1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1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15" name="Google Shape;715;p1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6" name="Google Shape;716;p14"/>
          <p:cNvGrpSpPr/>
          <p:nvPr/>
        </p:nvGrpSpPr>
        <p:grpSpPr>
          <a:xfrm>
            <a:off x="8305851" y="2988630"/>
            <a:ext cx="2192758" cy="2192758"/>
            <a:chOff x="1829365" y="4210619"/>
            <a:chExt cx="2192758" cy="2192758"/>
          </a:xfrm>
        </p:grpSpPr>
        <p:grpSp>
          <p:nvGrpSpPr>
            <p:cNvPr id="717" name="Google Shape;717;p14"/>
            <p:cNvGrpSpPr/>
            <p:nvPr/>
          </p:nvGrpSpPr>
          <p:grpSpPr>
            <a:xfrm>
              <a:off x="1829365" y="4210619"/>
              <a:ext cx="2192758" cy="2192758"/>
              <a:chOff x="1829365" y="4210619"/>
              <a:chExt cx="2192758" cy="2192758"/>
            </a:xfrm>
          </p:grpSpPr>
          <p:sp>
            <p:nvSpPr>
              <p:cNvPr id="718" name="Google Shape;718;p1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1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1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1" name="Google Shape;721;p14"/>
            <p:cNvGrpSpPr/>
            <p:nvPr/>
          </p:nvGrpSpPr>
          <p:grpSpPr>
            <a:xfrm>
              <a:off x="2582778" y="5435265"/>
              <a:ext cx="656322" cy="323878"/>
              <a:chOff x="2582778" y="5435265"/>
              <a:chExt cx="656322" cy="323878"/>
            </a:xfrm>
          </p:grpSpPr>
          <p:sp>
            <p:nvSpPr>
              <p:cNvPr id="722" name="Google Shape;722;p1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1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4" name="Google Shape;724;p14"/>
            <p:cNvGrpSpPr/>
            <p:nvPr/>
          </p:nvGrpSpPr>
          <p:grpSpPr>
            <a:xfrm>
              <a:off x="2361225" y="4902284"/>
              <a:ext cx="1168469" cy="513129"/>
              <a:chOff x="2361225" y="4902284"/>
              <a:chExt cx="1168469" cy="513129"/>
            </a:xfrm>
          </p:grpSpPr>
          <p:sp>
            <p:nvSpPr>
              <p:cNvPr id="725" name="Google Shape;725;p1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1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27" name="Google Shape;727;p14"/>
          <p:cNvGrpSpPr/>
          <p:nvPr/>
        </p:nvGrpSpPr>
        <p:grpSpPr>
          <a:xfrm rot="-1845036">
            <a:off x="2026449" y="679405"/>
            <a:ext cx="1532064" cy="1532064"/>
            <a:chOff x="8367389" y="4325953"/>
            <a:chExt cx="1932283" cy="1932283"/>
          </a:xfrm>
        </p:grpSpPr>
        <p:grpSp>
          <p:nvGrpSpPr>
            <p:cNvPr id="728" name="Google Shape;728;p14"/>
            <p:cNvGrpSpPr/>
            <p:nvPr/>
          </p:nvGrpSpPr>
          <p:grpSpPr>
            <a:xfrm>
              <a:off x="8367389" y="4325953"/>
              <a:ext cx="1932283" cy="1932283"/>
              <a:chOff x="8367389" y="4325953"/>
              <a:chExt cx="1932283" cy="1932283"/>
            </a:xfrm>
          </p:grpSpPr>
          <p:grpSp>
            <p:nvGrpSpPr>
              <p:cNvPr id="729" name="Google Shape;729;p14"/>
              <p:cNvGrpSpPr/>
              <p:nvPr/>
            </p:nvGrpSpPr>
            <p:grpSpPr>
              <a:xfrm>
                <a:off x="8367389" y="4325953"/>
                <a:ext cx="1932283" cy="1932283"/>
                <a:chOff x="8367389" y="4325953"/>
                <a:chExt cx="1932283" cy="1932283"/>
              </a:xfrm>
            </p:grpSpPr>
            <p:sp>
              <p:nvSpPr>
                <p:cNvPr id="730" name="Google Shape;730;p1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1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1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33" name="Google Shape;733;p1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34" name="Google Shape;734;p14"/>
              <p:cNvGrpSpPr/>
              <p:nvPr/>
            </p:nvGrpSpPr>
            <p:grpSpPr>
              <a:xfrm>
                <a:off x="8961092" y="5037059"/>
                <a:ext cx="793864" cy="295035"/>
                <a:chOff x="8961092" y="5037059"/>
                <a:chExt cx="793864" cy="295035"/>
              </a:xfrm>
            </p:grpSpPr>
            <p:sp>
              <p:nvSpPr>
                <p:cNvPr id="735" name="Google Shape;735;p1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1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37" name="Google Shape;737;p14"/>
            <p:cNvGrpSpPr/>
            <p:nvPr/>
          </p:nvGrpSpPr>
          <p:grpSpPr>
            <a:xfrm>
              <a:off x="8660241" y="5090699"/>
              <a:ext cx="1281805" cy="587432"/>
              <a:chOff x="8660241" y="5090699"/>
              <a:chExt cx="1281805" cy="587432"/>
            </a:xfrm>
          </p:grpSpPr>
          <p:sp>
            <p:nvSpPr>
              <p:cNvPr id="738" name="Google Shape;738;p1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9" name="Google Shape;739;p1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740" name="Google Shape;740;p14"/>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1" name="Google Shape;741;p1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2" name="Google Shape;742;p1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3" name="Google Shape;743;p1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2">
  <p:cSld name="CUSTOM_16_1_1_3">
    <p:spTree>
      <p:nvGrpSpPr>
        <p:cNvPr id="744" name="Shape 744"/>
        <p:cNvGrpSpPr/>
        <p:nvPr/>
      </p:nvGrpSpPr>
      <p:grpSpPr>
        <a:xfrm>
          <a:off x="0" y="0"/>
          <a:ext cx="0" cy="0"/>
          <a:chOff x="0" y="0"/>
          <a:chExt cx="0" cy="0"/>
        </a:xfrm>
      </p:grpSpPr>
      <p:pic>
        <p:nvPicPr>
          <p:cNvPr id="745" name="Google Shape;745;p1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6" name="Google Shape;746;p1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7" name="Google Shape;747;p1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8" name="Google Shape;748;p1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749" name="Google Shape;749;p15"/>
          <p:cNvGrpSpPr/>
          <p:nvPr/>
        </p:nvGrpSpPr>
        <p:grpSpPr>
          <a:xfrm>
            <a:off x="8376156" y="443178"/>
            <a:ext cx="2288095" cy="2288095"/>
            <a:chOff x="7624170" y="424817"/>
            <a:chExt cx="2288095" cy="2288095"/>
          </a:xfrm>
        </p:grpSpPr>
        <p:grpSp>
          <p:nvGrpSpPr>
            <p:cNvPr id="750" name="Google Shape;750;p15"/>
            <p:cNvGrpSpPr/>
            <p:nvPr/>
          </p:nvGrpSpPr>
          <p:grpSpPr>
            <a:xfrm>
              <a:off x="7624170" y="424817"/>
              <a:ext cx="2288095" cy="2288095"/>
              <a:chOff x="7624170" y="424817"/>
              <a:chExt cx="2288095" cy="2288095"/>
            </a:xfrm>
          </p:grpSpPr>
          <p:sp>
            <p:nvSpPr>
              <p:cNvPr id="751" name="Google Shape;751;p1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1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1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4" name="Google Shape;754;p15"/>
            <p:cNvGrpSpPr/>
            <p:nvPr/>
          </p:nvGrpSpPr>
          <p:grpSpPr>
            <a:xfrm>
              <a:off x="8276189" y="1296372"/>
              <a:ext cx="974808" cy="145807"/>
              <a:chOff x="8276189" y="1296372"/>
              <a:chExt cx="974808" cy="145807"/>
            </a:xfrm>
          </p:grpSpPr>
          <p:sp>
            <p:nvSpPr>
              <p:cNvPr id="755" name="Google Shape;755;p1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1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57" name="Google Shape;757;p1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1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9" name="Google Shape;759;p15"/>
          <p:cNvGrpSpPr/>
          <p:nvPr/>
        </p:nvGrpSpPr>
        <p:grpSpPr>
          <a:xfrm>
            <a:off x="8302202" y="3294090"/>
            <a:ext cx="1324507" cy="1324507"/>
            <a:chOff x="9779241" y="2966391"/>
            <a:chExt cx="1324507" cy="1324507"/>
          </a:xfrm>
        </p:grpSpPr>
        <p:grpSp>
          <p:nvGrpSpPr>
            <p:cNvPr id="760" name="Google Shape;760;p15"/>
            <p:cNvGrpSpPr/>
            <p:nvPr/>
          </p:nvGrpSpPr>
          <p:grpSpPr>
            <a:xfrm>
              <a:off x="9779241" y="2966391"/>
              <a:ext cx="1324507" cy="1324507"/>
              <a:chOff x="9779241" y="2966391"/>
              <a:chExt cx="1324507" cy="1324507"/>
            </a:xfrm>
          </p:grpSpPr>
          <p:sp>
            <p:nvSpPr>
              <p:cNvPr id="761" name="Google Shape;761;p1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1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1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64" name="Google Shape;764;p1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5" name="Google Shape;765;p15"/>
          <p:cNvGrpSpPr/>
          <p:nvPr/>
        </p:nvGrpSpPr>
        <p:grpSpPr>
          <a:xfrm rot="-1361582">
            <a:off x="2656190" y="3430164"/>
            <a:ext cx="1416462" cy="1416462"/>
            <a:chOff x="1085147" y="2720748"/>
            <a:chExt cx="1416439" cy="1416439"/>
          </a:xfrm>
        </p:grpSpPr>
        <p:grpSp>
          <p:nvGrpSpPr>
            <p:cNvPr id="766" name="Google Shape;766;p15"/>
            <p:cNvGrpSpPr/>
            <p:nvPr/>
          </p:nvGrpSpPr>
          <p:grpSpPr>
            <a:xfrm>
              <a:off x="1085147" y="2720748"/>
              <a:ext cx="1416439" cy="1416439"/>
              <a:chOff x="1085147" y="2720748"/>
              <a:chExt cx="1416439" cy="1416439"/>
            </a:xfrm>
          </p:grpSpPr>
          <p:grpSp>
            <p:nvGrpSpPr>
              <p:cNvPr id="767" name="Google Shape;767;p15"/>
              <p:cNvGrpSpPr/>
              <p:nvPr/>
            </p:nvGrpSpPr>
            <p:grpSpPr>
              <a:xfrm>
                <a:off x="1085147" y="2720748"/>
                <a:ext cx="1416439" cy="1416439"/>
                <a:chOff x="1085147" y="2720748"/>
                <a:chExt cx="1416439" cy="1416439"/>
              </a:xfrm>
            </p:grpSpPr>
            <p:sp>
              <p:nvSpPr>
                <p:cNvPr id="768" name="Google Shape;768;p1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1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1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71" name="Google Shape;771;p15"/>
              <p:cNvGrpSpPr/>
              <p:nvPr/>
            </p:nvGrpSpPr>
            <p:grpSpPr>
              <a:xfrm>
                <a:off x="1503639" y="3235565"/>
                <a:ext cx="597443" cy="225431"/>
                <a:chOff x="1503639" y="3235565"/>
                <a:chExt cx="597443" cy="225431"/>
              </a:xfrm>
            </p:grpSpPr>
            <p:sp>
              <p:nvSpPr>
                <p:cNvPr id="772" name="Google Shape;772;p1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1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74" name="Google Shape;774;p15"/>
            <p:cNvGrpSpPr/>
            <p:nvPr/>
          </p:nvGrpSpPr>
          <p:grpSpPr>
            <a:xfrm>
              <a:off x="1537234" y="3483142"/>
              <a:ext cx="498107" cy="365756"/>
              <a:chOff x="1537234" y="3483142"/>
              <a:chExt cx="498107" cy="365756"/>
            </a:xfrm>
          </p:grpSpPr>
          <p:sp>
            <p:nvSpPr>
              <p:cNvPr id="775" name="Google Shape;775;p1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76" name="Google Shape;776;p15"/>
              <p:cNvGrpSpPr/>
              <p:nvPr/>
            </p:nvGrpSpPr>
            <p:grpSpPr>
              <a:xfrm>
                <a:off x="1619670" y="3492165"/>
                <a:ext cx="315207" cy="356733"/>
                <a:chOff x="1619670" y="3492165"/>
                <a:chExt cx="315207" cy="356733"/>
              </a:xfrm>
            </p:grpSpPr>
            <p:sp>
              <p:nvSpPr>
                <p:cNvPr id="777" name="Google Shape;777;p1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1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1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780" name="Google Shape;780;p15"/>
          <p:cNvGrpSpPr/>
          <p:nvPr/>
        </p:nvGrpSpPr>
        <p:grpSpPr>
          <a:xfrm>
            <a:off x="1919256" y="854217"/>
            <a:ext cx="1866417" cy="1866417"/>
            <a:chOff x="5311255" y="4973092"/>
            <a:chExt cx="1465811" cy="1465811"/>
          </a:xfrm>
        </p:grpSpPr>
        <p:grpSp>
          <p:nvGrpSpPr>
            <p:cNvPr id="781" name="Google Shape;781;p15"/>
            <p:cNvGrpSpPr/>
            <p:nvPr/>
          </p:nvGrpSpPr>
          <p:grpSpPr>
            <a:xfrm>
              <a:off x="5311255" y="4973092"/>
              <a:ext cx="1465811" cy="1465811"/>
              <a:chOff x="5311255" y="4973092"/>
              <a:chExt cx="1465811" cy="1465811"/>
            </a:xfrm>
          </p:grpSpPr>
          <p:sp>
            <p:nvSpPr>
              <p:cNvPr id="782" name="Google Shape;782;p1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1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1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85" name="Google Shape;785;p15"/>
            <p:cNvGrpSpPr/>
            <p:nvPr/>
          </p:nvGrpSpPr>
          <p:grpSpPr>
            <a:xfrm>
              <a:off x="5794460" y="5494673"/>
              <a:ext cx="462916" cy="176777"/>
              <a:chOff x="5794460" y="5494673"/>
              <a:chExt cx="462916" cy="176777"/>
            </a:xfrm>
          </p:grpSpPr>
          <p:sp>
            <p:nvSpPr>
              <p:cNvPr id="786" name="Google Shape;786;p1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1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8" name="Google Shape;788;p1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1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3">
  <p:cSld name="CUSTOM_16_1_1_1_3">
    <p:spTree>
      <p:nvGrpSpPr>
        <p:cNvPr id="790" name="Shape 790"/>
        <p:cNvGrpSpPr/>
        <p:nvPr/>
      </p:nvGrpSpPr>
      <p:grpSpPr>
        <a:xfrm>
          <a:off x="0" y="0"/>
          <a:ext cx="0" cy="0"/>
          <a:chOff x="0" y="0"/>
          <a:chExt cx="0" cy="0"/>
        </a:xfrm>
      </p:grpSpPr>
      <p:grpSp>
        <p:nvGrpSpPr>
          <p:cNvPr id="791" name="Google Shape;791;p16"/>
          <p:cNvGrpSpPr/>
          <p:nvPr/>
        </p:nvGrpSpPr>
        <p:grpSpPr>
          <a:xfrm>
            <a:off x="8196911" y="564472"/>
            <a:ext cx="1321102" cy="1321102"/>
            <a:chOff x="1387100" y="17486"/>
            <a:chExt cx="1321102" cy="1321102"/>
          </a:xfrm>
        </p:grpSpPr>
        <p:grpSp>
          <p:nvGrpSpPr>
            <p:cNvPr id="792" name="Google Shape;792;p16"/>
            <p:cNvGrpSpPr/>
            <p:nvPr/>
          </p:nvGrpSpPr>
          <p:grpSpPr>
            <a:xfrm>
              <a:off x="1387100" y="17486"/>
              <a:ext cx="1321102" cy="1321102"/>
              <a:chOff x="1387100" y="17486"/>
              <a:chExt cx="1321102" cy="1321102"/>
            </a:xfrm>
          </p:grpSpPr>
          <p:sp>
            <p:nvSpPr>
              <p:cNvPr id="793" name="Google Shape;793;p1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1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1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96" name="Google Shape;796;p16"/>
            <p:cNvGrpSpPr/>
            <p:nvPr/>
          </p:nvGrpSpPr>
          <p:grpSpPr>
            <a:xfrm>
              <a:off x="1875282" y="466741"/>
              <a:ext cx="404681" cy="204704"/>
              <a:chOff x="1875282" y="466741"/>
              <a:chExt cx="404681" cy="204704"/>
            </a:xfrm>
          </p:grpSpPr>
          <p:sp>
            <p:nvSpPr>
              <p:cNvPr id="797" name="Google Shape;797;p1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1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99" name="Google Shape;799;p1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1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1" name="Google Shape;801;p16"/>
          <p:cNvGrpSpPr/>
          <p:nvPr/>
        </p:nvGrpSpPr>
        <p:grpSpPr>
          <a:xfrm>
            <a:off x="2496469" y="2871677"/>
            <a:ext cx="1620004" cy="1620004"/>
            <a:chOff x="9779241" y="2966391"/>
            <a:chExt cx="1324507" cy="1324507"/>
          </a:xfrm>
        </p:grpSpPr>
        <p:grpSp>
          <p:nvGrpSpPr>
            <p:cNvPr id="802" name="Google Shape;802;p16"/>
            <p:cNvGrpSpPr/>
            <p:nvPr/>
          </p:nvGrpSpPr>
          <p:grpSpPr>
            <a:xfrm>
              <a:off x="9779241" y="2966391"/>
              <a:ext cx="1324507" cy="1324507"/>
              <a:chOff x="9779241" y="2966391"/>
              <a:chExt cx="1324507" cy="1324507"/>
            </a:xfrm>
          </p:grpSpPr>
          <p:sp>
            <p:nvSpPr>
              <p:cNvPr id="803" name="Google Shape;803;p1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1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1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06" name="Google Shape;806;p1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7" name="Google Shape;807;p16"/>
          <p:cNvGrpSpPr/>
          <p:nvPr/>
        </p:nvGrpSpPr>
        <p:grpSpPr>
          <a:xfrm>
            <a:off x="8305851" y="2988630"/>
            <a:ext cx="2192758" cy="2192758"/>
            <a:chOff x="1829365" y="4210619"/>
            <a:chExt cx="2192758" cy="2192758"/>
          </a:xfrm>
        </p:grpSpPr>
        <p:grpSp>
          <p:nvGrpSpPr>
            <p:cNvPr id="808" name="Google Shape;808;p16"/>
            <p:cNvGrpSpPr/>
            <p:nvPr/>
          </p:nvGrpSpPr>
          <p:grpSpPr>
            <a:xfrm>
              <a:off x="1829365" y="4210619"/>
              <a:ext cx="2192758" cy="2192758"/>
              <a:chOff x="1829365" y="4210619"/>
              <a:chExt cx="2192758" cy="2192758"/>
            </a:xfrm>
          </p:grpSpPr>
          <p:sp>
            <p:nvSpPr>
              <p:cNvPr id="809" name="Google Shape;809;p1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1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1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2" name="Google Shape;812;p16"/>
            <p:cNvGrpSpPr/>
            <p:nvPr/>
          </p:nvGrpSpPr>
          <p:grpSpPr>
            <a:xfrm>
              <a:off x="2582778" y="5435265"/>
              <a:ext cx="656322" cy="323878"/>
              <a:chOff x="2582778" y="5435265"/>
              <a:chExt cx="656322" cy="323878"/>
            </a:xfrm>
          </p:grpSpPr>
          <p:sp>
            <p:nvSpPr>
              <p:cNvPr id="813" name="Google Shape;813;p1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1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5" name="Google Shape;815;p16"/>
            <p:cNvGrpSpPr/>
            <p:nvPr/>
          </p:nvGrpSpPr>
          <p:grpSpPr>
            <a:xfrm>
              <a:off x="2361225" y="4902284"/>
              <a:ext cx="1168469" cy="513129"/>
              <a:chOff x="2361225" y="4902284"/>
              <a:chExt cx="1168469" cy="513129"/>
            </a:xfrm>
          </p:grpSpPr>
          <p:sp>
            <p:nvSpPr>
              <p:cNvPr id="816" name="Google Shape;816;p1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1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18" name="Google Shape;818;p16"/>
          <p:cNvGrpSpPr/>
          <p:nvPr/>
        </p:nvGrpSpPr>
        <p:grpSpPr>
          <a:xfrm rot="-1845036">
            <a:off x="2026449" y="679405"/>
            <a:ext cx="1532064" cy="1532064"/>
            <a:chOff x="8367389" y="4325953"/>
            <a:chExt cx="1932283" cy="1932283"/>
          </a:xfrm>
        </p:grpSpPr>
        <p:grpSp>
          <p:nvGrpSpPr>
            <p:cNvPr id="819" name="Google Shape;819;p16"/>
            <p:cNvGrpSpPr/>
            <p:nvPr/>
          </p:nvGrpSpPr>
          <p:grpSpPr>
            <a:xfrm>
              <a:off x="8367389" y="4325953"/>
              <a:ext cx="1932283" cy="1932283"/>
              <a:chOff x="8367389" y="4325953"/>
              <a:chExt cx="1932283" cy="1932283"/>
            </a:xfrm>
          </p:grpSpPr>
          <p:grpSp>
            <p:nvGrpSpPr>
              <p:cNvPr id="820" name="Google Shape;820;p16"/>
              <p:cNvGrpSpPr/>
              <p:nvPr/>
            </p:nvGrpSpPr>
            <p:grpSpPr>
              <a:xfrm>
                <a:off x="8367389" y="4325953"/>
                <a:ext cx="1932283" cy="1932283"/>
                <a:chOff x="8367389" y="4325953"/>
                <a:chExt cx="1932283" cy="1932283"/>
              </a:xfrm>
            </p:grpSpPr>
            <p:sp>
              <p:nvSpPr>
                <p:cNvPr id="821" name="Google Shape;821;p1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1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1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24" name="Google Shape;824;p1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25" name="Google Shape;825;p16"/>
              <p:cNvGrpSpPr/>
              <p:nvPr/>
            </p:nvGrpSpPr>
            <p:grpSpPr>
              <a:xfrm>
                <a:off x="8961092" y="5037059"/>
                <a:ext cx="793864" cy="295035"/>
                <a:chOff x="8961092" y="5037059"/>
                <a:chExt cx="793864" cy="295035"/>
              </a:xfrm>
            </p:grpSpPr>
            <p:sp>
              <p:nvSpPr>
                <p:cNvPr id="826" name="Google Shape;826;p1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1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28" name="Google Shape;828;p16"/>
            <p:cNvGrpSpPr/>
            <p:nvPr/>
          </p:nvGrpSpPr>
          <p:grpSpPr>
            <a:xfrm>
              <a:off x="8660241" y="5090699"/>
              <a:ext cx="1281805" cy="587432"/>
              <a:chOff x="8660241" y="5090699"/>
              <a:chExt cx="1281805" cy="587432"/>
            </a:xfrm>
          </p:grpSpPr>
          <p:sp>
            <p:nvSpPr>
              <p:cNvPr id="829" name="Google Shape;829;p1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1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831" name="Google Shape;831;p1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2" name="Google Shape;832;p1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3" name="Google Shape;833;p1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4" name="Google Shape;834;p1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4">
  <p:cSld name="CUSTOM_16_1_1_1_1_3">
    <p:spTree>
      <p:nvGrpSpPr>
        <p:cNvPr id="835" name="Shape 835"/>
        <p:cNvGrpSpPr/>
        <p:nvPr/>
      </p:nvGrpSpPr>
      <p:grpSpPr>
        <a:xfrm>
          <a:off x="0" y="0"/>
          <a:ext cx="0" cy="0"/>
          <a:chOff x="0" y="0"/>
          <a:chExt cx="0" cy="0"/>
        </a:xfrm>
      </p:grpSpPr>
      <p:pic>
        <p:nvPicPr>
          <p:cNvPr id="836" name="Google Shape;836;p1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7" name="Google Shape;837;p1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8" name="Google Shape;838;p1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9" name="Google Shape;839;p1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840" name="Google Shape;840;p17"/>
          <p:cNvGrpSpPr/>
          <p:nvPr/>
        </p:nvGrpSpPr>
        <p:grpSpPr>
          <a:xfrm>
            <a:off x="8376156" y="443178"/>
            <a:ext cx="2288095" cy="2288095"/>
            <a:chOff x="7624170" y="424817"/>
            <a:chExt cx="2288095" cy="2288095"/>
          </a:xfrm>
        </p:grpSpPr>
        <p:grpSp>
          <p:nvGrpSpPr>
            <p:cNvPr id="841" name="Google Shape;841;p17"/>
            <p:cNvGrpSpPr/>
            <p:nvPr/>
          </p:nvGrpSpPr>
          <p:grpSpPr>
            <a:xfrm>
              <a:off x="7624170" y="424817"/>
              <a:ext cx="2288095" cy="2288095"/>
              <a:chOff x="7624170" y="424817"/>
              <a:chExt cx="2288095" cy="2288095"/>
            </a:xfrm>
          </p:grpSpPr>
          <p:sp>
            <p:nvSpPr>
              <p:cNvPr id="842" name="Google Shape;842;p1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1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1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45" name="Google Shape;845;p17"/>
            <p:cNvGrpSpPr/>
            <p:nvPr/>
          </p:nvGrpSpPr>
          <p:grpSpPr>
            <a:xfrm>
              <a:off x="8276189" y="1296372"/>
              <a:ext cx="974808" cy="145807"/>
              <a:chOff x="8276189" y="1296372"/>
              <a:chExt cx="974808" cy="145807"/>
            </a:xfrm>
          </p:grpSpPr>
          <p:sp>
            <p:nvSpPr>
              <p:cNvPr id="846" name="Google Shape;846;p1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1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1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9" name="Google Shape;849;p1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0" name="Google Shape;850;p17"/>
          <p:cNvGrpSpPr/>
          <p:nvPr/>
        </p:nvGrpSpPr>
        <p:grpSpPr>
          <a:xfrm>
            <a:off x="8302202" y="3294090"/>
            <a:ext cx="1324507" cy="1324507"/>
            <a:chOff x="9779241" y="2966391"/>
            <a:chExt cx="1324507" cy="1324507"/>
          </a:xfrm>
        </p:grpSpPr>
        <p:grpSp>
          <p:nvGrpSpPr>
            <p:cNvPr id="851" name="Google Shape;851;p17"/>
            <p:cNvGrpSpPr/>
            <p:nvPr/>
          </p:nvGrpSpPr>
          <p:grpSpPr>
            <a:xfrm>
              <a:off x="9779241" y="2966391"/>
              <a:ext cx="1324507" cy="1324507"/>
              <a:chOff x="9779241" y="2966391"/>
              <a:chExt cx="1324507" cy="1324507"/>
            </a:xfrm>
          </p:grpSpPr>
          <p:sp>
            <p:nvSpPr>
              <p:cNvPr id="852" name="Google Shape;852;p1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3" name="Google Shape;853;p1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4" name="Google Shape;854;p1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55" name="Google Shape;855;p1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6" name="Google Shape;856;p17"/>
          <p:cNvGrpSpPr/>
          <p:nvPr/>
        </p:nvGrpSpPr>
        <p:grpSpPr>
          <a:xfrm rot="-1361582">
            <a:off x="2656190" y="3430164"/>
            <a:ext cx="1416462" cy="1416462"/>
            <a:chOff x="1085147" y="2720748"/>
            <a:chExt cx="1416439" cy="1416439"/>
          </a:xfrm>
        </p:grpSpPr>
        <p:grpSp>
          <p:nvGrpSpPr>
            <p:cNvPr id="857" name="Google Shape;857;p17"/>
            <p:cNvGrpSpPr/>
            <p:nvPr/>
          </p:nvGrpSpPr>
          <p:grpSpPr>
            <a:xfrm>
              <a:off x="1085147" y="2720748"/>
              <a:ext cx="1416439" cy="1416439"/>
              <a:chOff x="1085147" y="2720748"/>
              <a:chExt cx="1416439" cy="1416439"/>
            </a:xfrm>
          </p:grpSpPr>
          <p:grpSp>
            <p:nvGrpSpPr>
              <p:cNvPr id="858" name="Google Shape;858;p17"/>
              <p:cNvGrpSpPr/>
              <p:nvPr/>
            </p:nvGrpSpPr>
            <p:grpSpPr>
              <a:xfrm>
                <a:off x="1085147" y="2720748"/>
                <a:ext cx="1416439" cy="1416439"/>
                <a:chOff x="1085147" y="2720748"/>
                <a:chExt cx="1416439" cy="1416439"/>
              </a:xfrm>
            </p:grpSpPr>
            <p:sp>
              <p:nvSpPr>
                <p:cNvPr id="859" name="Google Shape;859;p1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0" name="Google Shape;860;p1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1" name="Google Shape;861;p1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62" name="Google Shape;862;p17"/>
              <p:cNvGrpSpPr/>
              <p:nvPr/>
            </p:nvGrpSpPr>
            <p:grpSpPr>
              <a:xfrm>
                <a:off x="1503639" y="3235565"/>
                <a:ext cx="597443" cy="225431"/>
                <a:chOff x="1503639" y="3235565"/>
                <a:chExt cx="597443" cy="225431"/>
              </a:xfrm>
            </p:grpSpPr>
            <p:sp>
              <p:nvSpPr>
                <p:cNvPr id="863" name="Google Shape;863;p1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4" name="Google Shape;864;p1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65" name="Google Shape;865;p17"/>
            <p:cNvGrpSpPr/>
            <p:nvPr/>
          </p:nvGrpSpPr>
          <p:grpSpPr>
            <a:xfrm>
              <a:off x="1537234" y="3483142"/>
              <a:ext cx="498107" cy="365756"/>
              <a:chOff x="1537234" y="3483142"/>
              <a:chExt cx="498107" cy="365756"/>
            </a:xfrm>
          </p:grpSpPr>
          <p:sp>
            <p:nvSpPr>
              <p:cNvPr id="866" name="Google Shape;866;p1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67" name="Google Shape;867;p17"/>
              <p:cNvGrpSpPr/>
              <p:nvPr/>
            </p:nvGrpSpPr>
            <p:grpSpPr>
              <a:xfrm>
                <a:off x="1619670" y="3492165"/>
                <a:ext cx="315207" cy="356733"/>
                <a:chOff x="1619670" y="3492165"/>
                <a:chExt cx="315207" cy="356733"/>
              </a:xfrm>
            </p:grpSpPr>
            <p:sp>
              <p:nvSpPr>
                <p:cNvPr id="868" name="Google Shape;868;p1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9" name="Google Shape;869;p1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0" name="Google Shape;870;p1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871" name="Google Shape;871;p17"/>
          <p:cNvGrpSpPr/>
          <p:nvPr/>
        </p:nvGrpSpPr>
        <p:grpSpPr>
          <a:xfrm>
            <a:off x="1919256" y="854217"/>
            <a:ext cx="1866417" cy="1866417"/>
            <a:chOff x="5311255" y="4973092"/>
            <a:chExt cx="1465811" cy="1465811"/>
          </a:xfrm>
        </p:grpSpPr>
        <p:grpSp>
          <p:nvGrpSpPr>
            <p:cNvPr id="872" name="Google Shape;872;p17"/>
            <p:cNvGrpSpPr/>
            <p:nvPr/>
          </p:nvGrpSpPr>
          <p:grpSpPr>
            <a:xfrm>
              <a:off x="5311255" y="4973092"/>
              <a:ext cx="1465811" cy="1465811"/>
              <a:chOff x="5311255" y="4973092"/>
              <a:chExt cx="1465811" cy="1465811"/>
            </a:xfrm>
          </p:grpSpPr>
          <p:sp>
            <p:nvSpPr>
              <p:cNvPr id="873" name="Google Shape;873;p1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4" name="Google Shape;874;p1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5" name="Google Shape;875;p1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76" name="Google Shape;876;p17"/>
            <p:cNvGrpSpPr/>
            <p:nvPr/>
          </p:nvGrpSpPr>
          <p:grpSpPr>
            <a:xfrm>
              <a:off x="5794460" y="5494673"/>
              <a:ext cx="462916" cy="176777"/>
              <a:chOff x="5794460" y="5494673"/>
              <a:chExt cx="462916" cy="176777"/>
            </a:xfrm>
          </p:grpSpPr>
          <p:sp>
            <p:nvSpPr>
              <p:cNvPr id="877" name="Google Shape;877;p1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8" name="Google Shape;878;p1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79" name="Google Shape;879;p1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0" name="Google Shape;880;p1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5">
  <p:cSld name="CUSTOM_16_1_1_1_1_1_3">
    <p:spTree>
      <p:nvGrpSpPr>
        <p:cNvPr id="881" name="Shape 881"/>
        <p:cNvGrpSpPr/>
        <p:nvPr/>
      </p:nvGrpSpPr>
      <p:grpSpPr>
        <a:xfrm>
          <a:off x="0" y="0"/>
          <a:ext cx="0" cy="0"/>
          <a:chOff x="0" y="0"/>
          <a:chExt cx="0" cy="0"/>
        </a:xfrm>
      </p:grpSpPr>
      <p:grpSp>
        <p:nvGrpSpPr>
          <p:cNvPr id="882" name="Google Shape;882;p18"/>
          <p:cNvGrpSpPr/>
          <p:nvPr/>
        </p:nvGrpSpPr>
        <p:grpSpPr>
          <a:xfrm>
            <a:off x="8196911" y="564472"/>
            <a:ext cx="1321102" cy="1321102"/>
            <a:chOff x="1387100" y="17486"/>
            <a:chExt cx="1321102" cy="1321102"/>
          </a:xfrm>
        </p:grpSpPr>
        <p:grpSp>
          <p:nvGrpSpPr>
            <p:cNvPr id="883" name="Google Shape;883;p18"/>
            <p:cNvGrpSpPr/>
            <p:nvPr/>
          </p:nvGrpSpPr>
          <p:grpSpPr>
            <a:xfrm>
              <a:off x="1387100" y="17486"/>
              <a:ext cx="1321102" cy="1321102"/>
              <a:chOff x="1387100" y="17486"/>
              <a:chExt cx="1321102" cy="1321102"/>
            </a:xfrm>
          </p:grpSpPr>
          <p:sp>
            <p:nvSpPr>
              <p:cNvPr id="884" name="Google Shape;884;p1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5" name="Google Shape;885;p1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6" name="Google Shape;886;p1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87" name="Google Shape;887;p18"/>
            <p:cNvGrpSpPr/>
            <p:nvPr/>
          </p:nvGrpSpPr>
          <p:grpSpPr>
            <a:xfrm>
              <a:off x="1875282" y="466741"/>
              <a:ext cx="404681" cy="204704"/>
              <a:chOff x="1875282" y="466741"/>
              <a:chExt cx="404681" cy="204704"/>
            </a:xfrm>
          </p:grpSpPr>
          <p:sp>
            <p:nvSpPr>
              <p:cNvPr id="888" name="Google Shape;888;p1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9" name="Google Shape;889;p1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0" name="Google Shape;890;p1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1" name="Google Shape;891;p1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2" name="Google Shape;892;p18"/>
          <p:cNvGrpSpPr/>
          <p:nvPr/>
        </p:nvGrpSpPr>
        <p:grpSpPr>
          <a:xfrm>
            <a:off x="2496469" y="2871677"/>
            <a:ext cx="1620004" cy="1620004"/>
            <a:chOff x="9779241" y="2966391"/>
            <a:chExt cx="1324507" cy="1324507"/>
          </a:xfrm>
        </p:grpSpPr>
        <p:grpSp>
          <p:nvGrpSpPr>
            <p:cNvPr id="893" name="Google Shape;893;p18"/>
            <p:cNvGrpSpPr/>
            <p:nvPr/>
          </p:nvGrpSpPr>
          <p:grpSpPr>
            <a:xfrm>
              <a:off x="9779241" y="2966391"/>
              <a:ext cx="1324507" cy="1324507"/>
              <a:chOff x="9779241" y="2966391"/>
              <a:chExt cx="1324507" cy="1324507"/>
            </a:xfrm>
          </p:grpSpPr>
          <p:sp>
            <p:nvSpPr>
              <p:cNvPr id="894" name="Google Shape;894;p1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1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1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7" name="Google Shape;897;p1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8" name="Google Shape;898;p18"/>
          <p:cNvGrpSpPr/>
          <p:nvPr/>
        </p:nvGrpSpPr>
        <p:grpSpPr>
          <a:xfrm>
            <a:off x="8305851" y="2988630"/>
            <a:ext cx="2192758" cy="2192758"/>
            <a:chOff x="1829365" y="4210619"/>
            <a:chExt cx="2192758" cy="2192758"/>
          </a:xfrm>
        </p:grpSpPr>
        <p:grpSp>
          <p:nvGrpSpPr>
            <p:cNvPr id="899" name="Google Shape;899;p18"/>
            <p:cNvGrpSpPr/>
            <p:nvPr/>
          </p:nvGrpSpPr>
          <p:grpSpPr>
            <a:xfrm>
              <a:off x="1829365" y="4210619"/>
              <a:ext cx="2192758" cy="2192758"/>
              <a:chOff x="1829365" y="4210619"/>
              <a:chExt cx="2192758" cy="2192758"/>
            </a:xfrm>
          </p:grpSpPr>
          <p:sp>
            <p:nvSpPr>
              <p:cNvPr id="900" name="Google Shape;900;p1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1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1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3" name="Google Shape;903;p18"/>
            <p:cNvGrpSpPr/>
            <p:nvPr/>
          </p:nvGrpSpPr>
          <p:grpSpPr>
            <a:xfrm>
              <a:off x="2582778" y="5435265"/>
              <a:ext cx="656322" cy="323878"/>
              <a:chOff x="2582778" y="5435265"/>
              <a:chExt cx="656322" cy="323878"/>
            </a:xfrm>
          </p:grpSpPr>
          <p:sp>
            <p:nvSpPr>
              <p:cNvPr id="904" name="Google Shape;904;p1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1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6" name="Google Shape;906;p18"/>
            <p:cNvGrpSpPr/>
            <p:nvPr/>
          </p:nvGrpSpPr>
          <p:grpSpPr>
            <a:xfrm>
              <a:off x="2361225" y="4902284"/>
              <a:ext cx="1168469" cy="513129"/>
              <a:chOff x="2361225" y="4902284"/>
              <a:chExt cx="1168469" cy="513129"/>
            </a:xfrm>
          </p:grpSpPr>
          <p:sp>
            <p:nvSpPr>
              <p:cNvPr id="907" name="Google Shape;907;p1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1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09" name="Google Shape;909;p18"/>
          <p:cNvGrpSpPr/>
          <p:nvPr/>
        </p:nvGrpSpPr>
        <p:grpSpPr>
          <a:xfrm rot="-1845036">
            <a:off x="2026449" y="679405"/>
            <a:ext cx="1532064" cy="1532064"/>
            <a:chOff x="8367389" y="4325953"/>
            <a:chExt cx="1932283" cy="1932283"/>
          </a:xfrm>
        </p:grpSpPr>
        <p:grpSp>
          <p:nvGrpSpPr>
            <p:cNvPr id="910" name="Google Shape;910;p18"/>
            <p:cNvGrpSpPr/>
            <p:nvPr/>
          </p:nvGrpSpPr>
          <p:grpSpPr>
            <a:xfrm>
              <a:off x="8367389" y="4325953"/>
              <a:ext cx="1932283" cy="1932283"/>
              <a:chOff x="8367389" y="4325953"/>
              <a:chExt cx="1932283" cy="1932283"/>
            </a:xfrm>
          </p:grpSpPr>
          <p:grpSp>
            <p:nvGrpSpPr>
              <p:cNvPr id="911" name="Google Shape;911;p18"/>
              <p:cNvGrpSpPr/>
              <p:nvPr/>
            </p:nvGrpSpPr>
            <p:grpSpPr>
              <a:xfrm>
                <a:off x="8367389" y="4325953"/>
                <a:ext cx="1932283" cy="1932283"/>
                <a:chOff x="8367389" y="4325953"/>
                <a:chExt cx="1932283" cy="1932283"/>
              </a:xfrm>
            </p:grpSpPr>
            <p:sp>
              <p:nvSpPr>
                <p:cNvPr id="912" name="Google Shape;912;p1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1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1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15" name="Google Shape;915;p1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16" name="Google Shape;916;p18"/>
              <p:cNvGrpSpPr/>
              <p:nvPr/>
            </p:nvGrpSpPr>
            <p:grpSpPr>
              <a:xfrm>
                <a:off x="8961092" y="5037059"/>
                <a:ext cx="793864" cy="295035"/>
                <a:chOff x="8961092" y="5037059"/>
                <a:chExt cx="793864" cy="295035"/>
              </a:xfrm>
            </p:grpSpPr>
            <p:sp>
              <p:nvSpPr>
                <p:cNvPr id="917" name="Google Shape;917;p1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1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19" name="Google Shape;919;p18"/>
            <p:cNvGrpSpPr/>
            <p:nvPr/>
          </p:nvGrpSpPr>
          <p:grpSpPr>
            <a:xfrm>
              <a:off x="8660241" y="5090699"/>
              <a:ext cx="1281805" cy="587432"/>
              <a:chOff x="8660241" y="5090699"/>
              <a:chExt cx="1281805" cy="587432"/>
            </a:xfrm>
          </p:grpSpPr>
          <p:sp>
            <p:nvSpPr>
              <p:cNvPr id="920" name="Google Shape;920;p1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1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922" name="Google Shape;922;p1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3" name="Google Shape;923;p1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4" name="Google Shape;924;p1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5" name="Google Shape;925;p1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6">
  <p:cSld name="CUSTOM_16_1_1_1_1_1_1_1">
    <p:spTree>
      <p:nvGrpSpPr>
        <p:cNvPr id="926" name="Shape 926"/>
        <p:cNvGrpSpPr/>
        <p:nvPr/>
      </p:nvGrpSpPr>
      <p:grpSpPr>
        <a:xfrm>
          <a:off x="0" y="0"/>
          <a:ext cx="0" cy="0"/>
          <a:chOff x="0" y="0"/>
          <a:chExt cx="0" cy="0"/>
        </a:xfrm>
      </p:grpSpPr>
      <p:pic>
        <p:nvPicPr>
          <p:cNvPr id="927" name="Google Shape;927;p1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8" name="Google Shape;928;p1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9" name="Google Shape;929;p1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30" name="Google Shape;930;p1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931" name="Google Shape;931;p19"/>
          <p:cNvGrpSpPr/>
          <p:nvPr/>
        </p:nvGrpSpPr>
        <p:grpSpPr>
          <a:xfrm>
            <a:off x="8376156" y="443178"/>
            <a:ext cx="2288095" cy="2288095"/>
            <a:chOff x="7624170" y="424817"/>
            <a:chExt cx="2288095" cy="2288095"/>
          </a:xfrm>
        </p:grpSpPr>
        <p:grpSp>
          <p:nvGrpSpPr>
            <p:cNvPr id="932" name="Google Shape;932;p19"/>
            <p:cNvGrpSpPr/>
            <p:nvPr/>
          </p:nvGrpSpPr>
          <p:grpSpPr>
            <a:xfrm>
              <a:off x="7624170" y="424817"/>
              <a:ext cx="2288095" cy="2288095"/>
              <a:chOff x="7624170" y="424817"/>
              <a:chExt cx="2288095" cy="2288095"/>
            </a:xfrm>
          </p:grpSpPr>
          <p:sp>
            <p:nvSpPr>
              <p:cNvPr id="933" name="Google Shape;933;p1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1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1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36" name="Google Shape;936;p19"/>
            <p:cNvGrpSpPr/>
            <p:nvPr/>
          </p:nvGrpSpPr>
          <p:grpSpPr>
            <a:xfrm>
              <a:off x="8276189" y="1296372"/>
              <a:ext cx="974808" cy="145807"/>
              <a:chOff x="8276189" y="1296372"/>
              <a:chExt cx="974808" cy="145807"/>
            </a:xfrm>
          </p:grpSpPr>
          <p:sp>
            <p:nvSpPr>
              <p:cNvPr id="937" name="Google Shape;937;p1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1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39" name="Google Shape;939;p1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1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1" name="Google Shape;941;p19"/>
          <p:cNvGrpSpPr/>
          <p:nvPr/>
        </p:nvGrpSpPr>
        <p:grpSpPr>
          <a:xfrm>
            <a:off x="8302202" y="3294090"/>
            <a:ext cx="1324507" cy="1324507"/>
            <a:chOff x="9779241" y="2966391"/>
            <a:chExt cx="1324507" cy="1324507"/>
          </a:xfrm>
        </p:grpSpPr>
        <p:grpSp>
          <p:nvGrpSpPr>
            <p:cNvPr id="942" name="Google Shape;942;p19"/>
            <p:cNvGrpSpPr/>
            <p:nvPr/>
          </p:nvGrpSpPr>
          <p:grpSpPr>
            <a:xfrm>
              <a:off x="9779241" y="2966391"/>
              <a:ext cx="1324507" cy="1324507"/>
              <a:chOff x="9779241" y="2966391"/>
              <a:chExt cx="1324507" cy="1324507"/>
            </a:xfrm>
          </p:grpSpPr>
          <p:sp>
            <p:nvSpPr>
              <p:cNvPr id="943" name="Google Shape;943;p1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1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1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6" name="Google Shape;946;p1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7" name="Google Shape;947;p19"/>
          <p:cNvGrpSpPr/>
          <p:nvPr/>
        </p:nvGrpSpPr>
        <p:grpSpPr>
          <a:xfrm rot="-1361582">
            <a:off x="2656190" y="3430164"/>
            <a:ext cx="1416462" cy="1416462"/>
            <a:chOff x="1085147" y="2720748"/>
            <a:chExt cx="1416439" cy="1416439"/>
          </a:xfrm>
        </p:grpSpPr>
        <p:grpSp>
          <p:nvGrpSpPr>
            <p:cNvPr id="948" name="Google Shape;948;p19"/>
            <p:cNvGrpSpPr/>
            <p:nvPr/>
          </p:nvGrpSpPr>
          <p:grpSpPr>
            <a:xfrm>
              <a:off x="1085147" y="2720748"/>
              <a:ext cx="1416439" cy="1416439"/>
              <a:chOff x="1085147" y="2720748"/>
              <a:chExt cx="1416439" cy="1416439"/>
            </a:xfrm>
          </p:grpSpPr>
          <p:grpSp>
            <p:nvGrpSpPr>
              <p:cNvPr id="949" name="Google Shape;949;p19"/>
              <p:cNvGrpSpPr/>
              <p:nvPr/>
            </p:nvGrpSpPr>
            <p:grpSpPr>
              <a:xfrm>
                <a:off x="1085147" y="2720748"/>
                <a:ext cx="1416439" cy="1416439"/>
                <a:chOff x="1085147" y="2720748"/>
                <a:chExt cx="1416439" cy="1416439"/>
              </a:xfrm>
            </p:grpSpPr>
            <p:sp>
              <p:nvSpPr>
                <p:cNvPr id="950" name="Google Shape;950;p1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1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1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53" name="Google Shape;953;p19"/>
              <p:cNvGrpSpPr/>
              <p:nvPr/>
            </p:nvGrpSpPr>
            <p:grpSpPr>
              <a:xfrm>
                <a:off x="1503639" y="3235565"/>
                <a:ext cx="597443" cy="225431"/>
                <a:chOff x="1503639" y="3235565"/>
                <a:chExt cx="597443" cy="225431"/>
              </a:xfrm>
            </p:grpSpPr>
            <p:sp>
              <p:nvSpPr>
                <p:cNvPr id="954" name="Google Shape;954;p1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1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56" name="Google Shape;956;p19"/>
            <p:cNvGrpSpPr/>
            <p:nvPr/>
          </p:nvGrpSpPr>
          <p:grpSpPr>
            <a:xfrm>
              <a:off x="1537234" y="3483142"/>
              <a:ext cx="498107" cy="365756"/>
              <a:chOff x="1537234" y="3483142"/>
              <a:chExt cx="498107" cy="365756"/>
            </a:xfrm>
          </p:grpSpPr>
          <p:sp>
            <p:nvSpPr>
              <p:cNvPr id="957" name="Google Shape;957;p1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58" name="Google Shape;958;p19"/>
              <p:cNvGrpSpPr/>
              <p:nvPr/>
            </p:nvGrpSpPr>
            <p:grpSpPr>
              <a:xfrm>
                <a:off x="1619670" y="3492165"/>
                <a:ext cx="315207" cy="356733"/>
                <a:chOff x="1619670" y="3492165"/>
                <a:chExt cx="315207" cy="356733"/>
              </a:xfrm>
            </p:grpSpPr>
            <p:sp>
              <p:nvSpPr>
                <p:cNvPr id="959" name="Google Shape;959;p1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1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1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962" name="Google Shape;962;p19"/>
          <p:cNvGrpSpPr/>
          <p:nvPr/>
        </p:nvGrpSpPr>
        <p:grpSpPr>
          <a:xfrm>
            <a:off x="1919256" y="854217"/>
            <a:ext cx="1866417" cy="1866417"/>
            <a:chOff x="5311255" y="4973092"/>
            <a:chExt cx="1465811" cy="1465811"/>
          </a:xfrm>
        </p:grpSpPr>
        <p:grpSp>
          <p:nvGrpSpPr>
            <p:cNvPr id="963" name="Google Shape;963;p19"/>
            <p:cNvGrpSpPr/>
            <p:nvPr/>
          </p:nvGrpSpPr>
          <p:grpSpPr>
            <a:xfrm>
              <a:off x="5311255" y="4973092"/>
              <a:ext cx="1465811" cy="1465811"/>
              <a:chOff x="5311255" y="4973092"/>
              <a:chExt cx="1465811" cy="1465811"/>
            </a:xfrm>
          </p:grpSpPr>
          <p:sp>
            <p:nvSpPr>
              <p:cNvPr id="964" name="Google Shape;964;p1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1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1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67" name="Google Shape;967;p19"/>
            <p:cNvGrpSpPr/>
            <p:nvPr/>
          </p:nvGrpSpPr>
          <p:grpSpPr>
            <a:xfrm>
              <a:off x="5794460" y="5494673"/>
              <a:ext cx="462916" cy="176777"/>
              <a:chOff x="5794460" y="5494673"/>
              <a:chExt cx="462916" cy="176777"/>
            </a:xfrm>
          </p:grpSpPr>
          <p:sp>
            <p:nvSpPr>
              <p:cNvPr id="968" name="Google Shape;968;p1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1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0" name="Google Shape;970;p1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1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7">
  <p:cSld name="CUSTOM_16_1_1_2_1">
    <p:spTree>
      <p:nvGrpSpPr>
        <p:cNvPr id="972" name="Shape 972"/>
        <p:cNvGrpSpPr/>
        <p:nvPr/>
      </p:nvGrpSpPr>
      <p:grpSpPr>
        <a:xfrm>
          <a:off x="0" y="0"/>
          <a:ext cx="0" cy="0"/>
          <a:chOff x="0" y="0"/>
          <a:chExt cx="0" cy="0"/>
        </a:xfrm>
      </p:grpSpPr>
      <p:grpSp>
        <p:nvGrpSpPr>
          <p:cNvPr id="973" name="Google Shape;973;p20"/>
          <p:cNvGrpSpPr/>
          <p:nvPr/>
        </p:nvGrpSpPr>
        <p:grpSpPr>
          <a:xfrm>
            <a:off x="8196911" y="564472"/>
            <a:ext cx="1321102" cy="1321102"/>
            <a:chOff x="1387100" y="17486"/>
            <a:chExt cx="1321102" cy="1321102"/>
          </a:xfrm>
        </p:grpSpPr>
        <p:grpSp>
          <p:nvGrpSpPr>
            <p:cNvPr id="974" name="Google Shape;974;p20"/>
            <p:cNvGrpSpPr/>
            <p:nvPr/>
          </p:nvGrpSpPr>
          <p:grpSpPr>
            <a:xfrm>
              <a:off x="1387100" y="17486"/>
              <a:ext cx="1321102" cy="1321102"/>
              <a:chOff x="1387100" y="17486"/>
              <a:chExt cx="1321102" cy="1321102"/>
            </a:xfrm>
          </p:grpSpPr>
          <p:sp>
            <p:nvSpPr>
              <p:cNvPr id="975" name="Google Shape;975;p2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2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2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78" name="Google Shape;978;p20"/>
            <p:cNvGrpSpPr/>
            <p:nvPr/>
          </p:nvGrpSpPr>
          <p:grpSpPr>
            <a:xfrm>
              <a:off x="1875282" y="466741"/>
              <a:ext cx="404681" cy="204704"/>
              <a:chOff x="1875282" y="466741"/>
              <a:chExt cx="404681" cy="204704"/>
            </a:xfrm>
          </p:grpSpPr>
          <p:sp>
            <p:nvSpPr>
              <p:cNvPr id="979" name="Google Shape;979;p2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2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1" name="Google Shape;981;p2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2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3" name="Google Shape;983;p20"/>
          <p:cNvGrpSpPr/>
          <p:nvPr/>
        </p:nvGrpSpPr>
        <p:grpSpPr>
          <a:xfrm>
            <a:off x="2496469" y="2871677"/>
            <a:ext cx="1620004" cy="1620004"/>
            <a:chOff x="9779241" y="2966391"/>
            <a:chExt cx="1324507" cy="1324507"/>
          </a:xfrm>
        </p:grpSpPr>
        <p:grpSp>
          <p:nvGrpSpPr>
            <p:cNvPr id="984" name="Google Shape;984;p20"/>
            <p:cNvGrpSpPr/>
            <p:nvPr/>
          </p:nvGrpSpPr>
          <p:grpSpPr>
            <a:xfrm>
              <a:off x="9779241" y="2966391"/>
              <a:ext cx="1324507" cy="1324507"/>
              <a:chOff x="9779241" y="2966391"/>
              <a:chExt cx="1324507" cy="1324507"/>
            </a:xfrm>
          </p:grpSpPr>
          <p:sp>
            <p:nvSpPr>
              <p:cNvPr id="985" name="Google Shape;985;p2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2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2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8" name="Google Shape;988;p2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9" name="Google Shape;989;p20"/>
          <p:cNvGrpSpPr/>
          <p:nvPr/>
        </p:nvGrpSpPr>
        <p:grpSpPr>
          <a:xfrm>
            <a:off x="8305851" y="2988630"/>
            <a:ext cx="2192758" cy="2192758"/>
            <a:chOff x="1829365" y="4210619"/>
            <a:chExt cx="2192758" cy="2192758"/>
          </a:xfrm>
        </p:grpSpPr>
        <p:grpSp>
          <p:nvGrpSpPr>
            <p:cNvPr id="990" name="Google Shape;990;p20"/>
            <p:cNvGrpSpPr/>
            <p:nvPr/>
          </p:nvGrpSpPr>
          <p:grpSpPr>
            <a:xfrm>
              <a:off x="1829365" y="4210619"/>
              <a:ext cx="2192758" cy="2192758"/>
              <a:chOff x="1829365" y="4210619"/>
              <a:chExt cx="2192758" cy="2192758"/>
            </a:xfrm>
          </p:grpSpPr>
          <p:sp>
            <p:nvSpPr>
              <p:cNvPr id="991" name="Google Shape;991;p2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2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2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4" name="Google Shape;994;p20"/>
            <p:cNvGrpSpPr/>
            <p:nvPr/>
          </p:nvGrpSpPr>
          <p:grpSpPr>
            <a:xfrm>
              <a:off x="2582778" y="5435265"/>
              <a:ext cx="656322" cy="323878"/>
              <a:chOff x="2582778" y="5435265"/>
              <a:chExt cx="656322" cy="323878"/>
            </a:xfrm>
          </p:grpSpPr>
          <p:sp>
            <p:nvSpPr>
              <p:cNvPr id="995" name="Google Shape;995;p2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2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7" name="Google Shape;997;p20"/>
            <p:cNvGrpSpPr/>
            <p:nvPr/>
          </p:nvGrpSpPr>
          <p:grpSpPr>
            <a:xfrm>
              <a:off x="2361225" y="4902284"/>
              <a:ext cx="1168469" cy="513129"/>
              <a:chOff x="2361225" y="4902284"/>
              <a:chExt cx="1168469" cy="513129"/>
            </a:xfrm>
          </p:grpSpPr>
          <p:sp>
            <p:nvSpPr>
              <p:cNvPr id="998" name="Google Shape;998;p2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2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00" name="Google Shape;1000;p20"/>
          <p:cNvGrpSpPr/>
          <p:nvPr/>
        </p:nvGrpSpPr>
        <p:grpSpPr>
          <a:xfrm rot="-1845036">
            <a:off x="2026449" y="679405"/>
            <a:ext cx="1532064" cy="1532064"/>
            <a:chOff x="8367389" y="4325953"/>
            <a:chExt cx="1932283" cy="1932283"/>
          </a:xfrm>
        </p:grpSpPr>
        <p:grpSp>
          <p:nvGrpSpPr>
            <p:cNvPr id="1001" name="Google Shape;1001;p20"/>
            <p:cNvGrpSpPr/>
            <p:nvPr/>
          </p:nvGrpSpPr>
          <p:grpSpPr>
            <a:xfrm>
              <a:off x="8367389" y="4325953"/>
              <a:ext cx="1932283" cy="1932283"/>
              <a:chOff x="8367389" y="4325953"/>
              <a:chExt cx="1932283" cy="1932283"/>
            </a:xfrm>
          </p:grpSpPr>
          <p:grpSp>
            <p:nvGrpSpPr>
              <p:cNvPr id="1002" name="Google Shape;1002;p20"/>
              <p:cNvGrpSpPr/>
              <p:nvPr/>
            </p:nvGrpSpPr>
            <p:grpSpPr>
              <a:xfrm>
                <a:off x="8367389" y="4325953"/>
                <a:ext cx="1932283" cy="1932283"/>
                <a:chOff x="8367389" y="4325953"/>
                <a:chExt cx="1932283" cy="1932283"/>
              </a:xfrm>
            </p:grpSpPr>
            <p:sp>
              <p:nvSpPr>
                <p:cNvPr id="1003" name="Google Shape;1003;p2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2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2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06" name="Google Shape;1006;p2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07" name="Google Shape;1007;p20"/>
              <p:cNvGrpSpPr/>
              <p:nvPr/>
            </p:nvGrpSpPr>
            <p:grpSpPr>
              <a:xfrm>
                <a:off x="8961092" y="5037059"/>
                <a:ext cx="793864" cy="295035"/>
                <a:chOff x="8961092" y="5037059"/>
                <a:chExt cx="793864" cy="295035"/>
              </a:xfrm>
            </p:grpSpPr>
            <p:sp>
              <p:nvSpPr>
                <p:cNvPr id="1008" name="Google Shape;1008;p2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2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10" name="Google Shape;1010;p20"/>
            <p:cNvGrpSpPr/>
            <p:nvPr/>
          </p:nvGrpSpPr>
          <p:grpSpPr>
            <a:xfrm>
              <a:off x="8660241" y="5090699"/>
              <a:ext cx="1281805" cy="587432"/>
              <a:chOff x="8660241" y="5090699"/>
              <a:chExt cx="1281805" cy="587432"/>
            </a:xfrm>
          </p:grpSpPr>
          <p:sp>
            <p:nvSpPr>
              <p:cNvPr id="1011" name="Google Shape;1011;p2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2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013" name="Google Shape;1013;p2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4" name="Google Shape;1014;p2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5" name="Google Shape;1015;p2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6" name="Google Shape;1016;p2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1">
  <p:cSld name="CUSTOM_20">
    <p:spTree>
      <p:nvGrpSpPr>
        <p:cNvPr id="240" name="Shape 240"/>
        <p:cNvGrpSpPr/>
        <p:nvPr/>
      </p:nvGrpSpPr>
      <p:grpSpPr>
        <a:xfrm>
          <a:off x="0" y="0"/>
          <a:ext cx="0" cy="0"/>
          <a:chOff x="0" y="0"/>
          <a:chExt cx="0" cy="0"/>
        </a:xfrm>
      </p:grpSpPr>
      <p:sp>
        <p:nvSpPr>
          <p:cNvPr id="241" name="Google Shape;241;p3"/>
          <p:cNvSpPr/>
          <p:nvPr/>
        </p:nvSpPr>
        <p:spPr>
          <a:xfrm>
            <a:off x="469075" y="320850"/>
            <a:ext cx="11246400" cy="6112500"/>
          </a:xfrm>
          <a:prstGeom prst="rect">
            <a:avLst/>
          </a:prstGeom>
          <a:solidFill>
            <a:schemeClr val="lt2"/>
          </a:solidFill>
          <a:ln>
            <a:noFill/>
          </a:ln>
          <a:effectLst>
            <a:outerShdw blurRad="57150" rotWithShape="0" algn="bl" dir="5400000" dist="19050">
              <a:srgbClr val="000000">
                <a:alpha val="49803"/>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3"/>
          <p:cNvSpPr txBox="1"/>
          <p:nvPr>
            <p:ph type="title"/>
          </p:nvPr>
        </p:nvSpPr>
        <p:spPr>
          <a:xfrm>
            <a:off x="688600" y="506600"/>
            <a:ext cx="10841100" cy="1230600"/>
          </a:xfrm>
          <a:prstGeom prst="rect">
            <a:avLst/>
          </a:prstGeom>
          <a:noFill/>
          <a:ln>
            <a:noFill/>
          </a:ln>
        </p:spPr>
        <p:txBody>
          <a:bodyPr anchorCtr="0" anchor="b" bIns="121900" lIns="121900" spcFirstLastPara="1" rIns="121900" wrap="square" tIns="121900">
            <a:noAutofit/>
          </a:bodyPr>
          <a:lstStyle>
            <a:lvl1pPr lvl="0" algn="l">
              <a:lnSpc>
                <a:spcPct val="100000"/>
              </a:lnSpc>
              <a:spcBef>
                <a:spcPts val="0"/>
              </a:spcBef>
              <a:spcAft>
                <a:spcPts val="0"/>
              </a:spcAft>
              <a:buClr>
                <a:schemeClr val="accent4"/>
              </a:buClr>
              <a:buSzPts val="4000"/>
              <a:buNone/>
              <a:defRPr b="1">
                <a:solidFill>
                  <a:schemeClr val="accent4"/>
                </a:solidFill>
              </a:defRPr>
            </a:lvl1pPr>
            <a:lvl2pPr lvl="1" algn="l">
              <a:lnSpc>
                <a:spcPct val="100000"/>
              </a:lnSpc>
              <a:spcBef>
                <a:spcPts val="0"/>
              </a:spcBef>
              <a:spcAft>
                <a:spcPts val="0"/>
              </a:spcAft>
              <a:buClr>
                <a:schemeClr val="accent4"/>
              </a:buClr>
              <a:buSzPts val="4000"/>
              <a:buNone/>
              <a:defRPr>
                <a:solidFill>
                  <a:schemeClr val="accent4"/>
                </a:solidFill>
              </a:defRPr>
            </a:lvl2pPr>
            <a:lvl3pPr lvl="2" algn="l">
              <a:lnSpc>
                <a:spcPct val="100000"/>
              </a:lnSpc>
              <a:spcBef>
                <a:spcPts val="0"/>
              </a:spcBef>
              <a:spcAft>
                <a:spcPts val="0"/>
              </a:spcAft>
              <a:buClr>
                <a:schemeClr val="accent4"/>
              </a:buClr>
              <a:buSzPts val="4000"/>
              <a:buNone/>
              <a:defRPr>
                <a:solidFill>
                  <a:schemeClr val="accent4"/>
                </a:solidFill>
              </a:defRPr>
            </a:lvl3pPr>
            <a:lvl4pPr lvl="3" algn="l">
              <a:lnSpc>
                <a:spcPct val="100000"/>
              </a:lnSpc>
              <a:spcBef>
                <a:spcPts val="0"/>
              </a:spcBef>
              <a:spcAft>
                <a:spcPts val="0"/>
              </a:spcAft>
              <a:buClr>
                <a:schemeClr val="accent4"/>
              </a:buClr>
              <a:buSzPts val="4000"/>
              <a:buNone/>
              <a:defRPr>
                <a:solidFill>
                  <a:schemeClr val="accent4"/>
                </a:solidFill>
              </a:defRPr>
            </a:lvl4pPr>
            <a:lvl5pPr lvl="4" algn="l">
              <a:lnSpc>
                <a:spcPct val="100000"/>
              </a:lnSpc>
              <a:spcBef>
                <a:spcPts val="0"/>
              </a:spcBef>
              <a:spcAft>
                <a:spcPts val="0"/>
              </a:spcAft>
              <a:buClr>
                <a:schemeClr val="accent4"/>
              </a:buClr>
              <a:buSzPts val="4000"/>
              <a:buNone/>
              <a:defRPr>
                <a:solidFill>
                  <a:schemeClr val="accent4"/>
                </a:solidFill>
              </a:defRPr>
            </a:lvl5pPr>
            <a:lvl6pPr lvl="5" algn="l">
              <a:lnSpc>
                <a:spcPct val="100000"/>
              </a:lnSpc>
              <a:spcBef>
                <a:spcPts val="0"/>
              </a:spcBef>
              <a:spcAft>
                <a:spcPts val="0"/>
              </a:spcAft>
              <a:buClr>
                <a:schemeClr val="accent4"/>
              </a:buClr>
              <a:buSzPts val="4000"/>
              <a:buNone/>
              <a:defRPr>
                <a:solidFill>
                  <a:schemeClr val="accent4"/>
                </a:solidFill>
              </a:defRPr>
            </a:lvl6pPr>
            <a:lvl7pPr lvl="6" algn="l">
              <a:lnSpc>
                <a:spcPct val="100000"/>
              </a:lnSpc>
              <a:spcBef>
                <a:spcPts val="0"/>
              </a:spcBef>
              <a:spcAft>
                <a:spcPts val="0"/>
              </a:spcAft>
              <a:buClr>
                <a:schemeClr val="accent4"/>
              </a:buClr>
              <a:buSzPts val="4000"/>
              <a:buNone/>
              <a:defRPr>
                <a:solidFill>
                  <a:schemeClr val="accent4"/>
                </a:solidFill>
              </a:defRPr>
            </a:lvl7pPr>
            <a:lvl8pPr lvl="7" algn="l">
              <a:lnSpc>
                <a:spcPct val="100000"/>
              </a:lnSpc>
              <a:spcBef>
                <a:spcPts val="0"/>
              </a:spcBef>
              <a:spcAft>
                <a:spcPts val="0"/>
              </a:spcAft>
              <a:buClr>
                <a:schemeClr val="accent4"/>
              </a:buClr>
              <a:buSzPts val="4000"/>
              <a:buNone/>
              <a:defRPr>
                <a:solidFill>
                  <a:schemeClr val="accent4"/>
                </a:solidFill>
              </a:defRPr>
            </a:lvl8pPr>
            <a:lvl9pPr lvl="8" algn="l">
              <a:lnSpc>
                <a:spcPct val="100000"/>
              </a:lnSpc>
              <a:spcBef>
                <a:spcPts val="0"/>
              </a:spcBef>
              <a:spcAft>
                <a:spcPts val="0"/>
              </a:spcAft>
              <a:buClr>
                <a:schemeClr val="accent4"/>
              </a:buClr>
              <a:buSzPts val="4000"/>
              <a:buNone/>
              <a:defRPr>
                <a:solidFill>
                  <a:schemeClr val="accent4"/>
                </a:solidFill>
              </a:defRPr>
            </a:lvl9pPr>
          </a:lstStyle>
          <a:p/>
        </p:txBody>
      </p:sp>
      <p:sp>
        <p:nvSpPr>
          <p:cNvPr id="243" name="Google Shape;243;p3"/>
          <p:cNvSpPr txBox="1"/>
          <p:nvPr>
            <p:ph idx="1" type="subTitle"/>
          </p:nvPr>
        </p:nvSpPr>
        <p:spPr>
          <a:xfrm>
            <a:off x="688600" y="1737200"/>
            <a:ext cx="10841100" cy="4426200"/>
          </a:xfrm>
          <a:prstGeom prst="rect">
            <a:avLst/>
          </a:prstGeom>
          <a:noFill/>
          <a:ln>
            <a:noFill/>
          </a:ln>
        </p:spPr>
        <p:txBody>
          <a:bodyPr anchorCtr="0" anchor="t" bIns="121900" lIns="121900" spcFirstLastPara="1" rIns="121900" wrap="square" tIns="121900">
            <a:noAutofit/>
          </a:bodyPr>
          <a:lstStyle>
            <a:lvl1pPr lvl="0" algn="l">
              <a:lnSpc>
                <a:spcPct val="115000"/>
              </a:lnSpc>
              <a:spcBef>
                <a:spcPts val="0"/>
              </a:spcBef>
              <a:spcAft>
                <a:spcPts val="0"/>
              </a:spcAft>
              <a:buClr>
                <a:schemeClr val="dk1"/>
              </a:buClr>
              <a:buSzPts val="1900"/>
              <a:buNone/>
              <a:defRPr>
                <a:solidFill>
                  <a:schemeClr val="dk1"/>
                </a:solidFill>
              </a:defRPr>
            </a:lvl1pPr>
            <a:lvl2pPr lvl="1" algn="l">
              <a:lnSpc>
                <a:spcPct val="115000"/>
              </a:lnSpc>
              <a:spcBef>
                <a:spcPts val="2100"/>
              </a:spcBef>
              <a:spcAft>
                <a:spcPts val="0"/>
              </a:spcAft>
              <a:buClr>
                <a:schemeClr val="dk1"/>
              </a:buClr>
              <a:buSzPts val="1900"/>
              <a:buNone/>
              <a:defRPr>
                <a:solidFill>
                  <a:schemeClr val="dk1"/>
                </a:solidFill>
              </a:defRPr>
            </a:lvl2pPr>
            <a:lvl3pPr lvl="2" algn="l">
              <a:lnSpc>
                <a:spcPct val="115000"/>
              </a:lnSpc>
              <a:spcBef>
                <a:spcPts val="2100"/>
              </a:spcBef>
              <a:spcAft>
                <a:spcPts val="0"/>
              </a:spcAft>
              <a:buClr>
                <a:schemeClr val="dk1"/>
              </a:buClr>
              <a:buSzPts val="1900"/>
              <a:buNone/>
              <a:defRPr>
                <a:solidFill>
                  <a:schemeClr val="dk1"/>
                </a:solidFill>
              </a:defRPr>
            </a:lvl3pPr>
            <a:lvl4pPr lvl="3" algn="l">
              <a:lnSpc>
                <a:spcPct val="115000"/>
              </a:lnSpc>
              <a:spcBef>
                <a:spcPts val="2100"/>
              </a:spcBef>
              <a:spcAft>
                <a:spcPts val="0"/>
              </a:spcAft>
              <a:buClr>
                <a:schemeClr val="dk1"/>
              </a:buClr>
              <a:buSzPts val="1900"/>
              <a:buNone/>
              <a:defRPr>
                <a:solidFill>
                  <a:schemeClr val="dk1"/>
                </a:solidFill>
              </a:defRPr>
            </a:lvl4pPr>
            <a:lvl5pPr lvl="4" algn="l">
              <a:lnSpc>
                <a:spcPct val="115000"/>
              </a:lnSpc>
              <a:spcBef>
                <a:spcPts val="2100"/>
              </a:spcBef>
              <a:spcAft>
                <a:spcPts val="0"/>
              </a:spcAft>
              <a:buClr>
                <a:schemeClr val="dk1"/>
              </a:buClr>
              <a:buSzPts val="1900"/>
              <a:buNone/>
              <a:defRPr>
                <a:solidFill>
                  <a:schemeClr val="dk1"/>
                </a:solidFill>
              </a:defRPr>
            </a:lvl5pPr>
            <a:lvl6pPr lvl="5" algn="l">
              <a:lnSpc>
                <a:spcPct val="115000"/>
              </a:lnSpc>
              <a:spcBef>
                <a:spcPts val="2100"/>
              </a:spcBef>
              <a:spcAft>
                <a:spcPts val="0"/>
              </a:spcAft>
              <a:buClr>
                <a:schemeClr val="dk1"/>
              </a:buClr>
              <a:buSzPts val="1900"/>
              <a:buNone/>
              <a:defRPr>
                <a:solidFill>
                  <a:schemeClr val="dk1"/>
                </a:solidFill>
              </a:defRPr>
            </a:lvl6pPr>
            <a:lvl7pPr lvl="6" algn="l">
              <a:lnSpc>
                <a:spcPct val="115000"/>
              </a:lnSpc>
              <a:spcBef>
                <a:spcPts val="2100"/>
              </a:spcBef>
              <a:spcAft>
                <a:spcPts val="0"/>
              </a:spcAft>
              <a:buClr>
                <a:schemeClr val="dk1"/>
              </a:buClr>
              <a:buSzPts val="1900"/>
              <a:buNone/>
              <a:defRPr>
                <a:solidFill>
                  <a:schemeClr val="dk1"/>
                </a:solidFill>
              </a:defRPr>
            </a:lvl7pPr>
            <a:lvl8pPr lvl="7" algn="l">
              <a:lnSpc>
                <a:spcPct val="115000"/>
              </a:lnSpc>
              <a:spcBef>
                <a:spcPts val="2100"/>
              </a:spcBef>
              <a:spcAft>
                <a:spcPts val="0"/>
              </a:spcAft>
              <a:buClr>
                <a:schemeClr val="dk1"/>
              </a:buClr>
              <a:buSzPts val="1900"/>
              <a:buNone/>
              <a:defRPr>
                <a:solidFill>
                  <a:schemeClr val="dk1"/>
                </a:solidFill>
              </a:defRPr>
            </a:lvl8pPr>
            <a:lvl9pPr lvl="8" algn="l">
              <a:lnSpc>
                <a:spcPct val="115000"/>
              </a:lnSpc>
              <a:spcBef>
                <a:spcPts val="2100"/>
              </a:spcBef>
              <a:spcAft>
                <a:spcPts val="2100"/>
              </a:spcAft>
              <a:buClr>
                <a:schemeClr val="dk1"/>
              </a:buClr>
              <a:buSzPts val="1900"/>
              <a:buNone/>
              <a:defRPr>
                <a:solidFill>
                  <a:schemeClr val="dk1"/>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8">
  <p:cSld name="CUSTOM_16_1_1_1_2_1">
    <p:spTree>
      <p:nvGrpSpPr>
        <p:cNvPr id="1017" name="Shape 1017"/>
        <p:cNvGrpSpPr/>
        <p:nvPr/>
      </p:nvGrpSpPr>
      <p:grpSpPr>
        <a:xfrm>
          <a:off x="0" y="0"/>
          <a:ext cx="0" cy="0"/>
          <a:chOff x="0" y="0"/>
          <a:chExt cx="0" cy="0"/>
        </a:xfrm>
      </p:grpSpPr>
      <p:pic>
        <p:nvPicPr>
          <p:cNvPr id="1018" name="Google Shape;1018;p2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9" name="Google Shape;1019;p2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0" name="Google Shape;1020;p2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1" name="Google Shape;1021;p2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022" name="Google Shape;1022;p21"/>
          <p:cNvGrpSpPr/>
          <p:nvPr/>
        </p:nvGrpSpPr>
        <p:grpSpPr>
          <a:xfrm>
            <a:off x="8376156" y="443178"/>
            <a:ext cx="2288095" cy="2288095"/>
            <a:chOff x="7624170" y="424817"/>
            <a:chExt cx="2288095" cy="2288095"/>
          </a:xfrm>
        </p:grpSpPr>
        <p:grpSp>
          <p:nvGrpSpPr>
            <p:cNvPr id="1023" name="Google Shape;1023;p21"/>
            <p:cNvGrpSpPr/>
            <p:nvPr/>
          </p:nvGrpSpPr>
          <p:grpSpPr>
            <a:xfrm>
              <a:off x="7624170" y="424817"/>
              <a:ext cx="2288095" cy="2288095"/>
              <a:chOff x="7624170" y="424817"/>
              <a:chExt cx="2288095" cy="2288095"/>
            </a:xfrm>
          </p:grpSpPr>
          <p:sp>
            <p:nvSpPr>
              <p:cNvPr id="1024" name="Google Shape;1024;p2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2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2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21"/>
            <p:cNvGrpSpPr/>
            <p:nvPr/>
          </p:nvGrpSpPr>
          <p:grpSpPr>
            <a:xfrm>
              <a:off x="8276189" y="1296372"/>
              <a:ext cx="974808" cy="145807"/>
              <a:chOff x="8276189" y="1296372"/>
              <a:chExt cx="974808" cy="145807"/>
            </a:xfrm>
          </p:grpSpPr>
          <p:sp>
            <p:nvSpPr>
              <p:cNvPr id="1028" name="Google Shape;1028;p2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2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0" name="Google Shape;1030;p2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2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2" name="Google Shape;1032;p21"/>
          <p:cNvGrpSpPr/>
          <p:nvPr/>
        </p:nvGrpSpPr>
        <p:grpSpPr>
          <a:xfrm>
            <a:off x="8302202" y="3294090"/>
            <a:ext cx="1324507" cy="1324507"/>
            <a:chOff x="9779241" y="2966391"/>
            <a:chExt cx="1324507" cy="1324507"/>
          </a:xfrm>
        </p:grpSpPr>
        <p:grpSp>
          <p:nvGrpSpPr>
            <p:cNvPr id="1033" name="Google Shape;1033;p21"/>
            <p:cNvGrpSpPr/>
            <p:nvPr/>
          </p:nvGrpSpPr>
          <p:grpSpPr>
            <a:xfrm>
              <a:off x="9779241" y="2966391"/>
              <a:ext cx="1324507" cy="1324507"/>
              <a:chOff x="9779241" y="2966391"/>
              <a:chExt cx="1324507" cy="1324507"/>
            </a:xfrm>
          </p:grpSpPr>
          <p:sp>
            <p:nvSpPr>
              <p:cNvPr id="1034" name="Google Shape;1034;p2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2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2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7" name="Google Shape;1037;p2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8" name="Google Shape;1038;p21"/>
          <p:cNvGrpSpPr/>
          <p:nvPr/>
        </p:nvGrpSpPr>
        <p:grpSpPr>
          <a:xfrm rot="-1361582">
            <a:off x="2656190" y="3430164"/>
            <a:ext cx="1416462" cy="1416462"/>
            <a:chOff x="1085147" y="2720748"/>
            <a:chExt cx="1416439" cy="1416439"/>
          </a:xfrm>
        </p:grpSpPr>
        <p:grpSp>
          <p:nvGrpSpPr>
            <p:cNvPr id="1039" name="Google Shape;1039;p21"/>
            <p:cNvGrpSpPr/>
            <p:nvPr/>
          </p:nvGrpSpPr>
          <p:grpSpPr>
            <a:xfrm>
              <a:off x="1085147" y="2720748"/>
              <a:ext cx="1416439" cy="1416439"/>
              <a:chOff x="1085147" y="2720748"/>
              <a:chExt cx="1416439" cy="1416439"/>
            </a:xfrm>
          </p:grpSpPr>
          <p:grpSp>
            <p:nvGrpSpPr>
              <p:cNvPr id="1040" name="Google Shape;1040;p21"/>
              <p:cNvGrpSpPr/>
              <p:nvPr/>
            </p:nvGrpSpPr>
            <p:grpSpPr>
              <a:xfrm>
                <a:off x="1085147" y="2720748"/>
                <a:ext cx="1416439" cy="1416439"/>
                <a:chOff x="1085147" y="2720748"/>
                <a:chExt cx="1416439" cy="1416439"/>
              </a:xfrm>
            </p:grpSpPr>
            <p:sp>
              <p:nvSpPr>
                <p:cNvPr id="1041" name="Google Shape;1041;p2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2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2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44" name="Google Shape;1044;p21"/>
              <p:cNvGrpSpPr/>
              <p:nvPr/>
            </p:nvGrpSpPr>
            <p:grpSpPr>
              <a:xfrm>
                <a:off x="1503639" y="3235565"/>
                <a:ext cx="597443" cy="225431"/>
                <a:chOff x="1503639" y="3235565"/>
                <a:chExt cx="597443" cy="225431"/>
              </a:xfrm>
            </p:grpSpPr>
            <p:sp>
              <p:nvSpPr>
                <p:cNvPr id="1045" name="Google Shape;1045;p2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2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47" name="Google Shape;1047;p21"/>
            <p:cNvGrpSpPr/>
            <p:nvPr/>
          </p:nvGrpSpPr>
          <p:grpSpPr>
            <a:xfrm>
              <a:off x="1537234" y="3483142"/>
              <a:ext cx="498107" cy="365756"/>
              <a:chOff x="1537234" y="3483142"/>
              <a:chExt cx="498107" cy="365756"/>
            </a:xfrm>
          </p:grpSpPr>
          <p:sp>
            <p:nvSpPr>
              <p:cNvPr id="1048" name="Google Shape;1048;p2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49" name="Google Shape;1049;p21"/>
              <p:cNvGrpSpPr/>
              <p:nvPr/>
            </p:nvGrpSpPr>
            <p:grpSpPr>
              <a:xfrm>
                <a:off x="1619670" y="3492165"/>
                <a:ext cx="315207" cy="356733"/>
                <a:chOff x="1619670" y="3492165"/>
                <a:chExt cx="315207" cy="356733"/>
              </a:xfrm>
            </p:grpSpPr>
            <p:sp>
              <p:nvSpPr>
                <p:cNvPr id="1050" name="Google Shape;1050;p2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2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2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053" name="Google Shape;1053;p21"/>
          <p:cNvGrpSpPr/>
          <p:nvPr/>
        </p:nvGrpSpPr>
        <p:grpSpPr>
          <a:xfrm>
            <a:off x="1919256" y="854217"/>
            <a:ext cx="1866417" cy="1866417"/>
            <a:chOff x="5311255" y="4973092"/>
            <a:chExt cx="1465811" cy="1465811"/>
          </a:xfrm>
        </p:grpSpPr>
        <p:grpSp>
          <p:nvGrpSpPr>
            <p:cNvPr id="1054" name="Google Shape;1054;p21"/>
            <p:cNvGrpSpPr/>
            <p:nvPr/>
          </p:nvGrpSpPr>
          <p:grpSpPr>
            <a:xfrm>
              <a:off x="5311255" y="4973092"/>
              <a:ext cx="1465811" cy="1465811"/>
              <a:chOff x="5311255" y="4973092"/>
              <a:chExt cx="1465811" cy="1465811"/>
            </a:xfrm>
          </p:grpSpPr>
          <p:sp>
            <p:nvSpPr>
              <p:cNvPr id="1055" name="Google Shape;1055;p2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2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2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21"/>
            <p:cNvGrpSpPr/>
            <p:nvPr/>
          </p:nvGrpSpPr>
          <p:grpSpPr>
            <a:xfrm>
              <a:off x="5794460" y="5494673"/>
              <a:ext cx="462916" cy="176777"/>
              <a:chOff x="5794460" y="5494673"/>
              <a:chExt cx="462916" cy="176777"/>
            </a:xfrm>
          </p:grpSpPr>
          <p:sp>
            <p:nvSpPr>
              <p:cNvPr id="1059" name="Google Shape;1059;p2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2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61" name="Google Shape;1061;p2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2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9">
  <p:cSld name="CUSTOM_16_1_1_1_1_2_1">
    <p:spTree>
      <p:nvGrpSpPr>
        <p:cNvPr id="1063" name="Shape 1063"/>
        <p:cNvGrpSpPr/>
        <p:nvPr/>
      </p:nvGrpSpPr>
      <p:grpSpPr>
        <a:xfrm>
          <a:off x="0" y="0"/>
          <a:ext cx="0" cy="0"/>
          <a:chOff x="0" y="0"/>
          <a:chExt cx="0" cy="0"/>
        </a:xfrm>
      </p:grpSpPr>
      <p:grpSp>
        <p:nvGrpSpPr>
          <p:cNvPr id="1064" name="Google Shape;1064;p22"/>
          <p:cNvGrpSpPr/>
          <p:nvPr/>
        </p:nvGrpSpPr>
        <p:grpSpPr>
          <a:xfrm>
            <a:off x="8196911" y="564472"/>
            <a:ext cx="1321102" cy="1321102"/>
            <a:chOff x="1387100" y="17486"/>
            <a:chExt cx="1321102" cy="1321102"/>
          </a:xfrm>
        </p:grpSpPr>
        <p:grpSp>
          <p:nvGrpSpPr>
            <p:cNvPr id="1065" name="Google Shape;1065;p22"/>
            <p:cNvGrpSpPr/>
            <p:nvPr/>
          </p:nvGrpSpPr>
          <p:grpSpPr>
            <a:xfrm>
              <a:off x="1387100" y="17486"/>
              <a:ext cx="1321102" cy="1321102"/>
              <a:chOff x="1387100" y="17486"/>
              <a:chExt cx="1321102" cy="1321102"/>
            </a:xfrm>
          </p:grpSpPr>
          <p:sp>
            <p:nvSpPr>
              <p:cNvPr id="1066" name="Google Shape;1066;p2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2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2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69" name="Google Shape;1069;p22"/>
            <p:cNvGrpSpPr/>
            <p:nvPr/>
          </p:nvGrpSpPr>
          <p:grpSpPr>
            <a:xfrm>
              <a:off x="1875282" y="466741"/>
              <a:ext cx="404681" cy="204704"/>
              <a:chOff x="1875282" y="466741"/>
              <a:chExt cx="404681" cy="204704"/>
            </a:xfrm>
          </p:grpSpPr>
          <p:sp>
            <p:nvSpPr>
              <p:cNvPr id="1070" name="Google Shape;1070;p2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2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2" name="Google Shape;1072;p2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2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74" name="Google Shape;1074;p22"/>
          <p:cNvGrpSpPr/>
          <p:nvPr/>
        </p:nvGrpSpPr>
        <p:grpSpPr>
          <a:xfrm>
            <a:off x="2496469" y="2871677"/>
            <a:ext cx="1620004" cy="1620004"/>
            <a:chOff x="9779241" y="2966391"/>
            <a:chExt cx="1324507" cy="1324507"/>
          </a:xfrm>
        </p:grpSpPr>
        <p:grpSp>
          <p:nvGrpSpPr>
            <p:cNvPr id="1075" name="Google Shape;1075;p22"/>
            <p:cNvGrpSpPr/>
            <p:nvPr/>
          </p:nvGrpSpPr>
          <p:grpSpPr>
            <a:xfrm>
              <a:off x="9779241" y="2966391"/>
              <a:ext cx="1324507" cy="1324507"/>
              <a:chOff x="9779241" y="2966391"/>
              <a:chExt cx="1324507" cy="1324507"/>
            </a:xfrm>
          </p:grpSpPr>
          <p:sp>
            <p:nvSpPr>
              <p:cNvPr id="1076" name="Google Shape;1076;p2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2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2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9" name="Google Shape;1079;p2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0" name="Google Shape;1080;p22"/>
          <p:cNvGrpSpPr/>
          <p:nvPr/>
        </p:nvGrpSpPr>
        <p:grpSpPr>
          <a:xfrm>
            <a:off x="8305851" y="2988630"/>
            <a:ext cx="2192758" cy="2192758"/>
            <a:chOff x="1829365" y="4210619"/>
            <a:chExt cx="2192758" cy="2192758"/>
          </a:xfrm>
        </p:grpSpPr>
        <p:grpSp>
          <p:nvGrpSpPr>
            <p:cNvPr id="1081" name="Google Shape;1081;p22"/>
            <p:cNvGrpSpPr/>
            <p:nvPr/>
          </p:nvGrpSpPr>
          <p:grpSpPr>
            <a:xfrm>
              <a:off x="1829365" y="4210619"/>
              <a:ext cx="2192758" cy="2192758"/>
              <a:chOff x="1829365" y="4210619"/>
              <a:chExt cx="2192758" cy="2192758"/>
            </a:xfrm>
          </p:grpSpPr>
          <p:sp>
            <p:nvSpPr>
              <p:cNvPr id="1082" name="Google Shape;1082;p2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2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2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5" name="Google Shape;1085;p22"/>
            <p:cNvGrpSpPr/>
            <p:nvPr/>
          </p:nvGrpSpPr>
          <p:grpSpPr>
            <a:xfrm>
              <a:off x="2582778" y="5435265"/>
              <a:ext cx="656322" cy="323878"/>
              <a:chOff x="2582778" y="5435265"/>
              <a:chExt cx="656322" cy="323878"/>
            </a:xfrm>
          </p:grpSpPr>
          <p:sp>
            <p:nvSpPr>
              <p:cNvPr id="1086" name="Google Shape;1086;p2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2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22"/>
            <p:cNvGrpSpPr/>
            <p:nvPr/>
          </p:nvGrpSpPr>
          <p:grpSpPr>
            <a:xfrm>
              <a:off x="2361225" y="4902284"/>
              <a:ext cx="1168469" cy="513129"/>
              <a:chOff x="2361225" y="4902284"/>
              <a:chExt cx="1168469" cy="513129"/>
            </a:xfrm>
          </p:grpSpPr>
          <p:sp>
            <p:nvSpPr>
              <p:cNvPr id="1089" name="Google Shape;1089;p2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2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91" name="Google Shape;1091;p22"/>
          <p:cNvGrpSpPr/>
          <p:nvPr/>
        </p:nvGrpSpPr>
        <p:grpSpPr>
          <a:xfrm rot="-1845036">
            <a:off x="2026449" y="679405"/>
            <a:ext cx="1532064" cy="1532064"/>
            <a:chOff x="8367389" y="4325953"/>
            <a:chExt cx="1932283" cy="1932283"/>
          </a:xfrm>
        </p:grpSpPr>
        <p:grpSp>
          <p:nvGrpSpPr>
            <p:cNvPr id="1092" name="Google Shape;1092;p22"/>
            <p:cNvGrpSpPr/>
            <p:nvPr/>
          </p:nvGrpSpPr>
          <p:grpSpPr>
            <a:xfrm>
              <a:off x="8367389" y="4325953"/>
              <a:ext cx="1932283" cy="1932283"/>
              <a:chOff x="8367389" y="4325953"/>
              <a:chExt cx="1932283" cy="1932283"/>
            </a:xfrm>
          </p:grpSpPr>
          <p:grpSp>
            <p:nvGrpSpPr>
              <p:cNvPr id="1093" name="Google Shape;1093;p22"/>
              <p:cNvGrpSpPr/>
              <p:nvPr/>
            </p:nvGrpSpPr>
            <p:grpSpPr>
              <a:xfrm>
                <a:off x="8367389" y="4325953"/>
                <a:ext cx="1932283" cy="1932283"/>
                <a:chOff x="8367389" y="4325953"/>
                <a:chExt cx="1932283" cy="1932283"/>
              </a:xfrm>
            </p:grpSpPr>
            <p:sp>
              <p:nvSpPr>
                <p:cNvPr id="1094" name="Google Shape;1094;p2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2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2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97" name="Google Shape;1097;p2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98" name="Google Shape;1098;p22"/>
              <p:cNvGrpSpPr/>
              <p:nvPr/>
            </p:nvGrpSpPr>
            <p:grpSpPr>
              <a:xfrm>
                <a:off x="8961092" y="5037059"/>
                <a:ext cx="793864" cy="295035"/>
                <a:chOff x="8961092" y="5037059"/>
                <a:chExt cx="793864" cy="295035"/>
              </a:xfrm>
            </p:grpSpPr>
            <p:sp>
              <p:nvSpPr>
                <p:cNvPr id="1099" name="Google Shape;1099;p2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2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01" name="Google Shape;1101;p22"/>
            <p:cNvGrpSpPr/>
            <p:nvPr/>
          </p:nvGrpSpPr>
          <p:grpSpPr>
            <a:xfrm>
              <a:off x="8660241" y="5090699"/>
              <a:ext cx="1281805" cy="587432"/>
              <a:chOff x="8660241" y="5090699"/>
              <a:chExt cx="1281805" cy="587432"/>
            </a:xfrm>
          </p:grpSpPr>
          <p:sp>
            <p:nvSpPr>
              <p:cNvPr id="1102" name="Google Shape;1102;p2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2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104" name="Google Shape;1104;p2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05" name="Google Shape;1105;p2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6" name="Google Shape;1106;p2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7" name="Google Shape;1107;p2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0">
  <p:cSld name="CUSTOM_16_1_1_1_1_1_2_1">
    <p:spTree>
      <p:nvGrpSpPr>
        <p:cNvPr id="1108" name="Shape 1108"/>
        <p:cNvGrpSpPr/>
        <p:nvPr/>
      </p:nvGrpSpPr>
      <p:grpSpPr>
        <a:xfrm>
          <a:off x="0" y="0"/>
          <a:ext cx="0" cy="0"/>
          <a:chOff x="0" y="0"/>
          <a:chExt cx="0" cy="0"/>
        </a:xfrm>
      </p:grpSpPr>
      <p:pic>
        <p:nvPicPr>
          <p:cNvPr id="1109" name="Google Shape;1109;p2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10" name="Google Shape;1110;p2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1" name="Google Shape;1111;p2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2" name="Google Shape;1112;p2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113" name="Google Shape;1113;p23"/>
          <p:cNvGrpSpPr/>
          <p:nvPr/>
        </p:nvGrpSpPr>
        <p:grpSpPr>
          <a:xfrm>
            <a:off x="8376156" y="443178"/>
            <a:ext cx="2288095" cy="2288095"/>
            <a:chOff x="7624170" y="424817"/>
            <a:chExt cx="2288095" cy="2288095"/>
          </a:xfrm>
        </p:grpSpPr>
        <p:grpSp>
          <p:nvGrpSpPr>
            <p:cNvPr id="1114" name="Google Shape;1114;p23"/>
            <p:cNvGrpSpPr/>
            <p:nvPr/>
          </p:nvGrpSpPr>
          <p:grpSpPr>
            <a:xfrm>
              <a:off x="7624170" y="424817"/>
              <a:ext cx="2288095" cy="2288095"/>
              <a:chOff x="7624170" y="424817"/>
              <a:chExt cx="2288095" cy="2288095"/>
            </a:xfrm>
          </p:grpSpPr>
          <p:sp>
            <p:nvSpPr>
              <p:cNvPr id="1115" name="Google Shape;1115;p2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6" name="Google Shape;1116;p2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7" name="Google Shape;1117;p2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18" name="Google Shape;1118;p23"/>
            <p:cNvGrpSpPr/>
            <p:nvPr/>
          </p:nvGrpSpPr>
          <p:grpSpPr>
            <a:xfrm>
              <a:off x="8276189" y="1296372"/>
              <a:ext cx="974808" cy="145807"/>
              <a:chOff x="8276189" y="1296372"/>
              <a:chExt cx="974808" cy="145807"/>
            </a:xfrm>
          </p:grpSpPr>
          <p:sp>
            <p:nvSpPr>
              <p:cNvPr id="1119" name="Google Shape;1119;p2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0" name="Google Shape;1120;p2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1" name="Google Shape;1121;p2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2" name="Google Shape;1122;p2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3" name="Google Shape;1123;p23"/>
          <p:cNvGrpSpPr/>
          <p:nvPr/>
        </p:nvGrpSpPr>
        <p:grpSpPr>
          <a:xfrm>
            <a:off x="8302202" y="3294090"/>
            <a:ext cx="1324507" cy="1324507"/>
            <a:chOff x="9779241" y="2966391"/>
            <a:chExt cx="1324507" cy="1324507"/>
          </a:xfrm>
        </p:grpSpPr>
        <p:grpSp>
          <p:nvGrpSpPr>
            <p:cNvPr id="1124" name="Google Shape;1124;p23"/>
            <p:cNvGrpSpPr/>
            <p:nvPr/>
          </p:nvGrpSpPr>
          <p:grpSpPr>
            <a:xfrm>
              <a:off x="9779241" y="2966391"/>
              <a:ext cx="1324507" cy="1324507"/>
              <a:chOff x="9779241" y="2966391"/>
              <a:chExt cx="1324507" cy="1324507"/>
            </a:xfrm>
          </p:grpSpPr>
          <p:sp>
            <p:nvSpPr>
              <p:cNvPr id="1125" name="Google Shape;1125;p2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6" name="Google Shape;1126;p2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7" name="Google Shape;1127;p2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8" name="Google Shape;1128;p2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9" name="Google Shape;1129;p23"/>
          <p:cNvGrpSpPr/>
          <p:nvPr/>
        </p:nvGrpSpPr>
        <p:grpSpPr>
          <a:xfrm rot="-1361582">
            <a:off x="2656190" y="3430164"/>
            <a:ext cx="1416462" cy="1416462"/>
            <a:chOff x="1085147" y="2720748"/>
            <a:chExt cx="1416439" cy="1416439"/>
          </a:xfrm>
        </p:grpSpPr>
        <p:grpSp>
          <p:nvGrpSpPr>
            <p:cNvPr id="1130" name="Google Shape;1130;p23"/>
            <p:cNvGrpSpPr/>
            <p:nvPr/>
          </p:nvGrpSpPr>
          <p:grpSpPr>
            <a:xfrm>
              <a:off x="1085147" y="2720748"/>
              <a:ext cx="1416439" cy="1416439"/>
              <a:chOff x="1085147" y="2720748"/>
              <a:chExt cx="1416439" cy="1416439"/>
            </a:xfrm>
          </p:grpSpPr>
          <p:grpSp>
            <p:nvGrpSpPr>
              <p:cNvPr id="1131" name="Google Shape;1131;p23"/>
              <p:cNvGrpSpPr/>
              <p:nvPr/>
            </p:nvGrpSpPr>
            <p:grpSpPr>
              <a:xfrm>
                <a:off x="1085147" y="2720748"/>
                <a:ext cx="1416439" cy="1416439"/>
                <a:chOff x="1085147" y="2720748"/>
                <a:chExt cx="1416439" cy="1416439"/>
              </a:xfrm>
            </p:grpSpPr>
            <p:sp>
              <p:nvSpPr>
                <p:cNvPr id="1132" name="Google Shape;1132;p2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3" name="Google Shape;1133;p2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4" name="Google Shape;1134;p2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35" name="Google Shape;1135;p23"/>
              <p:cNvGrpSpPr/>
              <p:nvPr/>
            </p:nvGrpSpPr>
            <p:grpSpPr>
              <a:xfrm>
                <a:off x="1503639" y="3235565"/>
                <a:ext cx="597443" cy="225431"/>
                <a:chOff x="1503639" y="3235565"/>
                <a:chExt cx="597443" cy="225431"/>
              </a:xfrm>
            </p:grpSpPr>
            <p:sp>
              <p:nvSpPr>
                <p:cNvPr id="1136" name="Google Shape;1136;p2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7" name="Google Shape;1137;p2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38" name="Google Shape;1138;p23"/>
            <p:cNvGrpSpPr/>
            <p:nvPr/>
          </p:nvGrpSpPr>
          <p:grpSpPr>
            <a:xfrm>
              <a:off x="1537234" y="3483142"/>
              <a:ext cx="498107" cy="365756"/>
              <a:chOff x="1537234" y="3483142"/>
              <a:chExt cx="498107" cy="365756"/>
            </a:xfrm>
          </p:grpSpPr>
          <p:sp>
            <p:nvSpPr>
              <p:cNvPr id="1139" name="Google Shape;1139;p2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140" name="Google Shape;1140;p23"/>
              <p:cNvGrpSpPr/>
              <p:nvPr/>
            </p:nvGrpSpPr>
            <p:grpSpPr>
              <a:xfrm>
                <a:off x="1619670" y="3492165"/>
                <a:ext cx="315207" cy="356733"/>
                <a:chOff x="1619670" y="3492165"/>
                <a:chExt cx="315207" cy="356733"/>
              </a:xfrm>
            </p:grpSpPr>
            <p:sp>
              <p:nvSpPr>
                <p:cNvPr id="1141" name="Google Shape;1141;p2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2" name="Google Shape;1142;p2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3" name="Google Shape;1143;p2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144" name="Google Shape;1144;p23"/>
          <p:cNvGrpSpPr/>
          <p:nvPr/>
        </p:nvGrpSpPr>
        <p:grpSpPr>
          <a:xfrm>
            <a:off x="1919256" y="854217"/>
            <a:ext cx="1866417" cy="1866417"/>
            <a:chOff x="5311255" y="4973092"/>
            <a:chExt cx="1465811" cy="1465811"/>
          </a:xfrm>
        </p:grpSpPr>
        <p:grpSp>
          <p:nvGrpSpPr>
            <p:cNvPr id="1145" name="Google Shape;1145;p23"/>
            <p:cNvGrpSpPr/>
            <p:nvPr/>
          </p:nvGrpSpPr>
          <p:grpSpPr>
            <a:xfrm>
              <a:off x="5311255" y="4973092"/>
              <a:ext cx="1465811" cy="1465811"/>
              <a:chOff x="5311255" y="4973092"/>
              <a:chExt cx="1465811" cy="1465811"/>
            </a:xfrm>
          </p:grpSpPr>
          <p:sp>
            <p:nvSpPr>
              <p:cNvPr id="1146" name="Google Shape;1146;p2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7" name="Google Shape;1147;p2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8" name="Google Shape;1148;p2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49" name="Google Shape;1149;p23"/>
            <p:cNvGrpSpPr/>
            <p:nvPr/>
          </p:nvGrpSpPr>
          <p:grpSpPr>
            <a:xfrm>
              <a:off x="5794460" y="5494673"/>
              <a:ext cx="462916" cy="176777"/>
              <a:chOff x="5794460" y="5494673"/>
              <a:chExt cx="462916" cy="176777"/>
            </a:xfrm>
          </p:grpSpPr>
          <p:sp>
            <p:nvSpPr>
              <p:cNvPr id="1150" name="Google Shape;1150;p2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2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52" name="Google Shape;1152;p2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2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154" name="Shape 1154"/>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1155" name="Shape 1155"/>
        <p:cNvGrpSpPr/>
        <p:nvPr/>
      </p:nvGrpSpPr>
      <p:grpSpPr>
        <a:xfrm>
          <a:off x="0" y="0"/>
          <a:ext cx="0" cy="0"/>
          <a:chOff x="0" y="0"/>
          <a:chExt cx="0" cy="0"/>
        </a:xfrm>
      </p:grpSpPr>
      <p:grpSp>
        <p:nvGrpSpPr>
          <p:cNvPr id="1156" name="Google Shape;1156;p25"/>
          <p:cNvGrpSpPr/>
          <p:nvPr/>
        </p:nvGrpSpPr>
        <p:grpSpPr>
          <a:xfrm>
            <a:off x="0" y="0"/>
            <a:ext cx="12192000" cy="6858000"/>
            <a:chOff x="0" y="0"/>
            <a:chExt cx="12192000" cy="6858000"/>
          </a:xfrm>
        </p:grpSpPr>
        <p:sp>
          <p:nvSpPr>
            <p:cNvPr id="1157" name="Google Shape;1157;p25"/>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58" name="Google Shape;1158;p25">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59" name="Google Shape;1159;p25"/>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 sz="3600" u="none" cap="none" strike="noStrike">
                  <a:solidFill>
                    <a:srgbClr val="3F3F3F"/>
                  </a:solidFill>
                  <a:latin typeface="Poppins"/>
                  <a:ea typeface="Poppins"/>
                  <a:cs typeface="Poppins"/>
                  <a:sym typeface="Poppins"/>
                </a:rPr>
                <a:t>Free </a:t>
              </a:r>
              <a:r>
                <a:rPr b="0" i="0" lang="en" sz="3600" u="none" cap="none" strike="noStrike">
                  <a:solidFill>
                    <a:srgbClr val="3F3F3F"/>
                  </a:solidFill>
                  <a:latin typeface="Poppins"/>
                  <a:ea typeface="Poppins"/>
                  <a:cs typeface="Poppins"/>
                  <a:sym typeface="Poppins"/>
                </a:rPr>
                <a:t>themes and templates for </a:t>
              </a:r>
              <a:r>
                <a:rPr b="1" i="0" lang="en" sz="3600" u="none" cap="none" strike="noStrike">
                  <a:solidFill>
                    <a:srgbClr val="3F3F3F"/>
                  </a:solidFill>
                  <a:latin typeface="Poppins"/>
                  <a:ea typeface="Poppins"/>
                  <a:cs typeface="Poppins"/>
                  <a:sym typeface="Poppins"/>
                </a:rPr>
                <a:t>Google Slides</a:t>
              </a:r>
              <a:r>
                <a:rPr b="0" i="0" lang="en" sz="3600" u="none" cap="none" strike="noStrike">
                  <a:solidFill>
                    <a:srgbClr val="3F3F3F"/>
                  </a:solidFill>
                  <a:latin typeface="Poppins"/>
                  <a:ea typeface="Poppins"/>
                  <a:cs typeface="Poppins"/>
                  <a:sym typeface="Poppins"/>
                </a:rPr>
                <a:t> or </a:t>
              </a:r>
              <a:r>
                <a:rPr b="1" i="0" lang="en" sz="3600" u="none" cap="none" strike="noStrike">
                  <a:solidFill>
                    <a:srgbClr val="3F3F3F"/>
                  </a:solidFill>
                  <a:latin typeface="Poppins"/>
                  <a:ea typeface="Poppins"/>
                  <a:cs typeface="Poppins"/>
                  <a:sym typeface="Poppins"/>
                </a:rPr>
                <a:t>PowerPoint</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000"/>
                <a:buFont typeface="Arial"/>
                <a:buNone/>
              </a:pPr>
              <a:r>
                <a:rPr b="1" i="0" lang="en" sz="3000" u="none" cap="none" strike="noStrike">
                  <a:solidFill>
                    <a:srgbClr val="FFCB25"/>
                  </a:solidFill>
                  <a:latin typeface="Poppins"/>
                  <a:ea typeface="Poppins"/>
                  <a:cs typeface="Poppins"/>
                  <a:sym typeface="Poppins"/>
                </a:rPr>
                <a:t>NOT to be sold as is or modified!</a:t>
              </a:r>
              <a:endParaRPr b="1" i="0" sz="30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Poppins"/>
                  <a:ea typeface="Poppins"/>
                  <a:cs typeface="Poppins"/>
                  <a:sym typeface="Poppins"/>
                </a:rPr>
                <a:t>Read </a:t>
              </a:r>
              <a:r>
                <a:rPr b="0" i="0" lang="en" sz="2700" u="sng" cap="none" strike="noStrike">
                  <a:solidFill>
                    <a:srgbClr val="3F3F3F"/>
                  </a:solidFill>
                  <a:latin typeface="Poppins"/>
                  <a:ea typeface="Poppins"/>
                  <a:cs typeface="Poppins"/>
                  <a:sym typeface="Poppins"/>
                  <a:hlinkClick r:id="rId4">
                    <a:extLst>
                      <a:ext uri="{A12FA001-AC4F-418D-AE19-62706E023703}">
                        <ahyp:hlinkClr val="tx"/>
                      </a:ext>
                    </a:extLst>
                  </a:hlinkClick>
                </a:rPr>
                <a:t>FAQ</a:t>
              </a:r>
              <a:r>
                <a:rPr b="1" i="0" lang="en" sz="4400" u="none" cap="none" strike="noStrike">
                  <a:solidFill>
                    <a:srgbClr val="FFCB25"/>
                  </a:solidFill>
                  <a:latin typeface="Poppins"/>
                  <a:ea typeface="Poppins"/>
                  <a:cs typeface="Poppins"/>
                  <a:sym typeface="Poppins"/>
                </a:rPr>
                <a:t> </a:t>
              </a:r>
              <a:r>
                <a:rPr b="0" i="0" lang="en" sz="2700" u="none" cap="none" strike="noStrike">
                  <a:solidFill>
                    <a:srgbClr val="3F3F3F"/>
                  </a:solidFill>
                  <a:latin typeface="Poppins"/>
                  <a:ea typeface="Poppins"/>
                  <a:cs typeface="Poppins"/>
                  <a:sym typeface="Poppins"/>
                </a:rPr>
                <a:t>on slidesmania.com</a:t>
              </a:r>
              <a:endParaRPr b="0" i="0" sz="27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3F3F3F"/>
                  </a:solidFill>
                  <a:latin typeface="Poppins"/>
                  <a:ea typeface="Poppins"/>
                  <a:cs typeface="Poppins"/>
                  <a:sym typeface="Poppins"/>
                </a:rPr>
                <a:t>Do not remove the slidesmania.com text on the sides.</a:t>
              </a:r>
              <a:endParaRPr b="0" i="0" sz="2000" u="none" cap="none" strike="noStrike">
                <a:solidFill>
                  <a:srgbClr val="3F3F3F"/>
                </a:solidFill>
                <a:latin typeface="Poppins"/>
                <a:ea typeface="Poppins"/>
                <a:cs typeface="Poppins"/>
                <a:sym typeface="Poppins"/>
              </a:endParaRPr>
            </a:p>
          </p:txBody>
        </p:sp>
        <p:cxnSp>
          <p:nvCxnSpPr>
            <p:cNvPr id="1160" name="Google Shape;1160;p25"/>
            <p:cNvCxnSpPr/>
            <p:nvPr/>
          </p:nvCxnSpPr>
          <p:spPr>
            <a:xfrm>
              <a:off x="10423367" y="5688858"/>
              <a:ext cx="1495200" cy="12900"/>
            </a:xfrm>
            <a:prstGeom prst="straightConnector1">
              <a:avLst/>
            </a:prstGeom>
            <a:noFill/>
            <a:ln cap="flat" cmpd="sng" w="38100">
              <a:solidFill>
                <a:srgbClr val="FFCB25"/>
              </a:solidFill>
              <a:prstDash val="solid"/>
              <a:round/>
              <a:headEnd len="sm" w="sm" type="none"/>
              <a:tailEnd len="sm" w="sm" type="none"/>
            </a:ln>
          </p:spPr>
        </p:cxnSp>
        <p:pic>
          <p:nvPicPr>
            <p:cNvPr id="1161" name="Google Shape;1161;p25">
              <a:hlinkClick r:id="rId5"/>
            </p:cNvPr>
            <p:cNvPicPr preferRelativeResize="0"/>
            <p:nvPr/>
          </p:nvPicPr>
          <p:blipFill rotWithShape="1">
            <a:blip r:embed="rId6">
              <a:alphaModFix/>
            </a:blip>
            <a:srcRect b="0" l="0" r="0" t="0"/>
            <a:stretch/>
          </p:blipFill>
          <p:spPr>
            <a:xfrm>
              <a:off x="8982558" y="5912306"/>
              <a:ext cx="713232" cy="637863"/>
            </a:xfrm>
            <a:prstGeom prst="rect">
              <a:avLst/>
            </a:prstGeom>
            <a:noFill/>
            <a:ln>
              <a:noFill/>
            </a:ln>
          </p:spPr>
        </p:pic>
        <p:pic>
          <p:nvPicPr>
            <p:cNvPr id="1162" name="Google Shape;1162;p25">
              <a:hlinkClick r:id="rId7"/>
            </p:cNvPr>
            <p:cNvPicPr preferRelativeResize="0"/>
            <p:nvPr/>
          </p:nvPicPr>
          <p:blipFill rotWithShape="1">
            <a:blip r:embed="rId8">
              <a:alphaModFix/>
            </a:blip>
            <a:srcRect b="0" l="0" r="0" t="0"/>
            <a:stretch/>
          </p:blipFill>
          <p:spPr>
            <a:xfrm>
              <a:off x="9764428" y="5916798"/>
              <a:ext cx="708660" cy="628879"/>
            </a:xfrm>
            <a:prstGeom prst="rect">
              <a:avLst/>
            </a:prstGeom>
            <a:noFill/>
            <a:ln>
              <a:noFill/>
            </a:ln>
          </p:spPr>
        </p:pic>
        <p:pic>
          <p:nvPicPr>
            <p:cNvPr id="1163" name="Google Shape;1163;p25">
              <a:hlinkClick r:id="rId9"/>
            </p:cNvPr>
            <p:cNvPicPr preferRelativeResize="0"/>
            <p:nvPr/>
          </p:nvPicPr>
          <p:blipFill rotWithShape="1">
            <a:blip r:embed="rId10">
              <a:alphaModFix/>
            </a:blip>
            <a:srcRect b="0" l="0" r="0" t="0"/>
            <a:stretch/>
          </p:blipFill>
          <p:spPr>
            <a:xfrm>
              <a:off x="10541715" y="5905569"/>
              <a:ext cx="612648" cy="624387"/>
            </a:xfrm>
            <a:prstGeom prst="rect">
              <a:avLst/>
            </a:prstGeom>
            <a:noFill/>
            <a:ln>
              <a:noFill/>
            </a:ln>
          </p:spPr>
        </p:pic>
        <p:pic>
          <p:nvPicPr>
            <p:cNvPr id="1164" name="Google Shape;1164;p25">
              <a:hlinkClick r:id="rId11"/>
            </p:cNvPr>
            <p:cNvPicPr preferRelativeResize="0"/>
            <p:nvPr/>
          </p:nvPicPr>
          <p:blipFill rotWithShape="1">
            <a:blip r:embed="rId12">
              <a:alphaModFix/>
            </a:blip>
            <a:srcRect b="0" l="0" r="0" t="0"/>
            <a:stretch/>
          </p:blipFill>
          <p:spPr>
            <a:xfrm>
              <a:off x="11219049" y="5916799"/>
              <a:ext cx="699516" cy="601927"/>
            </a:xfrm>
            <a:prstGeom prst="rect">
              <a:avLst/>
            </a:prstGeom>
            <a:noFill/>
            <a:ln>
              <a:noFill/>
            </a:ln>
          </p:spPr>
        </p:pic>
        <p:sp>
          <p:nvSpPr>
            <p:cNvPr id="1165" name="Google Shape;1165;p25"/>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400"/>
                <a:buFont typeface="Arial"/>
                <a:buNone/>
              </a:pPr>
              <a:r>
                <a:rPr b="1" i="0" lang="en" sz="2400" u="none" cap="none" strike="noStrike">
                  <a:solidFill>
                    <a:srgbClr val="252525"/>
                  </a:solidFill>
                  <a:latin typeface="Homemade Apple"/>
                  <a:ea typeface="Homemade Apple"/>
                  <a:cs typeface="Homemade Apple"/>
                  <a:sym typeface="Homemade Apple"/>
                </a:rPr>
                <a:t>Sharing is caring!</a:t>
              </a:r>
              <a:endParaRPr b="1" i="0" sz="2400" u="none" cap="none" strike="noStrike">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
  <p:cSld name="CUSTOM_16_1">
    <p:spTree>
      <p:nvGrpSpPr>
        <p:cNvPr id="244" name="Shape 244"/>
        <p:cNvGrpSpPr/>
        <p:nvPr/>
      </p:nvGrpSpPr>
      <p:grpSpPr>
        <a:xfrm>
          <a:off x="0" y="0"/>
          <a:ext cx="0" cy="0"/>
          <a:chOff x="0" y="0"/>
          <a:chExt cx="0" cy="0"/>
        </a:xfrm>
      </p:grpSpPr>
      <p:sp>
        <p:nvSpPr>
          <p:cNvPr id="245" name="Google Shape;245;p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Likes chocolate</a:t>
            </a:r>
            <a:endParaRPr i="0" sz="2400" u="none" cap="none" strike="noStrike">
              <a:solidFill>
                <a:srgbClr val="000000"/>
              </a:solidFill>
              <a:latin typeface="Gochi Hand"/>
              <a:ea typeface="Gochi Hand"/>
              <a:cs typeface="Gochi Hand"/>
              <a:sym typeface="Gochi Hand"/>
            </a:endParaRPr>
          </a:p>
        </p:txBody>
      </p:sp>
      <p:sp>
        <p:nvSpPr>
          <p:cNvPr id="246" name="Google Shape;246;p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Loves dogs</a:t>
            </a:r>
            <a:endParaRPr i="0" sz="2400" u="none" cap="none" strike="noStrike">
              <a:solidFill>
                <a:srgbClr val="000000"/>
              </a:solidFill>
              <a:latin typeface="Gochi Hand"/>
              <a:ea typeface="Gochi Hand"/>
              <a:cs typeface="Gochi Hand"/>
              <a:sym typeface="Gochi Hand"/>
            </a:endParaRPr>
          </a:p>
        </p:txBody>
      </p:sp>
      <p:sp>
        <p:nvSpPr>
          <p:cNvPr id="247" name="Google Shape;247;p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Favorite color is yellow</a:t>
            </a:r>
            <a:endParaRPr baseline="30000" i="0" sz="2400" u="none" cap="none" strike="noStrike">
              <a:solidFill>
                <a:srgbClr val="000000"/>
              </a:solidFill>
              <a:latin typeface="Gochi Hand"/>
              <a:ea typeface="Gochi Hand"/>
              <a:cs typeface="Gochi Hand"/>
              <a:sym typeface="Gochi Hand"/>
            </a:endParaRPr>
          </a:p>
        </p:txBody>
      </p:sp>
      <p:pic>
        <p:nvPicPr>
          <p:cNvPr id="248" name="Google Shape;248;p4"/>
          <p:cNvPicPr preferRelativeResize="0"/>
          <p:nvPr/>
        </p:nvPicPr>
        <p:blipFill rotWithShape="1">
          <a:blip r:embed="rId2">
            <a:alphaModFix/>
          </a:blip>
          <a:srcRect b="22752" l="0" r="0" t="10430"/>
          <a:stretch/>
        </p:blipFill>
        <p:spPr>
          <a:xfrm>
            <a:off x="4022288" y="445113"/>
            <a:ext cx="4201800" cy="4211400"/>
          </a:xfrm>
          <a:prstGeom prst="ellipse">
            <a:avLst/>
          </a:prstGeom>
          <a:noFill/>
          <a:ln>
            <a:noFill/>
          </a:ln>
        </p:spPr>
      </p:pic>
      <p:grpSp>
        <p:nvGrpSpPr>
          <p:cNvPr id="249" name="Google Shape;249;p4"/>
          <p:cNvGrpSpPr/>
          <p:nvPr/>
        </p:nvGrpSpPr>
        <p:grpSpPr>
          <a:xfrm>
            <a:off x="8196911" y="564472"/>
            <a:ext cx="1321102" cy="1321102"/>
            <a:chOff x="1387100" y="17486"/>
            <a:chExt cx="1321102" cy="1321102"/>
          </a:xfrm>
        </p:grpSpPr>
        <p:grpSp>
          <p:nvGrpSpPr>
            <p:cNvPr id="250" name="Google Shape;250;p4"/>
            <p:cNvGrpSpPr/>
            <p:nvPr/>
          </p:nvGrpSpPr>
          <p:grpSpPr>
            <a:xfrm>
              <a:off x="1387100" y="17486"/>
              <a:ext cx="1321102" cy="1321102"/>
              <a:chOff x="1387100" y="17486"/>
              <a:chExt cx="1321102" cy="1321102"/>
            </a:xfrm>
          </p:grpSpPr>
          <p:sp>
            <p:nvSpPr>
              <p:cNvPr id="251" name="Google Shape;251;p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4" name="Google Shape;254;p4"/>
            <p:cNvGrpSpPr/>
            <p:nvPr/>
          </p:nvGrpSpPr>
          <p:grpSpPr>
            <a:xfrm>
              <a:off x="1875282" y="466741"/>
              <a:ext cx="404681" cy="204704"/>
              <a:chOff x="1875282" y="466741"/>
              <a:chExt cx="404681" cy="204704"/>
            </a:xfrm>
          </p:grpSpPr>
          <p:sp>
            <p:nvSpPr>
              <p:cNvPr id="255" name="Google Shape;255;p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57" name="Google Shape;257;p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9" name="Google Shape;259;p4"/>
          <p:cNvGrpSpPr/>
          <p:nvPr/>
        </p:nvGrpSpPr>
        <p:grpSpPr>
          <a:xfrm>
            <a:off x="2496469" y="2871677"/>
            <a:ext cx="1620004" cy="1620004"/>
            <a:chOff x="9779241" y="2966391"/>
            <a:chExt cx="1324507" cy="1324507"/>
          </a:xfrm>
        </p:grpSpPr>
        <p:grpSp>
          <p:nvGrpSpPr>
            <p:cNvPr id="260" name="Google Shape;260;p4"/>
            <p:cNvGrpSpPr/>
            <p:nvPr/>
          </p:nvGrpSpPr>
          <p:grpSpPr>
            <a:xfrm>
              <a:off x="9779241" y="2966391"/>
              <a:ext cx="1324507" cy="1324507"/>
              <a:chOff x="9779241" y="2966391"/>
              <a:chExt cx="1324507" cy="1324507"/>
            </a:xfrm>
          </p:grpSpPr>
          <p:sp>
            <p:nvSpPr>
              <p:cNvPr id="261" name="Google Shape;261;p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64" name="Google Shape;264;p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65" name="Google Shape;265;p4"/>
          <p:cNvGrpSpPr/>
          <p:nvPr/>
        </p:nvGrpSpPr>
        <p:grpSpPr>
          <a:xfrm>
            <a:off x="8305851" y="2988630"/>
            <a:ext cx="2192758" cy="2192758"/>
            <a:chOff x="1829365" y="4210619"/>
            <a:chExt cx="2192758" cy="2192758"/>
          </a:xfrm>
        </p:grpSpPr>
        <p:grpSp>
          <p:nvGrpSpPr>
            <p:cNvPr id="266" name="Google Shape;266;p4"/>
            <p:cNvGrpSpPr/>
            <p:nvPr/>
          </p:nvGrpSpPr>
          <p:grpSpPr>
            <a:xfrm>
              <a:off x="1829365" y="4210619"/>
              <a:ext cx="2192758" cy="2192758"/>
              <a:chOff x="1829365" y="4210619"/>
              <a:chExt cx="2192758" cy="2192758"/>
            </a:xfrm>
          </p:grpSpPr>
          <p:sp>
            <p:nvSpPr>
              <p:cNvPr id="267" name="Google Shape;267;p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0" name="Google Shape;270;p4"/>
            <p:cNvGrpSpPr/>
            <p:nvPr/>
          </p:nvGrpSpPr>
          <p:grpSpPr>
            <a:xfrm>
              <a:off x="2582778" y="5435265"/>
              <a:ext cx="656322" cy="323878"/>
              <a:chOff x="2582778" y="5435265"/>
              <a:chExt cx="656322" cy="323878"/>
            </a:xfrm>
          </p:grpSpPr>
          <p:sp>
            <p:nvSpPr>
              <p:cNvPr id="271" name="Google Shape;271;p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3" name="Google Shape;273;p4"/>
            <p:cNvGrpSpPr/>
            <p:nvPr/>
          </p:nvGrpSpPr>
          <p:grpSpPr>
            <a:xfrm>
              <a:off x="2361225" y="4902284"/>
              <a:ext cx="1168469" cy="513129"/>
              <a:chOff x="2361225" y="4902284"/>
              <a:chExt cx="1168469" cy="513129"/>
            </a:xfrm>
          </p:grpSpPr>
          <p:sp>
            <p:nvSpPr>
              <p:cNvPr id="274" name="Google Shape;274;p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76" name="Google Shape;276;p4"/>
          <p:cNvGrpSpPr/>
          <p:nvPr/>
        </p:nvGrpSpPr>
        <p:grpSpPr>
          <a:xfrm rot="-1845036">
            <a:off x="2026449" y="679405"/>
            <a:ext cx="1532064" cy="1532064"/>
            <a:chOff x="8367389" y="4325953"/>
            <a:chExt cx="1932283" cy="1932283"/>
          </a:xfrm>
        </p:grpSpPr>
        <p:grpSp>
          <p:nvGrpSpPr>
            <p:cNvPr id="277" name="Google Shape;277;p4"/>
            <p:cNvGrpSpPr/>
            <p:nvPr/>
          </p:nvGrpSpPr>
          <p:grpSpPr>
            <a:xfrm>
              <a:off x="8367389" y="4325953"/>
              <a:ext cx="1932283" cy="1932283"/>
              <a:chOff x="8367389" y="4325953"/>
              <a:chExt cx="1932283" cy="1932283"/>
            </a:xfrm>
          </p:grpSpPr>
          <p:grpSp>
            <p:nvGrpSpPr>
              <p:cNvPr id="278" name="Google Shape;278;p4"/>
              <p:cNvGrpSpPr/>
              <p:nvPr/>
            </p:nvGrpSpPr>
            <p:grpSpPr>
              <a:xfrm>
                <a:off x="8367389" y="4325953"/>
                <a:ext cx="1932283" cy="1932283"/>
                <a:chOff x="8367389" y="4325953"/>
                <a:chExt cx="1932283" cy="1932283"/>
              </a:xfrm>
            </p:grpSpPr>
            <p:sp>
              <p:nvSpPr>
                <p:cNvPr id="279" name="Google Shape;279;p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82" name="Google Shape;282;p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83" name="Google Shape;283;p4"/>
              <p:cNvGrpSpPr/>
              <p:nvPr/>
            </p:nvGrpSpPr>
            <p:grpSpPr>
              <a:xfrm>
                <a:off x="8961092" y="5037059"/>
                <a:ext cx="793864" cy="295035"/>
                <a:chOff x="8961092" y="5037059"/>
                <a:chExt cx="793864" cy="295035"/>
              </a:xfrm>
            </p:grpSpPr>
            <p:sp>
              <p:nvSpPr>
                <p:cNvPr id="284" name="Google Shape;284;p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86" name="Google Shape;286;p4"/>
            <p:cNvGrpSpPr/>
            <p:nvPr/>
          </p:nvGrpSpPr>
          <p:grpSpPr>
            <a:xfrm>
              <a:off x="8660241" y="5090699"/>
              <a:ext cx="1281805" cy="587432"/>
              <a:chOff x="8660241" y="5090699"/>
              <a:chExt cx="1281805" cy="587432"/>
            </a:xfrm>
          </p:grpSpPr>
          <p:sp>
            <p:nvSpPr>
              <p:cNvPr id="287" name="Google Shape;287;p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
  <p:cSld name="CUSTOM_16_1_1">
    <p:spTree>
      <p:nvGrpSpPr>
        <p:cNvPr id="289" name="Shape 289"/>
        <p:cNvGrpSpPr/>
        <p:nvPr/>
      </p:nvGrpSpPr>
      <p:grpSpPr>
        <a:xfrm>
          <a:off x="0" y="0"/>
          <a:ext cx="0" cy="0"/>
          <a:chOff x="0" y="0"/>
          <a:chExt cx="0" cy="0"/>
        </a:xfrm>
      </p:grpSpPr>
      <p:pic>
        <p:nvPicPr>
          <p:cNvPr id="290" name="Google Shape;290;p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291" name="Google Shape;291;p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2" name="Google Shape;292;p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3" name="Google Shape;293;p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294" name="Google Shape;294;p5"/>
          <p:cNvGrpSpPr/>
          <p:nvPr/>
        </p:nvGrpSpPr>
        <p:grpSpPr>
          <a:xfrm>
            <a:off x="8376156" y="443178"/>
            <a:ext cx="2288095" cy="2288095"/>
            <a:chOff x="7624170" y="424817"/>
            <a:chExt cx="2288095" cy="2288095"/>
          </a:xfrm>
        </p:grpSpPr>
        <p:grpSp>
          <p:nvGrpSpPr>
            <p:cNvPr id="295" name="Google Shape;295;p5"/>
            <p:cNvGrpSpPr/>
            <p:nvPr/>
          </p:nvGrpSpPr>
          <p:grpSpPr>
            <a:xfrm>
              <a:off x="7624170" y="424817"/>
              <a:ext cx="2288095" cy="2288095"/>
              <a:chOff x="7624170" y="424817"/>
              <a:chExt cx="2288095" cy="2288095"/>
            </a:xfrm>
          </p:grpSpPr>
          <p:sp>
            <p:nvSpPr>
              <p:cNvPr id="296" name="Google Shape;296;p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99" name="Google Shape;299;p5"/>
            <p:cNvGrpSpPr/>
            <p:nvPr/>
          </p:nvGrpSpPr>
          <p:grpSpPr>
            <a:xfrm>
              <a:off x="8276189" y="1296372"/>
              <a:ext cx="974808" cy="145807"/>
              <a:chOff x="8276189" y="1296372"/>
              <a:chExt cx="974808" cy="145807"/>
            </a:xfrm>
          </p:grpSpPr>
          <p:sp>
            <p:nvSpPr>
              <p:cNvPr id="300" name="Google Shape;300;p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2" name="Google Shape;302;p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04" name="Google Shape;304;p5"/>
          <p:cNvGrpSpPr/>
          <p:nvPr/>
        </p:nvGrpSpPr>
        <p:grpSpPr>
          <a:xfrm>
            <a:off x="8302202" y="3294090"/>
            <a:ext cx="1324507" cy="1324507"/>
            <a:chOff x="9779241" y="2966391"/>
            <a:chExt cx="1324507" cy="1324507"/>
          </a:xfrm>
        </p:grpSpPr>
        <p:grpSp>
          <p:nvGrpSpPr>
            <p:cNvPr id="305" name="Google Shape;305;p5"/>
            <p:cNvGrpSpPr/>
            <p:nvPr/>
          </p:nvGrpSpPr>
          <p:grpSpPr>
            <a:xfrm>
              <a:off x="9779241" y="2966391"/>
              <a:ext cx="1324507" cy="1324507"/>
              <a:chOff x="9779241" y="2966391"/>
              <a:chExt cx="1324507" cy="1324507"/>
            </a:xfrm>
          </p:grpSpPr>
          <p:sp>
            <p:nvSpPr>
              <p:cNvPr id="306" name="Google Shape;306;p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9" name="Google Shape;309;p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0" name="Google Shape;310;p5"/>
          <p:cNvGrpSpPr/>
          <p:nvPr/>
        </p:nvGrpSpPr>
        <p:grpSpPr>
          <a:xfrm rot="-1361582">
            <a:off x="2656190" y="3430164"/>
            <a:ext cx="1416462" cy="1416462"/>
            <a:chOff x="1085147" y="2720748"/>
            <a:chExt cx="1416439" cy="1416439"/>
          </a:xfrm>
        </p:grpSpPr>
        <p:grpSp>
          <p:nvGrpSpPr>
            <p:cNvPr id="311" name="Google Shape;311;p5"/>
            <p:cNvGrpSpPr/>
            <p:nvPr/>
          </p:nvGrpSpPr>
          <p:grpSpPr>
            <a:xfrm>
              <a:off x="1085147" y="2720748"/>
              <a:ext cx="1416439" cy="1416439"/>
              <a:chOff x="1085147" y="2720748"/>
              <a:chExt cx="1416439" cy="1416439"/>
            </a:xfrm>
          </p:grpSpPr>
          <p:grpSp>
            <p:nvGrpSpPr>
              <p:cNvPr id="312" name="Google Shape;312;p5"/>
              <p:cNvGrpSpPr/>
              <p:nvPr/>
            </p:nvGrpSpPr>
            <p:grpSpPr>
              <a:xfrm>
                <a:off x="1085147" y="2720748"/>
                <a:ext cx="1416439" cy="1416439"/>
                <a:chOff x="1085147" y="2720748"/>
                <a:chExt cx="1416439" cy="1416439"/>
              </a:xfrm>
            </p:grpSpPr>
            <p:sp>
              <p:nvSpPr>
                <p:cNvPr id="313" name="Google Shape;313;p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6" name="Google Shape;316;p5"/>
              <p:cNvGrpSpPr/>
              <p:nvPr/>
            </p:nvGrpSpPr>
            <p:grpSpPr>
              <a:xfrm>
                <a:off x="1503639" y="3235565"/>
                <a:ext cx="597443" cy="225431"/>
                <a:chOff x="1503639" y="3235565"/>
                <a:chExt cx="597443" cy="225431"/>
              </a:xfrm>
            </p:grpSpPr>
            <p:sp>
              <p:nvSpPr>
                <p:cNvPr id="317" name="Google Shape;317;p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19" name="Google Shape;319;p5"/>
            <p:cNvGrpSpPr/>
            <p:nvPr/>
          </p:nvGrpSpPr>
          <p:grpSpPr>
            <a:xfrm>
              <a:off x="1537234" y="3483142"/>
              <a:ext cx="498107" cy="365756"/>
              <a:chOff x="1537234" y="3483142"/>
              <a:chExt cx="498107" cy="365756"/>
            </a:xfrm>
          </p:grpSpPr>
          <p:sp>
            <p:nvSpPr>
              <p:cNvPr id="320" name="Google Shape;320;p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21" name="Google Shape;321;p5"/>
              <p:cNvGrpSpPr/>
              <p:nvPr/>
            </p:nvGrpSpPr>
            <p:grpSpPr>
              <a:xfrm>
                <a:off x="1619670" y="3492165"/>
                <a:ext cx="315207" cy="356733"/>
                <a:chOff x="1619670" y="3492165"/>
                <a:chExt cx="315207" cy="356733"/>
              </a:xfrm>
            </p:grpSpPr>
            <p:sp>
              <p:nvSpPr>
                <p:cNvPr id="322" name="Google Shape;322;p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325" name="Google Shape;325;p5"/>
          <p:cNvGrpSpPr/>
          <p:nvPr/>
        </p:nvGrpSpPr>
        <p:grpSpPr>
          <a:xfrm>
            <a:off x="1919256" y="854217"/>
            <a:ext cx="1866417" cy="1866417"/>
            <a:chOff x="5311255" y="4973092"/>
            <a:chExt cx="1465811" cy="1465811"/>
          </a:xfrm>
        </p:grpSpPr>
        <p:grpSp>
          <p:nvGrpSpPr>
            <p:cNvPr id="326" name="Google Shape;326;p5"/>
            <p:cNvGrpSpPr/>
            <p:nvPr/>
          </p:nvGrpSpPr>
          <p:grpSpPr>
            <a:xfrm>
              <a:off x="5311255" y="4973092"/>
              <a:ext cx="1465811" cy="1465811"/>
              <a:chOff x="5311255" y="4973092"/>
              <a:chExt cx="1465811" cy="1465811"/>
            </a:xfrm>
          </p:grpSpPr>
          <p:sp>
            <p:nvSpPr>
              <p:cNvPr id="327" name="Google Shape;327;p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
            <p:cNvGrpSpPr/>
            <p:nvPr/>
          </p:nvGrpSpPr>
          <p:grpSpPr>
            <a:xfrm>
              <a:off x="5794460" y="5494673"/>
              <a:ext cx="462916" cy="176777"/>
              <a:chOff x="5794460" y="5494673"/>
              <a:chExt cx="462916" cy="176777"/>
            </a:xfrm>
          </p:grpSpPr>
          <p:sp>
            <p:nvSpPr>
              <p:cNvPr id="331" name="Google Shape;331;p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33" name="Google Shape;333;p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3">
  <p:cSld name="CUSTOM_16_1_1_1">
    <p:spTree>
      <p:nvGrpSpPr>
        <p:cNvPr id="335" name="Shape 335"/>
        <p:cNvGrpSpPr/>
        <p:nvPr/>
      </p:nvGrpSpPr>
      <p:grpSpPr>
        <a:xfrm>
          <a:off x="0" y="0"/>
          <a:ext cx="0" cy="0"/>
          <a:chOff x="0" y="0"/>
          <a:chExt cx="0" cy="0"/>
        </a:xfrm>
      </p:grpSpPr>
      <p:grpSp>
        <p:nvGrpSpPr>
          <p:cNvPr id="336" name="Google Shape;336;p6"/>
          <p:cNvGrpSpPr/>
          <p:nvPr/>
        </p:nvGrpSpPr>
        <p:grpSpPr>
          <a:xfrm>
            <a:off x="8196911" y="564472"/>
            <a:ext cx="1321102" cy="1321102"/>
            <a:chOff x="1387100" y="17486"/>
            <a:chExt cx="1321102" cy="1321102"/>
          </a:xfrm>
        </p:grpSpPr>
        <p:grpSp>
          <p:nvGrpSpPr>
            <p:cNvPr id="337" name="Google Shape;337;p6"/>
            <p:cNvGrpSpPr/>
            <p:nvPr/>
          </p:nvGrpSpPr>
          <p:grpSpPr>
            <a:xfrm>
              <a:off x="1387100" y="17486"/>
              <a:ext cx="1321102" cy="1321102"/>
              <a:chOff x="1387100" y="17486"/>
              <a:chExt cx="1321102" cy="1321102"/>
            </a:xfrm>
          </p:grpSpPr>
          <p:sp>
            <p:nvSpPr>
              <p:cNvPr id="338" name="Google Shape;338;p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1" name="Google Shape;341;p6"/>
            <p:cNvGrpSpPr/>
            <p:nvPr/>
          </p:nvGrpSpPr>
          <p:grpSpPr>
            <a:xfrm>
              <a:off x="1875282" y="466741"/>
              <a:ext cx="404681" cy="204704"/>
              <a:chOff x="1875282" y="466741"/>
              <a:chExt cx="404681" cy="204704"/>
            </a:xfrm>
          </p:grpSpPr>
          <p:sp>
            <p:nvSpPr>
              <p:cNvPr id="342" name="Google Shape;342;p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4" name="Google Shape;344;p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5" name="Google Shape;345;p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6" name="Google Shape;346;p6"/>
          <p:cNvGrpSpPr/>
          <p:nvPr/>
        </p:nvGrpSpPr>
        <p:grpSpPr>
          <a:xfrm>
            <a:off x="2496469" y="2871677"/>
            <a:ext cx="1620004" cy="1620004"/>
            <a:chOff x="9779241" y="2966391"/>
            <a:chExt cx="1324507" cy="1324507"/>
          </a:xfrm>
        </p:grpSpPr>
        <p:grpSp>
          <p:nvGrpSpPr>
            <p:cNvPr id="347" name="Google Shape;347;p6"/>
            <p:cNvGrpSpPr/>
            <p:nvPr/>
          </p:nvGrpSpPr>
          <p:grpSpPr>
            <a:xfrm>
              <a:off x="9779241" y="2966391"/>
              <a:ext cx="1324507" cy="1324507"/>
              <a:chOff x="9779241" y="2966391"/>
              <a:chExt cx="1324507" cy="1324507"/>
            </a:xfrm>
          </p:grpSpPr>
          <p:sp>
            <p:nvSpPr>
              <p:cNvPr id="348" name="Google Shape;348;p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9" name="Google Shape;349;p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0" name="Google Shape;350;p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51" name="Google Shape;351;p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2" name="Google Shape;352;p6"/>
          <p:cNvGrpSpPr/>
          <p:nvPr/>
        </p:nvGrpSpPr>
        <p:grpSpPr>
          <a:xfrm>
            <a:off x="8305851" y="2988630"/>
            <a:ext cx="2192758" cy="2192758"/>
            <a:chOff x="1829365" y="4210619"/>
            <a:chExt cx="2192758" cy="2192758"/>
          </a:xfrm>
        </p:grpSpPr>
        <p:grpSp>
          <p:nvGrpSpPr>
            <p:cNvPr id="353" name="Google Shape;353;p6"/>
            <p:cNvGrpSpPr/>
            <p:nvPr/>
          </p:nvGrpSpPr>
          <p:grpSpPr>
            <a:xfrm>
              <a:off x="1829365" y="4210619"/>
              <a:ext cx="2192758" cy="2192758"/>
              <a:chOff x="1829365" y="4210619"/>
              <a:chExt cx="2192758" cy="2192758"/>
            </a:xfrm>
          </p:grpSpPr>
          <p:sp>
            <p:nvSpPr>
              <p:cNvPr id="354" name="Google Shape;354;p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5" name="Google Shape;355;p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6" name="Google Shape;356;p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7" name="Google Shape;357;p6"/>
            <p:cNvGrpSpPr/>
            <p:nvPr/>
          </p:nvGrpSpPr>
          <p:grpSpPr>
            <a:xfrm>
              <a:off x="2582778" y="5435265"/>
              <a:ext cx="656322" cy="323878"/>
              <a:chOff x="2582778" y="5435265"/>
              <a:chExt cx="656322" cy="323878"/>
            </a:xfrm>
          </p:grpSpPr>
          <p:sp>
            <p:nvSpPr>
              <p:cNvPr id="358" name="Google Shape;358;p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9" name="Google Shape;359;p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60" name="Google Shape;360;p6"/>
            <p:cNvGrpSpPr/>
            <p:nvPr/>
          </p:nvGrpSpPr>
          <p:grpSpPr>
            <a:xfrm>
              <a:off x="2361225" y="4902284"/>
              <a:ext cx="1168469" cy="513129"/>
              <a:chOff x="2361225" y="4902284"/>
              <a:chExt cx="1168469" cy="513129"/>
            </a:xfrm>
          </p:grpSpPr>
          <p:sp>
            <p:nvSpPr>
              <p:cNvPr id="361" name="Google Shape;361;p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63" name="Google Shape;363;p6"/>
          <p:cNvGrpSpPr/>
          <p:nvPr/>
        </p:nvGrpSpPr>
        <p:grpSpPr>
          <a:xfrm rot="-1845036">
            <a:off x="2026449" y="679405"/>
            <a:ext cx="1532064" cy="1532064"/>
            <a:chOff x="8367389" y="4325953"/>
            <a:chExt cx="1932283" cy="1932283"/>
          </a:xfrm>
        </p:grpSpPr>
        <p:grpSp>
          <p:nvGrpSpPr>
            <p:cNvPr id="364" name="Google Shape;364;p6"/>
            <p:cNvGrpSpPr/>
            <p:nvPr/>
          </p:nvGrpSpPr>
          <p:grpSpPr>
            <a:xfrm>
              <a:off x="8367389" y="4325953"/>
              <a:ext cx="1932283" cy="1932283"/>
              <a:chOff x="8367389" y="4325953"/>
              <a:chExt cx="1932283" cy="1932283"/>
            </a:xfrm>
          </p:grpSpPr>
          <p:grpSp>
            <p:nvGrpSpPr>
              <p:cNvPr id="365" name="Google Shape;365;p6"/>
              <p:cNvGrpSpPr/>
              <p:nvPr/>
            </p:nvGrpSpPr>
            <p:grpSpPr>
              <a:xfrm>
                <a:off x="8367389" y="4325953"/>
                <a:ext cx="1932283" cy="1932283"/>
                <a:chOff x="8367389" y="4325953"/>
                <a:chExt cx="1932283" cy="1932283"/>
              </a:xfrm>
            </p:grpSpPr>
            <p:sp>
              <p:nvSpPr>
                <p:cNvPr id="366" name="Google Shape;366;p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7" name="Google Shape;367;p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8" name="Google Shape;368;p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69" name="Google Shape;369;p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70" name="Google Shape;370;p6"/>
              <p:cNvGrpSpPr/>
              <p:nvPr/>
            </p:nvGrpSpPr>
            <p:grpSpPr>
              <a:xfrm>
                <a:off x="8961092" y="5037059"/>
                <a:ext cx="793864" cy="295035"/>
                <a:chOff x="8961092" y="5037059"/>
                <a:chExt cx="793864" cy="295035"/>
              </a:xfrm>
            </p:grpSpPr>
            <p:sp>
              <p:nvSpPr>
                <p:cNvPr id="371" name="Google Shape;371;p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2" name="Google Shape;372;p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73" name="Google Shape;373;p6"/>
            <p:cNvGrpSpPr/>
            <p:nvPr/>
          </p:nvGrpSpPr>
          <p:grpSpPr>
            <a:xfrm>
              <a:off x="8660241" y="5090699"/>
              <a:ext cx="1281805" cy="587432"/>
              <a:chOff x="8660241" y="5090699"/>
              <a:chExt cx="1281805" cy="587432"/>
            </a:xfrm>
          </p:grpSpPr>
          <p:sp>
            <p:nvSpPr>
              <p:cNvPr id="374" name="Google Shape;374;p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5" name="Google Shape;375;p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376" name="Google Shape;376;p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77" name="Google Shape;377;p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8" name="Google Shape;378;p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9" name="Google Shape;379;p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4">
  <p:cSld name="CUSTOM_16_1_1_1_1">
    <p:spTree>
      <p:nvGrpSpPr>
        <p:cNvPr id="380" name="Shape 380"/>
        <p:cNvGrpSpPr/>
        <p:nvPr/>
      </p:nvGrpSpPr>
      <p:grpSpPr>
        <a:xfrm>
          <a:off x="0" y="0"/>
          <a:ext cx="0" cy="0"/>
          <a:chOff x="0" y="0"/>
          <a:chExt cx="0" cy="0"/>
        </a:xfrm>
      </p:grpSpPr>
      <p:pic>
        <p:nvPicPr>
          <p:cNvPr id="381" name="Google Shape;381;p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82" name="Google Shape;382;p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3" name="Google Shape;383;p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4" name="Google Shape;384;p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385" name="Google Shape;385;p7"/>
          <p:cNvGrpSpPr/>
          <p:nvPr/>
        </p:nvGrpSpPr>
        <p:grpSpPr>
          <a:xfrm>
            <a:off x="8376156" y="443178"/>
            <a:ext cx="2288095" cy="2288095"/>
            <a:chOff x="7624170" y="424817"/>
            <a:chExt cx="2288095" cy="2288095"/>
          </a:xfrm>
        </p:grpSpPr>
        <p:grpSp>
          <p:nvGrpSpPr>
            <p:cNvPr id="386" name="Google Shape;386;p7"/>
            <p:cNvGrpSpPr/>
            <p:nvPr/>
          </p:nvGrpSpPr>
          <p:grpSpPr>
            <a:xfrm>
              <a:off x="7624170" y="424817"/>
              <a:ext cx="2288095" cy="2288095"/>
              <a:chOff x="7624170" y="424817"/>
              <a:chExt cx="2288095" cy="2288095"/>
            </a:xfrm>
          </p:grpSpPr>
          <p:sp>
            <p:nvSpPr>
              <p:cNvPr id="387" name="Google Shape;387;p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0" name="Google Shape;390;p7"/>
            <p:cNvGrpSpPr/>
            <p:nvPr/>
          </p:nvGrpSpPr>
          <p:grpSpPr>
            <a:xfrm>
              <a:off x="8276189" y="1296372"/>
              <a:ext cx="974808" cy="145807"/>
              <a:chOff x="8276189" y="1296372"/>
              <a:chExt cx="974808" cy="145807"/>
            </a:xfrm>
          </p:grpSpPr>
          <p:sp>
            <p:nvSpPr>
              <p:cNvPr id="391" name="Google Shape;391;p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93" name="Google Shape;393;p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5" name="Google Shape;395;p7"/>
          <p:cNvGrpSpPr/>
          <p:nvPr/>
        </p:nvGrpSpPr>
        <p:grpSpPr>
          <a:xfrm>
            <a:off x="8302202" y="3294090"/>
            <a:ext cx="1324507" cy="1324507"/>
            <a:chOff x="9779241" y="2966391"/>
            <a:chExt cx="1324507" cy="1324507"/>
          </a:xfrm>
        </p:grpSpPr>
        <p:grpSp>
          <p:nvGrpSpPr>
            <p:cNvPr id="396" name="Google Shape;396;p7"/>
            <p:cNvGrpSpPr/>
            <p:nvPr/>
          </p:nvGrpSpPr>
          <p:grpSpPr>
            <a:xfrm>
              <a:off x="9779241" y="2966391"/>
              <a:ext cx="1324507" cy="1324507"/>
              <a:chOff x="9779241" y="2966391"/>
              <a:chExt cx="1324507" cy="1324507"/>
            </a:xfrm>
          </p:grpSpPr>
          <p:sp>
            <p:nvSpPr>
              <p:cNvPr id="397" name="Google Shape;397;p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00" name="Google Shape;400;p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1" name="Google Shape;401;p7"/>
          <p:cNvGrpSpPr/>
          <p:nvPr/>
        </p:nvGrpSpPr>
        <p:grpSpPr>
          <a:xfrm rot="-1361582">
            <a:off x="2656190" y="3430164"/>
            <a:ext cx="1416462" cy="1416462"/>
            <a:chOff x="1085147" y="2720748"/>
            <a:chExt cx="1416439" cy="1416439"/>
          </a:xfrm>
        </p:grpSpPr>
        <p:grpSp>
          <p:nvGrpSpPr>
            <p:cNvPr id="402" name="Google Shape;402;p7"/>
            <p:cNvGrpSpPr/>
            <p:nvPr/>
          </p:nvGrpSpPr>
          <p:grpSpPr>
            <a:xfrm>
              <a:off x="1085147" y="2720748"/>
              <a:ext cx="1416439" cy="1416439"/>
              <a:chOff x="1085147" y="2720748"/>
              <a:chExt cx="1416439" cy="1416439"/>
            </a:xfrm>
          </p:grpSpPr>
          <p:grpSp>
            <p:nvGrpSpPr>
              <p:cNvPr id="403" name="Google Shape;403;p7"/>
              <p:cNvGrpSpPr/>
              <p:nvPr/>
            </p:nvGrpSpPr>
            <p:grpSpPr>
              <a:xfrm>
                <a:off x="1085147" y="2720748"/>
                <a:ext cx="1416439" cy="1416439"/>
                <a:chOff x="1085147" y="2720748"/>
                <a:chExt cx="1416439" cy="1416439"/>
              </a:xfrm>
            </p:grpSpPr>
            <p:sp>
              <p:nvSpPr>
                <p:cNvPr id="404" name="Google Shape;404;p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7" name="Google Shape;407;p7"/>
              <p:cNvGrpSpPr/>
              <p:nvPr/>
            </p:nvGrpSpPr>
            <p:grpSpPr>
              <a:xfrm>
                <a:off x="1503639" y="3235565"/>
                <a:ext cx="597443" cy="225431"/>
                <a:chOff x="1503639" y="3235565"/>
                <a:chExt cx="597443" cy="225431"/>
              </a:xfrm>
            </p:grpSpPr>
            <p:sp>
              <p:nvSpPr>
                <p:cNvPr id="408" name="Google Shape;408;p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10" name="Google Shape;410;p7"/>
            <p:cNvGrpSpPr/>
            <p:nvPr/>
          </p:nvGrpSpPr>
          <p:grpSpPr>
            <a:xfrm>
              <a:off x="1537234" y="3483142"/>
              <a:ext cx="498107" cy="365756"/>
              <a:chOff x="1537234" y="3483142"/>
              <a:chExt cx="498107" cy="365756"/>
            </a:xfrm>
          </p:grpSpPr>
          <p:sp>
            <p:nvSpPr>
              <p:cNvPr id="411" name="Google Shape;411;p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12" name="Google Shape;412;p7"/>
              <p:cNvGrpSpPr/>
              <p:nvPr/>
            </p:nvGrpSpPr>
            <p:grpSpPr>
              <a:xfrm>
                <a:off x="1619670" y="3492165"/>
                <a:ext cx="315207" cy="356733"/>
                <a:chOff x="1619670" y="3492165"/>
                <a:chExt cx="315207" cy="356733"/>
              </a:xfrm>
            </p:grpSpPr>
            <p:sp>
              <p:nvSpPr>
                <p:cNvPr id="413" name="Google Shape;413;p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416" name="Google Shape;416;p7"/>
          <p:cNvGrpSpPr/>
          <p:nvPr/>
        </p:nvGrpSpPr>
        <p:grpSpPr>
          <a:xfrm>
            <a:off x="1919256" y="854217"/>
            <a:ext cx="1866417" cy="1866417"/>
            <a:chOff x="5311255" y="4973092"/>
            <a:chExt cx="1465811" cy="1465811"/>
          </a:xfrm>
        </p:grpSpPr>
        <p:grpSp>
          <p:nvGrpSpPr>
            <p:cNvPr id="417" name="Google Shape;417;p7"/>
            <p:cNvGrpSpPr/>
            <p:nvPr/>
          </p:nvGrpSpPr>
          <p:grpSpPr>
            <a:xfrm>
              <a:off x="5311255" y="4973092"/>
              <a:ext cx="1465811" cy="1465811"/>
              <a:chOff x="5311255" y="4973092"/>
              <a:chExt cx="1465811" cy="1465811"/>
            </a:xfrm>
          </p:grpSpPr>
          <p:sp>
            <p:nvSpPr>
              <p:cNvPr id="418" name="Google Shape;418;p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21" name="Google Shape;421;p7"/>
            <p:cNvGrpSpPr/>
            <p:nvPr/>
          </p:nvGrpSpPr>
          <p:grpSpPr>
            <a:xfrm>
              <a:off x="5794460" y="5494673"/>
              <a:ext cx="462916" cy="176777"/>
              <a:chOff x="5794460" y="5494673"/>
              <a:chExt cx="462916" cy="176777"/>
            </a:xfrm>
          </p:grpSpPr>
          <p:sp>
            <p:nvSpPr>
              <p:cNvPr id="422" name="Google Shape;422;p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24" name="Google Shape;424;p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5">
  <p:cSld name="CUSTOM_16_1_1_1_1_1">
    <p:spTree>
      <p:nvGrpSpPr>
        <p:cNvPr id="426" name="Shape 426"/>
        <p:cNvGrpSpPr/>
        <p:nvPr/>
      </p:nvGrpSpPr>
      <p:grpSpPr>
        <a:xfrm>
          <a:off x="0" y="0"/>
          <a:ext cx="0" cy="0"/>
          <a:chOff x="0" y="0"/>
          <a:chExt cx="0" cy="0"/>
        </a:xfrm>
      </p:grpSpPr>
      <p:grpSp>
        <p:nvGrpSpPr>
          <p:cNvPr id="427" name="Google Shape;427;p8"/>
          <p:cNvGrpSpPr/>
          <p:nvPr/>
        </p:nvGrpSpPr>
        <p:grpSpPr>
          <a:xfrm>
            <a:off x="8196911" y="564472"/>
            <a:ext cx="1321102" cy="1321102"/>
            <a:chOff x="1387100" y="17486"/>
            <a:chExt cx="1321102" cy="1321102"/>
          </a:xfrm>
        </p:grpSpPr>
        <p:grpSp>
          <p:nvGrpSpPr>
            <p:cNvPr id="428" name="Google Shape;428;p8"/>
            <p:cNvGrpSpPr/>
            <p:nvPr/>
          </p:nvGrpSpPr>
          <p:grpSpPr>
            <a:xfrm>
              <a:off x="1387100" y="17486"/>
              <a:ext cx="1321102" cy="1321102"/>
              <a:chOff x="1387100" y="17486"/>
              <a:chExt cx="1321102" cy="1321102"/>
            </a:xfrm>
          </p:grpSpPr>
          <p:sp>
            <p:nvSpPr>
              <p:cNvPr id="429" name="Google Shape;429;p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2" name="Google Shape;432;p8"/>
            <p:cNvGrpSpPr/>
            <p:nvPr/>
          </p:nvGrpSpPr>
          <p:grpSpPr>
            <a:xfrm>
              <a:off x="1875282" y="466741"/>
              <a:ext cx="404681" cy="204704"/>
              <a:chOff x="1875282" y="466741"/>
              <a:chExt cx="404681" cy="204704"/>
            </a:xfrm>
          </p:grpSpPr>
          <p:sp>
            <p:nvSpPr>
              <p:cNvPr id="433" name="Google Shape;433;p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35" name="Google Shape;435;p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7" name="Google Shape;437;p8"/>
          <p:cNvGrpSpPr/>
          <p:nvPr/>
        </p:nvGrpSpPr>
        <p:grpSpPr>
          <a:xfrm>
            <a:off x="2496469" y="2871677"/>
            <a:ext cx="1620004" cy="1620004"/>
            <a:chOff x="9779241" y="2966391"/>
            <a:chExt cx="1324507" cy="1324507"/>
          </a:xfrm>
        </p:grpSpPr>
        <p:grpSp>
          <p:nvGrpSpPr>
            <p:cNvPr id="438" name="Google Shape;438;p8"/>
            <p:cNvGrpSpPr/>
            <p:nvPr/>
          </p:nvGrpSpPr>
          <p:grpSpPr>
            <a:xfrm>
              <a:off x="9779241" y="2966391"/>
              <a:ext cx="1324507" cy="1324507"/>
              <a:chOff x="9779241" y="2966391"/>
              <a:chExt cx="1324507" cy="1324507"/>
            </a:xfrm>
          </p:grpSpPr>
          <p:sp>
            <p:nvSpPr>
              <p:cNvPr id="439" name="Google Shape;439;p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42" name="Google Shape;442;p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3" name="Google Shape;443;p8"/>
          <p:cNvGrpSpPr/>
          <p:nvPr/>
        </p:nvGrpSpPr>
        <p:grpSpPr>
          <a:xfrm>
            <a:off x="8305851" y="2988630"/>
            <a:ext cx="2192758" cy="2192758"/>
            <a:chOff x="1829365" y="4210619"/>
            <a:chExt cx="2192758" cy="2192758"/>
          </a:xfrm>
        </p:grpSpPr>
        <p:grpSp>
          <p:nvGrpSpPr>
            <p:cNvPr id="444" name="Google Shape;444;p8"/>
            <p:cNvGrpSpPr/>
            <p:nvPr/>
          </p:nvGrpSpPr>
          <p:grpSpPr>
            <a:xfrm>
              <a:off x="1829365" y="4210619"/>
              <a:ext cx="2192758" cy="2192758"/>
              <a:chOff x="1829365" y="4210619"/>
              <a:chExt cx="2192758" cy="2192758"/>
            </a:xfrm>
          </p:grpSpPr>
          <p:sp>
            <p:nvSpPr>
              <p:cNvPr id="445" name="Google Shape;445;p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8" name="Google Shape;448;p8"/>
            <p:cNvGrpSpPr/>
            <p:nvPr/>
          </p:nvGrpSpPr>
          <p:grpSpPr>
            <a:xfrm>
              <a:off x="2582778" y="5435265"/>
              <a:ext cx="656322" cy="323878"/>
              <a:chOff x="2582778" y="5435265"/>
              <a:chExt cx="656322" cy="323878"/>
            </a:xfrm>
          </p:grpSpPr>
          <p:sp>
            <p:nvSpPr>
              <p:cNvPr id="449" name="Google Shape;449;p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51" name="Google Shape;451;p8"/>
            <p:cNvGrpSpPr/>
            <p:nvPr/>
          </p:nvGrpSpPr>
          <p:grpSpPr>
            <a:xfrm>
              <a:off x="2361225" y="4902284"/>
              <a:ext cx="1168469" cy="513129"/>
              <a:chOff x="2361225" y="4902284"/>
              <a:chExt cx="1168469" cy="513129"/>
            </a:xfrm>
          </p:grpSpPr>
          <p:sp>
            <p:nvSpPr>
              <p:cNvPr id="452" name="Google Shape;452;p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54" name="Google Shape;454;p8"/>
          <p:cNvGrpSpPr/>
          <p:nvPr/>
        </p:nvGrpSpPr>
        <p:grpSpPr>
          <a:xfrm rot="-1845036">
            <a:off x="2026449" y="679405"/>
            <a:ext cx="1532064" cy="1532064"/>
            <a:chOff x="8367389" y="4325953"/>
            <a:chExt cx="1932283" cy="1932283"/>
          </a:xfrm>
        </p:grpSpPr>
        <p:grpSp>
          <p:nvGrpSpPr>
            <p:cNvPr id="455" name="Google Shape;455;p8"/>
            <p:cNvGrpSpPr/>
            <p:nvPr/>
          </p:nvGrpSpPr>
          <p:grpSpPr>
            <a:xfrm>
              <a:off x="8367389" y="4325953"/>
              <a:ext cx="1932283" cy="1932283"/>
              <a:chOff x="8367389" y="4325953"/>
              <a:chExt cx="1932283" cy="1932283"/>
            </a:xfrm>
          </p:grpSpPr>
          <p:grpSp>
            <p:nvGrpSpPr>
              <p:cNvPr id="456" name="Google Shape;456;p8"/>
              <p:cNvGrpSpPr/>
              <p:nvPr/>
            </p:nvGrpSpPr>
            <p:grpSpPr>
              <a:xfrm>
                <a:off x="8367389" y="4325953"/>
                <a:ext cx="1932283" cy="1932283"/>
                <a:chOff x="8367389" y="4325953"/>
                <a:chExt cx="1932283" cy="1932283"/>
              </a:xfrm>
            </p:grpSpPr>
            <p:sp>
              <p:nvSpPr>
                <p:cNvPr id="457" name="Google Shape;457;p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60" name="Google Shape;460;p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61" name="Google Shape;461;p8"/>
              <p:cNvGrpSpPr/>
              <p:nvPr/>
            </p:nvGrpSpPr>
            <p:grpSpPr>
              <a:xfrm>
                <a:off x="8961092" y="5037059"/>
                <a:ext cx="793864" cy="295035"/>
                <a:chOff x="8961092" y="5037059"/>
                <a:chExt cx="793864" cy="295035"/>
              </a:xfrm>
            </p:grpSpPr>
            <p:sp>
              <p:nvSpPr>
                <p:cNvPr id="462" name="Google Shape;462;p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64" name="Google Shape;464;p8"/>
            <p:cNvGrpSpPr/>
            <p:nvPr/>
          </p:nvGrpSpPr>
          <p:grpSpPr>
            <a:xfrm>
              <a:off x="8660241" y="5090699"/>
              <a:ext cx="1281805" cy="587432"/>
              <a:chOff x="8660241" y="5090699"/>
              <a:chExt cx="1281805" cy="587432"/>
            </a:xfrm>
          </p:grpSpPr>
          <p:sp>
            <p:nvSpPr>
              <p:cNvPr id="465" name="Google Shape;465;p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467" name="Google Shape;467;p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68" name="Google Shape;468;p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69" name="Google Shape;469;p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0" name="Google Shape;470;p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6">
  <p:cSld name="CUSTOM_16_1_1_1_1_1_1">
    <p:spTree>
      <p:nvGrpSpPr>
        <p:cNvPr id="471" name="Shape 471"/>
        <p:cNvGrpSpPr/>
        <p:nvPr/>
      </p:nvGrpSpPr>
      <p:grpSpPr>
        <a:xfrm>
          <a:off x="0" y="0"/>
          <a:ext cx="0" cy="0"/>
          <a:chOff x="0" y="0"/>
          <a:chExt cx="0" cy="0"/>
        </a:xfrm>
      </p:grpSpPr>
      <p:pic>
        <p:nvPicPr>
          <p:cNvPr id="472" name="Google Shape;472;p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73" name="Google Shape;473;p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4" name="Google Shape;474;p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5" name="Google Shape;475;p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476" name="Google Shape;476;p9"/>
          <p:cNvGrpSpPr/>
          <p:nvPr/>
        </p:nvGrpSpPr>
        <p:grpSpPr>
          <a:xfrm>
            <a:off x="8376156" y="443178"/>
            <a:ext cx="2288095" cy="2288095"/>
            <a:chOff x="7624170" y="424817"/>
            <a:chExt cx="2288095" cy="2288095"/>
          </a:xfrm>
        </p:grpSpPr>
        <p:grpSp>
          <p:nvGrpSpPr>
            <p:cNvPr id="477" name="Google Shape;477;p9"/>
            <p:cNvGrpSpPr/>
            <p:nvPr/>
          </p:nvGrpSpPr>
          <p:grpSpPr>
            <a:xfrm>
              <a:off x="7624170" y="424817"/>
              <a:ext cx="2288095" cy="2288095"/>
              <a:chOff x="7624170" y="424817"/>
              <a:chExt cx="2288095" cy="2288095"/>
            </a:xfrm>
          </p:grpSpPr>
          <p:sp>
            <p:nvSpPr>
              <p:cNvPr id="478" name="Google Shape;478;p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1" name="Google Shape;481;p9"/>
            <p:cNvGrpSpPr/>
            <p:nvPr/>
          </p:nvGrpSpPr>
          <p:grpSpPr>
            <a:xfrm>
              <a:off x="8276189" y="1296372"/>
              <a:ext cx="974808" cy="145807"/>
              <a:chOff x="8276189" y="1296372"/>
              <a:chExt cx="974808" cy="145807"/>
            </a:xfrm>
          </p:grpSpPr>
          <p:sp>
            <p:nvSpPr>
              <p:cNvPr id="482" name="Google Shape;482;p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84" name="Google Shape;484;p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9"/>
          <p:cNvGrpSpPr/>
          <p:nvPr/>
        </p:nvGrpSpPr>
        <p:grpSpPr>
          <a:xfrm>
            <a:off x="8302202" y="3294090"/>
            <a:ext cx="1324507" cy="1324507"/>
            <a:chOff x="9779241" y="2966391"/>
            <a:chExt cx="1324507" cy="1324507"/>
          </a:xfrm>
        </p:grpSpPr>
        <p:grpSp>
          <p:nvGrpSpPr>
            <p:cNvPr id="487" name="Google Shape;487;p9"/>
            <p:cNvGrpSpPr/>
            <p:nvPr/>
          </p:nvGrpSpPr>
          <p:grpSpPr>
            <a:xfrm>
              <a:off x="9779241" y="2966391"/>
              <a:ext cx="1324507" cy="1324507"/>
              <a:chOff x="9779241" y="2966391"/>
              <a:chExt cx="1324507" cy="1324507"/>
            </a:xfrm>
          </p:grpSpPr>
          <p:sp>
            <p:nvSpPr>
              <p:cNvPr id="488" name="Google Shape;488;p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91" name="Google Shape;491;p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2" name="Google Shape;492;p9"/>
          <p:cNvGrpSpPr/>
          <p:nvPr/>
        </p:nvGrpSpPr>
        <p:grpSpPr>
          <a:xfrm rot="-1361582">
            <a:off x="2656190" y="3430164"/>
            <a:ext cx="1416462" cy="1416462"/>
            <a:chOff x="1085147" y="2720748"/>
            <a:chExt cx="1416439" cy="1416439"/>
          </a:xfrm>
        </p:grpSpPr>
        <p:grpSp>
          <p:nvGrpSpPr>
            <p:cNvPr id="493" name="Google Shape;493;p9"/>
            <p:cNvGrpSpPr/>
            <p:nvPr/>
          </p:nvGrpSpPr>
          <p:grpSpPr>
            <a:xfrm>
              <a:off x="1085147" y="2720748"/>
              <a:ext cx="1416439" cy="1416439"/>
              <a:chOff x="1085147" y="2720748"/>
              <a:chExt cx="1416439" cy="1416439"/>
            </a:xfrm>
          </p:grpSpPr>
          <p:grpSp>
            <p:nvGrpSpPr>
              <p:cNvPr id="494" name="Google Shape;494;p9"/>
              <p:cNvGrpSpPr/>
              <p:nvPr/>
            </p:nvGrpSpPr>
            <p:grpSpPr>
              <a:xfrm>
                <a:off x="1085147" y="2720748"/>
                <a:ext cx="1416439" cy="1416439"/>
                <a:chOff x="1085147" y="2720748"/>
                <a:chExt cx="1416439" cy="1416439"/>
              </a:xfrm>
            </p:grpSpPr>
            <p:sp>
              <p:nvSpPr>
                <p:cNvPr id="495" name="Google Shape;495;p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8" name="Google Shape;498;p9"/>
              <p:cNvGrpSpPr/>
              <p:nvPr/>
            </p:nvGrpSpPr>
            <p:grpSpPr>
              <a:xfrm>
                <a:off x="1503639" y="3235565"/>
                <a:ext cx="597443" cy="225431"/>
                <a:chOff x="1503639" y="3235565"/>
                <a:chExt cx="597443" cy="225431"/>
              </a:xfrm>
            </p:grpSpPr>
            <p:sp>
              <p:nvSpPr>
                <p:cNvPr id="499" name="Google Shape;499;p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01" name="Google Shape;501;p9"/>
            <p:cNvGrpSpPr/>
            <p:nvPr/>
          </p:nvGrpSpPr>
          <p:grpSpPr>
            <a:xfrm>
              <a:off x="1537234" y="3483142"/>
              <a:ext cx="498107" cy="365756"/>
              <a:chOff x="1537234" y="3483142"/>
              <a:chExt cx="498107" cy="365756"/>
            </a:xfrm>
          </p:grpSpPr>
          <p:sp>
            <p:nvSpPr>
              <p:cNvPr id="502" name="Google Shape;502;p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03" name="Google Shape;503;p9"/>
              <p:cNvGrpSpPr/>
              <p:nvPr/>
            </p:nvGrpSpPr>
            <p:grpSpPr>
              <a:xfrm>
                <a:off x="1619670" y="3492165"/>
                <a:ext cx="315207" cy="356733"/>
                <a:chOff x="1619670" y="3492165"/>
                <a:chExt cx="315207" cy="356733"/>
              </a:xfrm>
            </p:grpSpPr>
            <p:sp>
              <p:nvSpPr>
                <p:cNvPr id="504" name="Google Shape;504;p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07" name="Google Shape;507;p9"/>
          <p:cNvGrpSpPr/>
          <p:nvPr/>
        </p:nvGrpSpPr>
        <p:grpSpPr>
          <a:xfrm>
            <a:off x="1919256" y="854217"/>
            <a:ext cx="1866417" cy="1866417"/>
            <a:chOff x="5311255" y="4973092"/>
            <a:chExt cx="1465811" cy="1465811"/>
          </a:xfrm>
        </p:grpSpPr>
        <p:grpSp>
          <p:nvGrpSpPr>
            <p:cNvPr id="508" name="Google Shape;508;p9"/>
            <p:cNvGrpSpPr/>
            <p:nvPr/>
          </p:nvGrpSpPr>
          <p:grpSpPr>
            <a:xfrm>
              <a:off x="5311255" y="4973092"/>
              <a:ext cx="1465811" cy="1465811"/>
              <a:chOff x="5311255" y="4973092"/>
              <a:chExt cx="1465811" cy="1465811"/>
            </a:xfrm>
          </p:grpSpPr>
          <p:sp>
            <p:nvSpPr>
              <p:cNvPr id="509" name="Google Shape;509;p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12" name="Google Shape;512;p9"/>
            <p:cNvGrpSpPr/>
            <p:nvPr/>
          </p:nvGrpSpPr>
          <p:grpSpPr>
            <a:xfrm>
              <a:off x="5794460" y="5494673"/>
              <a:ext cx="462916" cy="176777"/>
              <a:chOff x="5794460" y="5494673"/>
              <a:chExt cx="462916" cy="176777"/>
            </a:xfrm>
          </p:grpSpPr>
          <p:sp>
            <p:nvSpPr>
              <p:cNvPr id="513" name="Google Shape;513;p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15" name="Google Shape;515;p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7">
  <p:cSld name="CUSTOM_16_1_1_2">
    <p:spTree>
      <p:nvGrpSpPr>
        <p:cNvPr id="517" name="Shape 517"/>
        <p:cNvGrpSpPr/>
        <p:nvPr/>
      </p:nvGrpSpPr>
      <p:grpSpPr>
        <a:xfrm>
          <a:off x="0" y="0"/>
          <a:ext cx="0" cy="0"/>
          <a:chOff x="0" y="0"/>
          <a:chExt cx="0" cy="0"/>
        </a:xfrm>
      </p:grpSpPr>
      <p:grpSp>
        <p:nvGrpSpPr>
          <p:cNvPr id="518" name="Google Shape;518;p10"/>
          <p:cNvGrpSpPr/>
          <p:nvPr/>
        </p:nvGrpSpPr>
        <p:grpSpPr>
          <a:xfrm>
            <a:off x="8196911" y="564472"/>
            <a:ext cx="1321102" cy="1321102"/>
            <a:chOff x="1387100" y="17486"/>
            <a:chExt cx="1321102" cy="1321102"/>
          </a:xfrm>
        </p:grpSpPr>
        <p:grpSp>
          <p:nvGrpSpPr>
            <p:cNvPr id="519" name="Google Shape;519;p10"/>
            <p:cNvGrpSpPr/>
            <p:nvPr/>
          </p:nvGrpSpPr>
          <p:grpSpPr>
            <a:xfrm>
              <a:off x="1387100" y="17486"/>
              <a:ext cx="1321102" cy="1321102"/>
              <a:chOff x="1387100" y="17486"/>
              <a:chExt cx="1321102" cy="1321102"/>
            </a:xfrm>
          </p:grpSpPr>
          <p:sp>
            <p:nvSpPr>
              <p:cNvPr id="520" name="Google Shape;520;p1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1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1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3" name="Google Shape;523;p10"/>
            <p:cNvGrpSpPr/>
            <p:nvPr/>
          </p:nvGrpSpPr>
          <p:grpSpPr>
            <a:xfrm>
              <a:off x="1875282" y="466741"/>
              <a:ext cx="404681" cy="204704"/>
              <a:chOff x="1875282" y="466741"/>
              <a:chExt cx="404681" cy="204704"/>
            </a:xfrm>
          </p:grpSpPr>
          <p:sp>
            <p:nvSpPr>
              <p:cNvPr id="524" name="Google Shape;524;p1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1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26" name="Google Shape;526;p1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1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8" name="Google Shape;528;p10"/>
          <p:cNvGrpSpPr/>
          <p:nvPr/>
        </p:nvGrpSpPr>
        <p:grpSpPr>
          <a:xfrm>
            <a:off x="2496469" y="2871677"/>
            <a:ext cx="1620004" cy="1620004"/>
            <a:chOff x="9779241" y="2966391"/>
            <a:chExt cx="1324507" cy="1324507"/>
          </a:xfrm>
        </p:grpSpPr>
        <p:grpSp>
          <p:nvGrpSpPr>
            <p:cNvPr id="529" name="Google Shape;529;p10"/>
            <p:cNvGrpSpPr/>
            <p:nvPr/>
          </p:nvGrpSpPr>
          <p:grpSpPr>
            <a:xfrm>
              <a:off x="9779241" y="2966391"/>
              <a:ext cx="1324507" cy="1324507"/>
              <a:chOff x="9779241" y="2966391"/>
              <a:chExt cx="1324507" cy="1324507"/>
            </a:xfrm>
          </p:grpSpPr>
          <p:sp>
            <p:nvSpPr>
              <p:cNvPr id="530" name="Google Shape;530;p1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1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1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33" name="Google Shape;533;p1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4" name="Google Shape;534;p10"/>
          <p:cNvGrpSpPr/>
          <p:nvPr/>
        </p:nvGrpSpPr>
        <p:grpSpPr>
          <a:xfrm>
            <a:off x="8305851" y="2988630"/>
            <a:ext cx="2192758" cy="2192758"/>
            <a:chOff x="1829365" y="4210619"/>
            <a:chExt cx="2192758" cy="2192758"/>
          </a:xfrm>
        </p:grpSpPr>
        <p:grpSp>
          <p:nvGrpSpPr>
            <p:cNvPr id="535" name="Google Shape;535;p10"/>
            <p:cNvGrpSpPr/>
            <p:nvPr/>
          </p:nvGrpSpPr>
          <p:grpSpPr>
            <a:xfrm>
              <a:off x="1829365" y="4210619"/>
              <a:ext cx="2192758" cy="2192758"/>
              <a:chOff x="1829365" y="4210619"/>
              <a:chExt cx="2192758" cy="2192758"/>
            </a:xfrm>
          </p:grpSpPr>
          <p:sp>
            <p:nvSpPr>
              <p:cNvPr id="536" name="Google Shape;536;p1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1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9" name="Google Shape;539;p10"/>
            <p:cNvGrpSpPr/>
            <p:nvPr/>
          </p:nvGrpSpPr>
          <p:grpSpPr>
            <a:xfrm>
              <a:off x="2582778" y="5435265"/>
              <a:ext cx="656322" cy="323878"/>
              <a:chOff x="2582778" y="5435265"/>
              <a:chExt cx="656322" cy="323878"/>
            </a:xfrm>
          </p:grpSpPr>
          <p:sp>
            <p:nvSpPr>
              <p:cNvPr id="540" name="Google Shape;540;p1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1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42" name="Google Shape;542;p10"/>
            <p:cNvGrpSpPr/>
            <p:nvPr/>
          </p:nvGrpSpPr>
          <p:grpSpPr>
            <a:xfrm>
              <a:off x="2361225" y="4902284"/>
              <a:ext cx="1168469" cy="513129"/>
              <a:chOff x="2361225" y="4902284"/>
              <a:chExt cx="1168469" cy="513129"/>
            </a:xfrm>
          </p:grpSpPr>
          <p:sp>
            <p:nvSpPr>
              <p:cNvPr id="543" name="Google Shape;543;p1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1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45" name="Google Shape;545;p10"/>
          <p:cNvGrpSpPr/>
          <p:nvPr/>
        </p:nvGrpSpPr>
        <p:grpSpPr>
          <a:xfrm rot="-1845036">
            <a:off x="2026449" y="679405"/>
            <a:ext cx="1532064" cy="1532064"/>
            <a:chOff x="8367389" y="4325953"/>
            <a:chExt cx="1932283" cy="1932283"/>
          </a:xfrm>
        </p:grpSpPr>
        <p:grpSp>
          <p:nvGrpSpPr>
            <p:cNvPr id="546" name="Google Shape;546;p10"/>
            <p:cNvGrpSpPr/>
            <p:nvPr/>
          </p:nvGrpSpPr>
          <p:grpSpPr>
            <a:xfrm>
              <a:off x="8367389" y="4325953"/>
              <a:ext cx="1932283" cy="1932283"/>
              <a:chOff x="8367389" y="4325953"/>
              <a:chExt cx="1932283" cy="1932283"/>
            </a:xfrm>
          </p:grpSpPr>
          <p:grpSp>
            <p:nvGrpSpPr>
              <p:cNvPr id="547" name="Google Shape;547;p10"/>
              <p:cNvGrpSpPr/>
              <p:nvPr/>
            </p:nvGrpSpPr>
            <p:grpSpPr>
              <a:xfrm>
                <a:off x="8367389" y="4325953"/>
                <a:ext cx="1932283" cy="1932283"/>
                <a:chOff x="8367389" y="4325953"/>
                <a:chExt cx="1932283" cy="1932283"/>
              </a:xfrm>
            </p:grpSpPr>
            <p:sp>
              <p:nvSpPr>
                <p:cNvPr id="548" name="Google Shape;548;p1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1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1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51" name="Google Shape;551;p1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52" name="Google Shape;552;p10"/>
              <p:cNvGrpSpPr/>
              <p:nvPr/>
            </p:nvGrpSpPr>
            <p:grpSpPr>
              <a:xfrm>
                <a:off x="8961092" y="5037059"/>
                <a:ext cx="793864" cy="295035"/>
                <a:chOff x="8961092" y="5037059"/>
                <a:chExt cx="793864" cy="295035"/>
              </a:xfrm>
            </p:grpSpPr>
            <p:sp>
              <p:nvSpPr>
                <p:cNvPr id="553" name="Google Shape;553;p1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1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55" name="Google Shape;555;p10"/>
            <p:cNvGrpSpPr/>
            <p:nvPr/>
          </p:nvGrpSpPr>
          <p:grpSpPr>
            <a:xfrm>
              <a:off x="8660241" y="5090699"/>
              <a:ext cx="1281805" cy="587432"/>
              <a:chOff x="8660241" y="5090699"/>
              <a:chExt cx="1281805" cy="587432"/>
            </a:xfrm>
          </p:grpSpPr>
          <p:sp>
            <p:nvSpPr>
              <p:cNvPr id="556" name="Google Shape;556;p1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1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558" name="Google Shape;558;p1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59" name="Google Shape;559;p1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0" name="Google Shape;560;p1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1" name="Google Shape;561;p1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chemeClr val="dk2"/>
            </a:gs>
            <a:gs pos="100000">
              <a:schemeClr val="accent5"/>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684532" y="438513"/>
            <a:ext cx="8875239" cy="6260774"/>
            <a:chOff x="1684532" y="438513"/>
            <a:chExt cx="8875239" cy="6260774"/>
          </a:xfrm>
        </p:grpSpPr>
        <p:sp>
          <p:nvSpPr>
            <p:cNvPr id="7" name="Google Shape;7;p1"/>
            <p:cNvSpPr/>
            <p:nvPr/>
          </p:nvSpPr>
          <p:spPr>
            <a:xfrm>
              <a:off x="1796535" y="1835361"/>
              <a:ext cx="348694" cy="338248"/>
            </a:xfrm>
            <a:custGeom>
              <a:rect b="b" l="l" r="r" t="t"/>
              <a:pathLst>
                <a:path extrusionOk="0" h="338248" w="348694">
                  <a:moveTo>
                    <a:pt x="344270" y="77164"/>
                  </a:moveTo>
                  <a:cubicBezTo>
                    <a:pt x="344270" y="77164"/>
                    <a:pt x="344270" y="76562"/>
                    <a:pt x="344270" y="76562"/>
                  </a:cubicBezTo>
                  <a:cubicBezTo>
                    <a:pt x="331035" y="25428"/>
                    <a:pt x="281705" y="-11268"/>
                    <a:pt x="226360" y="3169"/>
                  </a:cubicBezTo>
                  <a:cubicBezTo>
                    <a:pt x="182445" y="14599"/>
                    <a:pt x="164999" y="53101"/>
                    <a:pt x="164398" y="84984"/>
                  </a:cubicBezTo>
                  <a:lnTo>
                    <a:pt x="164398" y="84984"/>
                  </a:lnTo>
                  <a:cubicBezTo>
                    <a:pt x="148155" y="57913"/>
                    <a:pt x="113865" y="32647"/>
                    <a:pt x="69950" y="44678"/>
                  </a:cubicBezTo>
                  <a:cubicBezTo>
                    <a:pt x="14604" y="59116"/>
                    <a:pt x="-10060" y="115665"/>
                    <a:pt x="3776" y="166799"/>
                  </a:cubicBezTo>
                  <a:cubicBezTo>
                    <a:pt x="3776" y="166799"/>
                    <a:pt x="3776" y="167401"/>
                    <a:pt x="3776" y="167401"/>
                  </a:cubicBezTo>
                  <a:cubicBezTo>
                    <a:pt x="6182" y="178831"/>
                    <a:pt x="36261" y="291326"/>
                    <a:pt x="231173" y="338249"/>
                  </a:cubicBezTo>
                  <a:lnTo>
                    <a:pt x="231173" y="338249"/>
                  </a:lnTo>
                  <a:cubicBezTo>
                    <a:pt x="231173" y="338249"/>
                    <a:pt x="231173" y="338249"/>
                    <a:pt x="231173" y="338249"/>
                  </a:cubicBezTo>
                  <a:cubicBezTo>
                    <a:pt x="231173" y="338249"/>
                    <a:pt x="231173" y="338249"/>
                    <a:pt x="231173" y="338249"/>
                  </a:cubicBezTo>
                  <a:cubicBezTo>
                    <a:pt x="231173" y="338249"/>
                    <a:pt x="231173" y="338249"/>
                    <a:pt x="231173" y="338249"/>
                  </a:cubicBezTo>
                  <a:cubicBezTo>
                    <a:pt x="231173" y="338249"/>
                    <a:pt x="231173" y="338249"/>
                    <a:pt x="231173" y="338249"/>
                  </a:cubicBezTo>
                  <a:lnTo>
                    <a:pt x="231173" y="338249"/>
                  </a:lnTo>
                  <a:cubicBezTo>
                    <a:pt x="376755" y="201089"/>
                    <a:pt x="347278" y="88594"/>
                    <a:pt x="344270" y="77164"/>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 name="Google Shape;8;p1"/>
            <p:cNvSpPr/>
            <p:nvPr/>
          </p:nvSpPr>
          <p:spPr>
            <a:xfrm>
              <a:off x="4893431" y="6109290"/>
              <a:ext cx="240523" cy="233862"/>
            </a:xfrm>
            <a:custGeom>
              <a:rect b="b" l="l" r="r" t="t"/>
              <a:pathLst>
                <a:path extrusionOk="0" h="233862" w="240523">
                  <a:moveTo>
                    <a:pt x="237221" y="53389"/>
                  </a:moveTo>
                  <a:cubicBezTo>
                    <a:pt x="237221" y="52787"/>
                    <a:pt x="237221" y="52787"/>
                    <a:pt x="237221" y="53389"/>
                  </a:cubicBezTo>
                  <a:cubicBezTo>
                    <a:pt x="227596" y="17896"/>
                    <a:pt x="193907" y="-7972"/>
                    <a:pt x="156008" y="2255"/>
                  </a:cubicBezTo>
                  <a:cubicBezTo>
                    <a:pt x="125929" y="10076"/>
                    <a:pt x="113897" y="36545"/>
                    <a:pt x="113296" y="58803"/>
                  </a:cubicBezTo>
                  <a:lnTo>
                    <a:pt x="113296" y="58803"/>
                  </a:lnTo>
                  <a:cubicBezTo>
                    <a:pt x="101866" y="40154"/>
                    <a:pt x="78404" y="22709"/>
                    <a:pt x="48325" y="31131"/>
                  </a:cubicBezTo>
                  <a:cubicBezTo>
                    <a:pt x="10426" y="41358"/>
                    <a:pt x="-7020" y="79859"/>
                    <a:pt x="2605" y="115352"/>
                  </a:cubicBezTo>
                  <a:cubicBezTo>
                    <a:pt x="2605" y="115352"/>
                    <a:pt x="2605" y="115953"/>
                    <a:pt x="2605" y="115953"/>
                  </a:cubicBezTo>
                  <a:cubicBezTo>
                    <a:pt x="4410" y="123774"/>
                    <a:pt x="24864" y="201378"/>
                    <a:pt x="159617" y="233863"/>
                  </a:cubicBezTo>
                  <a:lnTo>
                    <a:pt x="159617" y="233863"/>
                  </a:lnTo>
                  <a:cubicBezTo>
                    <a:pt x="159617" y="233863"/>
                    <a:pt x="159617" y="233863"/>
                    <a:pt x="159617" y="233863"/>
                  </a:cubicBezTo>
                  <a:cubicBezTo>
                    <a:pt x="159617" y="233863"/>
                    <a:pt x="159617" y="233863"/>
                    <a:pt x="159617" y="233863"/>
                  </a:cubicBezTo>
                  <a:cubicBezTo>
                    <a:pt x="159617" y="233863"/>
                    <a:pt x="159617" y="233863"/>
                    <a:pt x="159617" y="233863"/>
                  </a:cubicBezTo>
                  <a:cubicBezTo>
                    <a:pt x="159617" y="233863"/>
                    <a:pt x="159617" y="233863"/>
                    <a:pt x="159617" y="233863"/>
                  </a:cubicBezTo>
                  <a:lnTo>
                    <a:pt x="159617" y="233863"/>
                  </a:lnTo>
                  <a:cubicBezTo>
                    <a:pt x="260081" y="138212"/>
                    <a:pt x="239627" y="60608"/>
                    <a:pt x="237221" y="5338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 name="Google Shape;9;p1"/>
            <p:cNvSpPr/>
            <p:nvPr/>
          </p:nvSpPr>
          <p:spPr>
            <a:xfrm>
              <a:off x="9928655" y="4463592"/>
              <a:ext cx="212209" cy="199953"/>
            </a:xfrm>
            <a:custGeom>
              <a:rect b="b" l="l" r="r" t="t"/>
              <a:pathLst>
                <a:path extrusionOk="0" h="199953" w="212209">
                  <a:moveTo>
                    <a:pt x="211947" y="56176"/>
                  </a:moveTo>
                  <a:cubicBezTo>
                    <a:pt x="211947" y="55574"/>
                    <a:pt x="211947" y="55574"/>
                    <a:pt x="211947" y="56176"/>
                  </a:cubicBezTo>
                  <a:cubicBezTo>
                    <a:pt x="208939" y="24292"/>
                    <a:pt x="183673" y="-2779"/>
                    <a:pt x="149382" y="229"/>
                  </a:cubicBezTo>
                  <a:cubicBezTo>
                    <a:pt x="122311" y="2635"/>
                    <a:pt x="107874" y="23691"/>
                    <a:pt x="104264" y="42339"/>
                  </a:cubicBezTo>
                  <a:lnTo>
                    <a:pt x="104264" y="42339"/>
                  </a:lnTo>
                  <a:cubicBezTo>
                    <a:pt x="97045" y="24292"/>
                    <a:pt x="79599" y="6245"/>
                    <a:pt x="52528" y="8651"/>
                  </a:cubicBezTo>
                  <a:cubicBezTo>
                    <a:pt x="18239" y="11659"/>
                    <a:pt x="-2215" y="42339"/>
                    <a:pt x="191" y="74223"/>
                  </a:cubicBezTo>
                  <a:cubicBezTo>
                    <a:pt x="191" y="74223"/>
                    <a:pt x="191" y="74825"/>
                    <a:pt x="191" y="74825"/>
                  </a:cubicBezTo>
                  <a:cubicBezTo>
                    <a:pt x="793" y="81442"/>
                    <a:pt x="6809" y="151827"/>
                    <a:pt x="117499" y="199953"/>
                  </a:cubicBezTo>
                  <a:lnTo>
                    <a:pt x="117499" y="199953"/>
                  </a:lnTo>
                  <a:cubicBezTo>
                    <a:pt x="117499" y="199953"/>
                    <a:pt x="117499" y="199953"/>
                    <a:pt x="117499" y="199953"/>
                  </a:cubicBezTo>
                  <a:cubicBezTo>
                    <a:pt x="117499" y="199953"/>
                    <a:pt x="117499" y="199953"/>
                    <a:pt x="117499" y="199953"/>
                  </a:cubicBezTo>
                  <a:cubicBezTo>
                    <a:pt x="117499" y="199953"/>
                    <a:pt x="117499" y="199953"/>
                    <a:pt x="117499" y="199953"/>
                  </a:cubicBezTo>
                  <a:cubicBezTo>
                    <a:pt x="117499" y="199953"/>
                    <a:pt x="117499" y="199953"/>
                    <a:pt x="117499" y="199953"/>
                  </a:cubicBezTo>
                  <a:lnTo>
                    <a:pt x="117499" y="199953"/>
                  </a:lnTo>
                  <a:cubicBezTo>
                    <a:pt x="218564" y="133178"/>
                    <a:pt x="212548" y="62793"/>
                    <a:pt x="211947" y="56176"/>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1"/>
            <p:cNvSpPr/>
            <p:nvPr/>
          </p:nvSpPr>
          <p:spPr>
            <a:xfrm>
              <a:off x="8037601" y="5980554"/>
              <a:ext cx="153851" cy="146632"/>
            </a:xfrm>
            <a:custGeom>
              <a:rect b="b" l="l" r="r" t="t"/>
              <a:pathLst>
                <a:path extrusionOk="0" h="146632" w="153851">
                  <a:moveTo>
                    <a:pt x="153283" y="60607"/>
                  </a:moveTo>
                  <a:cubicBezTo>
                    <a:pt x="153283" y="60607"/>
                    <a:pt x="153283" y="60607"/>
                    <a:pt x="153283" y="60607"/>
                  </a:cubicBezTo>
                  <a:cubicBezTo>
                    <a:pt x="156893" y="37145"/>
                    <a:pt x="143057" y="14285"/>
                    <a:pt x="118392" y="10676"/>
                  </a:cubicBezTo>
                  <a:cubicBezTo>
                    <a:pt x="98540" y="7668"/>
                    <a:pt x="85305" y="20301"/>
                    <a:pt x="79289" y="32934"/>
                  </a:cubicBezTo>
                  <a:lnTo>
                    <a:pt x="79289" y="32934"/>
                  </a:lnTo>
                  <a:cubicBezTo>
                    <a:pt x="77485" y="19098"/>
                    <a:pt x="67860" y="3457"/>
                    <a:pt x="48007" y="449"/>
                  </a:cubicBezTo>
                  <a:cubicBezTo>
                    <a:pt x="23343" y="-3160"/>
                    <a:pt x="3490" y="15489"/>
                    <a:pt x="482" y="38348"/>
                  </a:cubicBezTo>
                  <a:cubicBezTo>
                    <a:pt x="482" y="38348"/>
                    <a:pt x="482" y="38348"/>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4861"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 name="Google Shape;11;p1"/>
            <p:cNvSpPr/>
            <p:nvPr/>
          </p:nvSpPr>
          <p:spPr>
            <a:xfrm>
              <a:off x="3337492" y="6262065"/>
              <a:ext cx="452109" cy="437222"/>
            </a:xfrm>
            <a:custGeom>
              <a:rect b="b" l="l" r="r" t="t"/>
              <a:pathLst>
                <a:path extrusionOk="0" h="437222" w="452109">
                  <a:moveTo>
                    <a:pt x="446826" y="216443"/>
                  </a:moveTo>
                  <a:cubicBezTo>
                    <a:pt x="446826" y="215841"/>
                    <a:pt x="446826" y="215841"/>
                    <a:pt x="447428" y="215240"/>
                  </a:cubicBezTo>
                  <a:cubicBezTo>
                    <a:pt x="464873" y="149066"/>
                    <a:pt x="432990" y="76275"/>
                    <a:pt x="361402" y="57627"/>
                  </a:cubicBezTo>
                  <a:cubicBezTo>
                    <a:pt x="304252" y="42587"/>
                    <a:pt x="260938" y="75072"/>
                    <a:pt x="239281" y="109964"/>
                  </a:cubicBezTo>
                  <a:lnTo>
                    <a:pt x="239281" y="109964"/>
                  </a:lnTo>
                  <a:cubicBezTo>
                    <a:pt x="238078" y="68455"/>
                    <a:pt x="215820" y="19125"/>
                    <a:pt x="158670" y="4086"/>
                  </a:cubicBezTo>
                  <a:cubicBezTo>
                    <a:pt x="87082" y="-14563"/>
                    <a:pt x="23314" y="32961"/>
                    <a:pt x="5869" y="99135"/>
                  </a:cubicBezTo>
                  <a:cubicBezTo>
                    <a:pt x="5869" y="99737"/>
                    <a:pt x="5869" y="99737"/>
                    <a:pt x="5869" y="100339"/>
                  </a:cubicBezTo>
                  <a:cubicBezTo>
                    <a:pt x="1658" y="114777"/>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5" y="377065"/>
                    <a:pt x="443216"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 name="Google Shape;12;p1"/>
            <p:cNvSpPr/>
            <p:nvPr/>
          </p:nvSpPr>
          <p:spPr>
            <a:xfrm>
              <a:off x="6665276" y="4906085"/>
              <a:ext cx="318431" cy="308506"/>
            </a:xfrm>
            <a:custGeom>
              <a:rect b="b" l="l" r="r" t="t"/>
              <a:pathLst>
                <a:path extrusionOk="0" h="308506" w="318431">
                  <a:moveTo>
                    <a:pt x="315232" y="152096"/>
                  </a:moveTo>
                  <a:cubicBezTo>
                    <a:pt x="315232" y="152096"/>
                    <a:pt x="315232" y="151494"/>
                    <a:pt x="315232" y="151494"/>
                  </a:cubicBezTo>
                  <a:cubicBezTo>
                    <a:pt x="327263" y="105173"/>
                    <a:pt x="305005" y="53437"/>
                    <a:pt x="254472" y="40202"/>
                  </a:cubicBezTo>
                  <a:cubicBezTo>
                    <a:pt x="214166" y="29374"/>
                    <a:pt x="183486" y="52234"/>
                    <a:pt x="168447" y="77500"/>
                  </a:cubicBezTo>
                  <a:lnTo>
                    <a:pt x="168447" y="77500"/>
                  </a:lnTo>
                  <a:cubicBezTo>
                    <a:pt x="167845" y="48624"/>
                    <a:pt x="151602" y="13131"/>
                    <a:pt x="111898" y="2904"/>
                  </a:cubicBezTo>
                  <a:cubicBezTo>
                    <a:pt x="61365" y="-10331"/>
                    <a:pt x="16247" y="23358"/>
                    <a:pt x="4215" y="69680"/>
                  </a:cubicBezTo>
                  <a:cubicBezTo>
                    <a:pt x="4215" y="69680"/>
                    <a:pt x="4215" y="70281"/>
                    <a:pt x="4215" y="70281"/>
                  </a:cubicBezTo>
                  <a:cubicBezTo>
                    <a:pt x="1207" y="80508"/>
                    <a:pt x="-25864" y="183378"/>
                    <a:pt x="108289" y="308506"/>
                  </a:cubicBezTo>
                  <a:lnTo>
                    <a:pt x="108289" y="308506"/>
                  </a:lnTo>
                  <a:cubicBezTo>
                    <a:pt x="108289" y="308506"/>
                    <a:pt x="108289" y="308506"/>
                    <a:pt x="108289" y="308506"/>
                  </a:cubicBezTo>
                  <a:cubicBezTo>
                    <a:pt x="108289" y="308506"/>
                    <a:pt x="108289" y="308506"/>
                    <a:pt x="108289" y="308506"/>
                  </a:cubicBezTo>
                  <a:cubicBezTo>
                    <a:pt x="108289" y="308506"/>
                    <a:pt x="108289" y="308506"/>
                    <a:pt x="108289" y="308506"/>
                  </a:cubicBezTo>
                  <a:cubicBezTo>
                    <a:pt x="108289" y="308506"/>
                    <a:pt x="108289" y="308506"/>
                    <a:pt x="108289" y="308506"/>
                  </a:cubicBezTo>
                  <a:lnTo>
                    <a:pt x="108289" y="308506"/>
                  </a:lnTo>
                  <a:cubicBezTo>
                    <a:pt x="285153" y="265794"/>
                    <a:pt x="312826" y="162323"/>
                    <a:pt x="315232" y="15209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 name="Google Shape;13;p1"/>
            <p:cNvSpPr/>
            <p:nvPr/>
          </p:nvSpPr>
          <p:spPr>
            <a:xfrm>
              <a:off x="10107662" y="5862015"/>
              <a:ext cx="452109" cy="437222"/>
            </a:xfrm>
            <a:custGeom>
              <a:rect b="b" l="l" r="r" t="t"/>
              <a:pathLst>
                <a:path extrusionOk="0" h="437222" w="452109">
                  <a:moveTo>
                    <a:pt x="446826" y="216443"/>
                  </a:moveTo>
                  <a:cubicBezTo>
                    <a:pt x="446826" y="215842"/>
                    <a:pt x="446826" y="215842"/>
                    <a:pt x="447428" y="215240"/>
                  </a:cubicBezTo>
                  <a:cubicBezTo>
                    <a:pt x="464874" y="149066"/>
                    <a:pt x="432990" y="76275"/>
                    <a:pt x="361402" y="57626"/>
                  </a:cubicBezTo>
                  <a:cubicBezTo>
                    <a:pt x="304252" y="42587"/>
                    <a:pt x="260938" y="75072"/>
                    <a:pt x="239281" y="109964"/>
                  </a:cubicBezTo>
                  <a:lnTo>
                    <a:pt x="239281" y="109964"/>
                  </a:lnTo>
                  <a:cubicBezTo>
                    <a:pt x="238078" y="68455"/>
                    <a:pt x="215820" y="19125"/>
                    <a:pt x="158670" y="4086"/>
                  </a:cubicBezTo>
                  <a:cubicBezTo>
                    <a:pt x="87082" y="-14563"/>
                    <a:pt x="23314" y="32962"/>
                    <a:pt x="5869" y="99135"/>
                  </a:cubicBezTo>
                  <a:cubicBezTo>
                    <a:pt x="5869" y="99737"/>
                    <a:pt x="5869" y="99737"/>
                    <a:pt x="5869" y="100339"/>
                  </a:cubicBezTo>
                  <a:cubicBezTo>
                    <a:pt x="1658" y="114776"/>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6" y="377065"/>
                    <a:pt x="443217"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1"/>
            <p:cNvSpPr/>
            <p:nvPr/>
          </p:nvSpPr>
          <p:spPr>
            <a:xfrm>
              <a:off x="10002682" y="1263910"/>
              <a:ext cx="331468" cy="313534"/>
            </a:xfrm>
            <a:custGeom>
              <a:rect b="b" l="l" r="r" t="t"/>
              <a:pathLst>
                <a:path extrusionOk="0" h="313534" w="331468">
                  <a:moveTo>
                    <a:pt x="330424" y="84333"/>
                  </a:moveTo>
                  <a:cubicBezTo>
                    <a:pt x="330424" y="84333"/>
                    <a:pt x="330424" y="83732"/>
                    <a:pt x="330424" y="83732"/>
                  </a:cubicBezTo>
                  <a:cubicBezTo>
                    <a:pt x="324408" y="34402"/>
                    <a:pt x="282899" y="-5904"/>
                    <a:pt x="229359" y="714"/>
                  </a:cubicBezTo>
                  <a:cubicBezTo>
                    <a:pt x="186647" y="6128"/>
                    <a:pt x="166194" y="39816"/>
                    <a:pt x="161381" y="69294"/>
                  </a:cubicBezTo>
                  <a:lnTo>
                    <a:pt x="161381" y="69294"/>
                  </a:lnTo>
                  <a:cubicBezTo>
                    <a:pt x="149349" y="41621"/>
                    <a:pt x="121075" y="13949"/>
                    <a:pt x="78363" y="19363"/>
                  </a:cubicBezTo>
                  <a:cubicBezTo>
                    <a:pt x="24823" y="25980"/>
                    <a:pt x="-5256" y="75911"/>
                    <a:pt x="759" y="124639"/>
                  </a:cubicBezTo>
                  <a:cubicBezTo>
                    <a:pt x="759" y="124639"/>
                    <a:pt x="759" y="125241"/>
                    <a:pt x="759" y="125241"/>
                  </a:cubicBezTo>
                  <a:cubicBezTo>
                    <a:pt x="1962" y="136069"/>
                    <a:pt x="15799" y="244955"/>
                    <a:pt x="191460" y="313535"/>
                  </a:cubicBezTo>
                  <a:lnTo>
                    <a:pt x="191460" y="313535"/>
                  </a:lnTo>
                  <a:cubicBezTo>
                    <a:pt x="191460" y="313535"/>
                    <a:pt x="191460" y="313535"/>
                    <a:pt x="191460" y="313535"/>
                  </a:cubicBezTo>
                  <a:cubicBezTo>
                    <a:pt x="191460" y="313535"/>
                    <a:pt x="191460" y="313535"/>
                    <a:pt x="191460" y="313535"/>
                  </a:cubicBezTo>
                  <a:cubicBezTo>
                    <a:pt x="191460" y="313535"/>
                    <a:pt x="191460" y="313535"/>
                    <a:pt x="191460" y="313535"/>
                  </a:cubicBezTo>
                  <a:cubicBezTo>
                    <a:pt x="191460" y="313535"/>
                    <a:pt x="191460" y="313535"/>
                    <a:pt x="191460" y="313535"/>
                  </a:cubicBezTo>
                  <a:lnTo>
                    <a:pt x="191460" y="313535"/>
                  </a:lnTo>
                  <a:cubicBezTo>
                    <a:pt x="345464" y="204048"/>
                    <a:pt x="332229" y="95162"/>
                    <a:pt x="330424" y="843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 name="Google Shape;15;p1"/>
            <p:cNvSpPr/>
            <p:nvPr/>
          </p:nvSpPr>
          <p:spPr>
            <a:xfrm>
              <a:off x="2363052" y="4002267"/>
              <a:ext cx="264760" cy="251000"/>
            </a:xfrm>
            <a:custGeom>
              <a:rect b="b" l="l" r="r" t="t"/>
              <a:pathLst>
                <a:path extrusionOk="0" h="251000" w="264760">
                  <a:moveTo>
                    <a:pt x="263829" y="104216"/>
                  </a:moveTo>
                  <a:cubicBezTo>
                    <a:pt x="263829" y="104216"/>
                    <a:pt x="263829" y="103614"/>
                    <a:pt x="263829" y="103614"/>
                  </a:cubicBezTo>
                  <a:cubicBezTo>
                    <a:pt x="269844" y="64511"/>
                    <a:pt x="246383" y="24205"/>
                    <a:pt x="203671" y="18190"/>
                  </a:cubicBezTo>
                  <a:cubicBezTo>
                    <a:pt x="169982" y="13377"/>
                    <a:pt x="146521" y="34432"/>
                    <a:pt x="136294" y="56691"/>
                  </a:cubicBezTo>
                  <a:lnTo>
                    <a:pt x="136294" y="56691"/>
                  </a:lnTo>
                  <a:cubicBezTo>
                    <a:pt x="132684" y="33229"/>
                    <a:pt x="117043" y="5557"/>
                    <a:pt x="82753" y="744"/>
                  </a:cubicBezTo>
                  <a:cubicBezTo>
                    <a:pt x="40041" y="-5272"/>
                    <a:pt x="6353" y="26010"/>
                    <a:pt x="938" y="65113"/>
                  </a:cubicBezTo>
                  <a:cubicBezTo>
                    <a:pt x="938" y="65113"/>
                    <a:pt x="938" y="65714"/>
                    <a:pt x="938"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2" y="199866"/>
                    <a:pt x="262625" y="113239"/>
                    <a:pt x="263829" y="10421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 name="Google Shape;16;p1"/>
            <p:cNvSpPr/>
            <p:nvPr/>
          </p:nvSpPr>
          <p:spPr>
            <a:xfrm>
              <a:off x="4456083" y="1326662"/>
              <a:ext cx="182533" cy="173178"/>
            </a:xfrm>
            <a:custGeom>
              <a:rect b="b" l="l" r="r" t="t"/>
              <a:pathLst>
                <a:path extrusionOk="0" h="173178" w="182533">
                  <a:moveTo>
                    <a:pt x="181876" y="72114"/>
                  </a:moveTo>
                  <a:cubicBezTo>
                    <a:pt x="181876" y="72114"/>
                    <a:pt x="181876" y="71512"/>
                    <a:pt x="181876" y="72114"/>
                  </a:cubicBezTo>
                  <a:cubicBezTo>
                    <a:pt x="186086" y="44441"/>
                    <a:pt x="169844" y="17370"/>
                    <a:pt x="140367" y="12557"/>
                  </a:cubicBezTo>
                  <a:cubicBezTo>
                    <a:pt x="116905" y="8948"/>
                    <a:pt x="101264" y="23987"/>
                    <a:pt x="94045" y="39027"/>
                  </a:cubicBezTo>
                  <a:lnTo>
                    <a:pt x="94045" y="39027"/>
                  </a:lnTo>
                  <a:cubicBezTo>
                    <a:pt x="91639" y="22784"/>
                    <a:pt x="80810" y="4135"/>
                    <a:pt x="57349" y="526"/>
                  </a:cubicBezTo>
                  <a:cubicBezTo>
                    <a:pt x="27871" y="-3685"/>
                    <a:pt x="5011" y="17972"/>
                    <a:pt x="800" y="45043"/>
                  </a:cubicBezTo>
                  <a:cubicBezTo>
                    <a:pt x="800" y="45043"/>
                    <a:pt x="800" y="45043"/>
                    <a:pt x="800" y="45644"/>
                  </a:cubicBezTo>
                  <a:cubicBezTo>
                    <a:pt x="-403" y="51660"/>
                    <a:pt x="-8825" y="111216"/>
                    <a:pt x="74193" y="173179"/>
                  </a:cubicBezTo>
                  <a:lnTo>
                    <a:pt x="74193" y="173179"/>
                  </a:lnTo>
                  <a:cubicBezTo>
                    <a:pt x="74193" y="173179"/>
                    <a:pt x="74193" y="173179"/>
                    <a:pt x="74193" y="173179"/>
                  </a:cubicBezTo>
                  <a:cubicBezTo>
                    <a:pt x="74193" y="173179"/>
                    <a:pt x="74193" y="173179"/>
                    <a:pt x="74193" y="173179"/>
                  </a:cubicBezTo>
                  <a:cubicBezTo>
                    <a:pt x="74193" y="173179"/>
                    <a:pt x="74193" y="173179"/>
                    <a:pt x="74193" y="173179"/>
                  </a:cubicBezTo>
                  <a:cubicBezTo>
                    <a:pt x="74193" y="173179"/>
                    <a:pt x="74193" y="173179"/>
                    <a:pt x="74193" y="173179"/>
                  </a:cubicBezTo>
                  <a:lnTo>
                    <a:pt x="74193" y="173179"/>
                  </a:lnTo>
                  <a:cubicBezTo>
                    <a:pt x="172250" y="137686"/>
                    <a:pt x="181274" y="78129"/>
                    <a:pt x="181876" y="72114"/>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 name="Google Shape;17;p1"/>
            <p:cNvSpPr/>
            <p:nvPr/>
          </p:nvSpPr>
          <p:spPr>
            <a:xfrm>
              <a:off x="7241857" y="438513"/>
              <a:ext cx="264760" cy="251000"/>
            </a:xfrm>
            <a:custGeom>
              <a:rect b="b" l="l" r="r" t="t"/>
              <a:pathLst>
                <a:path extrusionOk="0" h="251000" w="264760">
                  <a:moveTo>
                    <a:pt x="263828" y="104216"/>
                  </a:moveTo>
                  <a:cubicBezTo>
                    <a:pt x="263828" y="104216"/>
                    <a:pt x="263828" y="103614"/>
                    <a:pt x="263828" y="103614"/>
                  </a:cubicBezTo>
                  <a:cubicBezTo>
                    <a:pt x="269844" y="64511"/>
                    <a:pt x="246382" y="24206"/>
                    <a:pt x="203670" y="18190"/>
                  </a:cubicBezTo>
                  <a:cubicBezTo>
                    <a:pt x="169982" y="13377"/>
                    <a:pt x="146520" y="34432"/>
                    <a:pt x="136294" y="56691"/>
                  </a:cubicBezTo>
                  <a:lnTo>
                    <a:pt x="136294" y="56691"/>
                  </a:lnTo>
                  <a:cubicBezTo>
                    <a:pt x="132685" y="33229"/>
                    <a:pt x="117043" y="5557"/>
                    <a:pt x="82753" y="744"/>
                  </a:cubicBezTo>
                  <a:cubicBezTo>
                    <a:pt x="40041" y="-5272"/>
                    <a:pt x="6353" y="26010"/>
                    <a:pt x="939" y="65113"/>
                  </a:cubicBezTo>
                  <a:cubicBezTo>
                    <a:pt x="939" y="65113"/>
                    <a:pt x="939" y="65714"/>
                    <a:pt x="939"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3" y="199867"/>
                    <a:pt x="262626" y="113239"/>
                    <a:pt x="263828" y="10421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2712082" y="680462"/>
              <a:ext cx="192764" cy="183509"/>
            </a:xfrm>
            <a:custGeom>
              <a:rect b="b" l="l" r="r" t="t"/>
              <a:pathLst>
                <a:path extrusionOk="0" h="183509" w="192764">
                  <a:moveTo>
                    <a:pt x="192126" y="76429"/>
                  </a:moveTo>
                  <a:cubicBezTo>
                    <a:pt x="192126" y="76429"/>
                    <a:pt x="192126" y="76429"/>
                    <a:pt x="192126" y="76429"/>
                  </a:cubicBezTo>
                  <a:cubicBezTo>
                    <a:pt x="196337" y="47553"/>
                    <a:pt x="179493" y="18075"/>
                    <a:pt x="148211" y="13864"/>
                  </a:cubicBezTo>
                  <a:cubicBezTo>
                    <a:pt x="123546" y="10255"/>
                    <a:pt x="106702" y="25896"/>
                    <a:pt x="99483" y="41537"/>
                  </a:cubicBezTo>
                  <a:lnTo>
                    <a:pt x="99483" y="41537"/>
                  </a:lnTo>
                  <a:cubicBezTo>
                    <a:pt x="97077" y="24091"/>
                    <a:pt x="85045" y="4239"/>
                    <a:pt x="60380" y="630"/>
                  </a:cubicBezTo>
                  <a:cubicBezTo>
                    <a:pt x="29098" y="-4183"/>
                    <a:pt x="5035" y="19279"/>
                    <a:pt x="824" y="47553"/>
                  </a:cubicBezTo>
                  <a:cubicBezTo>
                    <a:pt x="824" y="47553"/>
                    <a:pt x="824" y="48154"/>
                    <a:pt x="824" y="48154"/>
                  </a:cubicBezTo>
                  <a:cubicBezTo>
                    <a:pt x="-379" y="54170"/>
                    <a:pt x="-9403" y="117938"/>
                    <a:pt x="78428" y="183510"/>
                  </a:cubicBezTo>
                  <a:lnTo>
                    <a:pt x="78428" y="183510"/>
                  </a:lnTo>
                  <a:cubicBezTo>
                    <a:pt x="78428" y="183510"/>
                    <a:pt x="78428" y="183510"/>
                    <a:pt x="78428" y="183510"/>
                  </a:cubicBezTo>
                  <a:cubicBezTo>
                    <a:pt x="78428" y="183510"/>
                    <a:pt x="78428" y="183510"/>
                    <a:pt x="78428" y="183510"/>
                  </a:cubicBezTo>
                  <a:cubicBezTo>
                    <a:pt x="78428" y="183510"/>
                    <a:pt x="78428" y="183510"/>
                    <a:pt x="78428" y="183510"/>
                  </a:cubicBezTo>
                  <a:cubicBezTo>
                    <a:pt x="78428" y="183510"/>
                    <a:pt x="78428" y="183510"/>
                    <a:pt x="78428" y="183510"/>
                  </a:cubicBezTo>
                  <a:lnTo>
                    <a:pt x="78428" y="183510"/>
                  </a:lnTo>
                  <a:cubicBezTo>
                    <a:pt x="181899" y="146212"/>
                    <a:pt x="191525" y="83046"/>
                    <a:pt x="192126" y="7642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1"/>
            <p:cNvSpPr/>
            <p:nvPr/>
          </p:nvSpPr>
          <p:spPr>
            <a:xfrm>
              <a:off x="6435647" y="878736"/>
              <a:ext cx="434875" cy="421982"/>
            </a:xfrm>
            <a:custGeom>
              <a:rect b="b" l="l" r="r" t="t"/>
              <a:pathLst>
                <a:path extrusionOk="0" h="421982" w="434875">
                  <a:moveTo>
                    <a:pt x="429357" y="213836"/>
                  </a:moveTo>
                  <a:cubicBezTo>
                    <a:pt x="429357" y="213235"/>
                    <a:pt x="429357" y="213235"/>
                    <a:pt x="429959" y="212633"/>
                  </a:cubicBezTo>
                  <a:cubicBezTo>
                    <a:pt x="447405" y="149467"/>
                    <a:pt x="417928" y="78481"/>
                    <a:pt x="349347" y="59230"/>
                  </a:cubicBezTo>
                  <a:cubicBezTo>
                    <a:pt x="294604" y="44191"/>
                    <a:pt x="251892" y="74270"/>
                    <a:pt x="230836" y="107958"/>
                  </a:cubicBezTo>
                  <a:lnTo>
                    <a:pt x="230836" y="107958"/>
                  </a:lnTo>
                  <a:cubicBezTo>
                    <a:pt x="230235" y="68254"/>
                    <a:pt x="209781" y="20128"/>
                    <a:pt x="155038" y="4487"/>
                  </a:cubicBezTo>
                  <a:cubicBezTo>
                    <a:pt x="86457" y="-14764"/>
                    <a:pt x="24495" y="30355"/>
                    <a:pt x="6447" y="93520"/>
                  </a:cubicBezTo>
                  <a:cubicBezTo>
                    <a:pt x="6447" y="94122"/>
                    <a:pt x="6447" y="94122"/>
                    <a:pt x="6447" y="94724"/>
                  </a:cubicBezTo>
                  <a:cubicBezTo>
                    <a:pt x="2236" y="108560"/>
                    <a:pt x="-36866" y="248728"/>
                    <a:pt x="143006" y="421983"/>
                  </a:cubicBezTo>
                  <a:lnTo>
                    <a:pt x="143006" y="421983"/>
                  </a:lnTo>
                  <a:cubicBezTo>
                    <a:pt x="143006" y="421983"/>
                    <a:pt x="143006" y="421983"/>
                    <a:pt x="143006" y="421983"/>
                  </a:cubicBezTo>
                  <a:cubicBezTo>
                    <a:pt x="143006" y="421983"/>
                    <a:pt x="143006" y="421983"/>
                    <a:pt x="143006" y="421983"/>
                  </a:cubicBezTo>
                  <a:cubicBezTo>
                    <a:pt x="143006" y="421983"/>
                    <a:pt x="143006" y="421983"/>
                    <a:pt x="143006" y="421983"/>
                  </a:cubicBezTo>
                  <a:cubicBezTo>
                    <a:pt x="143006" y="421983"/>
                    <a:pt x="143006" y="421983"/>
                    <a:pt x="143006" y="421983"/>
                  </a:cubicBezTo>
                  <a:lnTo>
                    <a:pt x="143006" y="421983"/>
                  </a:lnTo>
                  <a:cubicBezTo>
                    <a:pt x="386044" y="367840"/>
                    <a:pt x="425748" y="227673"/>
                    <a:pt x="429357" y="21383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1"/>
            <p:cNvSpPr/>
            <p:nvPr/>
          </p:nvSpPr>
          <p:spPr>
            <a:xfrm>
              <a:off x="1684532" y="6115534"/>
              <a:ext cx="239674" cy="231229"/>
            </a:xfrm>
            <a:custGeom>
              <a:rect b="b" l="l" r="r" t="t"/>
              <a:pathLst>
                <a:path extrusionOk="0" h="231229" w="239674">
                  <a:moveTo>
                    <a:pt x="236696" y="53763"/>
                  </a:moveTo>
                  <a:cubicBezTo>
                    <a:pt x="236696" y="53162"/>
                    <a:pt x="236696" y="53162"/>
                    <a:pt x="236696" y="53763"/>
                  </a:cubicBezTo>
                  <a:cubicBezTo>
                    <a:pt x="227673" y="18270"/>
                    <a:pt x="194586" y="-7598"/>
                    <a:pt x="156686" y="2028"/>
                  </a:cubicBezTo>
                  <a:cubicBezTo>
                    <a:pt x="126607" y="9848"/>
                    <a:pt x="113974" y="35716"/>
                    <a:pt x="113373" y="57373"/>
                  </a:cubicBezTo>
                  <a:lnTo>
                    <a:pt x="113373" y="57373"/>
                  </a:lnTo>
                  <a:cubicBezTo>
                    <a:pt x="102544" y="38724"/>
                    <a:pt x="79083" y="21278"/>
                    <a:pt x="49004" y="28497"/>
                  </a:cubicBezTo>
                  <a:cubicBezTo>
                    <a:pt x="11104" y="38122"/>
                    <a:pt x="-6342" y="76623"/>
                    <a:pt x="2081" y="111515"/>
                  </a:cubicBezTo>
                  <a:cubicBezTo>
                    <a:pt x="2081" y="111515"/>
                    <a:pt x="2081" y="112116"/>
                    <a:pt x="2081" y="112116"/>
                  </a:cubicBezTo>
                  <a:cubicBezTo>
                    <a:pt x="3885" y="119937"/>
                    <a:pt x="23136" y="197540"/>
                    <a:pt x="156085" y="231229"/>
                  </a:cubicBezTo>
                  <a:lnTo>
                    <a:pt x="156085" y="231229"/>
                  </a:lnTo>
                  <a:cubicBezTo>
                    <a:pt x="156085" y="231229"/>
                    <a:pt x="156085" y="231229"/>
                    <a:pt x="156085" y="231229"/>
                  </a:cubicBezTo>
                  <a:cubicBezTo>
                    <a:pt x="156085" y="231229"/>
                    <a:pt x="156085" y="231229"/>
                    <a:pt x="156085" y="231229"/>
                  </a:cubicBezTo>
                  <a:cubicBezTo>
                    <a:pt x="156085" y="231229"/>
                    <a:pt x="156085" y="231229"/>
                    <a:pt x="156085" y="231229"/>
                  </a:cubicBezTo>
                  <a:cubicBezTo>
                    <a:pt x="156085" y="231229"/>
                    <a:pt x="156085" y="231229"/>
                    <a:pt x="156085" y="231229"/>
                  </a:cubicBezTo>
                  <a:lnTo>
                    <a:pt x="156085" y="231229"/>
                  </a:lnTo>
                  <a:cubicBezTo>
                    <a:pt x="258353" y="138586"/>
                    <a:pt x="239103" y="60982"/>
                    <a:pt x="236696" y="53763"/>
                  </a:cubicBezTo>
                  <a:close/>
                </a:path>
              </a:pathLst>
            </a:custGeom>
            <a:solidFill>
              <a:srgbClr val="EE5181">
                <a:alpha val="8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1"/>
            <p:cNvSpPr/>
            <p:nvPr/>
          </p:nvSpPr>
          <p:spPr>
            <a:xfrm>
              <a:off x="9685268" y="2322536"/>
              <a:ext cx="205686" cy="199387"/>
            </a:xfrm>
            <a:custGeom>
              <a:rect b="b" l="l" r="r" t="t"/>
              <a:pathLst>
                <a:path extrusionOk="0" h="199387" w="205686">
                  <a:moveTo>
                    <a:pt x="203272" y="100127"/>
                  </a:moveTo>
                  <a:cubicBezTo>
                    <a:pt x="203272" y="100127"/>
                    <a:pt x="203272" y="99526"/>
                    <a:pt x="203272" y="100127"/>
                  </a:cubicBezTo>
                  <a:cubicBezTo>
                    <a:pt x="211694" y="69447"/>
                    <a:pt x="197858" y="36360"/>
                    <a:pt x="165373" y="27336"/>
                  </a:cubicBezTo>
                  <a:cubicBezTo>
                    <a:pt x="139505" y="20117"/>
                    <a:pt x="119051" y="34555"/>
                    <a:pt x="109426" y="50798"/>
                  </a:cubicBezTo>
                  <a:lnTo>
                    <a:pt x="109426" y="50798"/>
                  </a:lnTo>
                  <a:cubicBezTo>
                    <a:pt x="109426" y="32149"/>
                    <a:pt x="99199" y="9289"/>
                    <a:pt x="73331" y="2070"/>
                  </a:cubicBezTo>
                  <a:cubicBezTo>
                    <a:pt x="40845" y="-6954"/>
                    <a:pt x="11369" y="14703"/>
                    <a:pt x="2946" y="44180"/>
                  </a:cubicBezTo>
                  <a:cubicBezTo>
                    <a:pt x="2946" y="44180"/>
                    <a:pt x="2946" y="44782"/>
                    <a:pt x="2946" y="44782"/>
                  </a:cubicBezTo>
                  <a:cubicBezTo>
                    <a:pt x="1141" y="51399"/>
                    <a:pt x="-17507" y="117573"/>
                    <a:pt x="67917" y="199388"/>
                  </a:cubicBezTo>
                  <a:lnTo>
                    <a:pt x="67917" y="199388"/>
                  </a:lnTo>
                  <a:cubicBezTo>
                    <a:pt x="67917" y="199388"/>
                    <a:pt x="67917" y="199388"/>
                    <a:pt x="67917" y="199388"/>
                  </a:cubicBezTo>
                  <a:cubicBezTo>
                    <a:pt x="67917" y="199388"/>
                    <a:pt x="67917" y="199388"/>
                    <a:pt x="67917" y="199388"/>
                  </a:cubicBezTo>
                  <a:cubicBezTo>
                    <a:pt x="67917" y="199388"/>
                    <a:pt x="67917" y="199388"/>
                    <a:pt x="67917" y="199388"/>
                  </a:cubicBezTo>
                  <a:cubicBezTo>
                    <a:pt x="67917" y="199388"/>
                    <a:pt x="67917" y="199388"/>
                    <a:pt x="67917" y="199388"/>
                  </a:cubicBezTo>
                  <a:lnTo>
                    <a:pt x="67917" y="199388"/>
                  </a:lnTo>
                  <a:cubicBezTo>
                    <a:pt x="182819" y="172918"/>
                    <a:pt x="201468" y="106745"/>
                    <a:pt x="203272" y="100127"/>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 name="Google Shape;22;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1pPr>
            <a:lvl2pPr lvl="1"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2pPr>
            <a:lvl3pPr lvl="2"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3pPr>
            <a:lvl4pPr lvl="3"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4pPr>
            <a:lvl5pPr lvl="4"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5pPr>
            <a:lvl6pPr lvl="5"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6pPr>
            <a:lvl7pPr lvl="6"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7pPr>
            <a:lvl8pPr lvl="7"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8pPr>
            <a:lvl9pPr lvl="8"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9pPr>
          </a:lstStyle>
          <a:p/>
        </p:txBody>
      </p:sp>
      <p:sp>
        <p:nvSpPr>
          <p:cNvPr id="23" name="Google Shape;23;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55600" lvl="0" marL="457200" marR="0" rtl="0" algn="l">
              <a:lnSpc>
                <a:spcPct val="115000"/>
              </a:lnSpc>
              <a:spcBef>
                <a:spcPts val="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1pPr>
            <a:lvl2pPr indent="-355600" lvl="1" marL="914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2pPr>
            <a:lvl3pPr indent="-355600" lvl="2" marL="1371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3pPr>
            <a:lvl4pPr indent="-355600" lvl="3" marL="18288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4pPr>
            <a:lvl5pPr indent="-355600" lvl="4" marL="22860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5pPr>
            <a:lvl6pPr indent="-355600" lvl="5" marL="27432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6pPr>
            <a:lvl7pPr indent="-355600" lvl="6" marL="3200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7pPr>
            <a:lvl8pPr indent="-355600" lvl="7" marL="3657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8pPr>
            <a:lvl9pPr indent="-355600" lvl="8" marL="4114800" marR="0" rtl="0" algn="l">
              <a:lnSpc>
                <a:spcPct val="115000"/>
              </a:lnSpc>
              <a:spcBef>
                <a:spcPts val="2100"/>
              </a:spcBef>
              <a:spcAft>
                <a:spcPts val="210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9pPr>
          </a:lstStyle>
          <a:p/>
        </p:txBody>
      </p:sp>
      <p:sp>
        <p:nvSpPr>
          <p:cNvPr id="24" name="Google Shape;24;p1"/>
          <p:cNvSpPr/>
          <p:nvPr/>
        </p:nvSpPr>
        <p:spPr>
          <a:xfrm>
            <a:off x="5195022" y="449412"/>
            <a:ext cx="44242" cy="38097"/>
          </a:xfrm>
          <a:custGeom>
            <a:rect b="b" l="l" r="r" t="t"/>
            <a:pathLst>
              <a:path extrusionOk="0" h="930" w="1080">
                <a:moveTo>
                  <a:pt x="472" y="0"/>
                </a:moveTo>
                <a:cubicBezTo>
                  <a:pt x="233" y="0"/>
                  <a:pt x="1" y="178"/>
                  <a:pt x="1" y="446"/>
                </a:cubicBezTo>
                <a:cubicBezTo>
                  <a:pt x="1" y="702"/>
                  <a:pt x="199" y="929"/>
                  <a:pt x="455" y="929"/>
                </a:cubicBezTo>
                <a:cubicBezTo>
                  <a:pt x="881" y="929"/>
                  <a:pt x="1080" y="418"/>
                  <a:pt x="796" y="134"/>
                </a:cubicBezTo>
                <a:cubicBezTo>
                  <a:pt x="703" y="42"/>
                  <a:pt x="587" y="0"/>
                  <a:pt x="47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 name="Google Shape;25;p1"/>
          <p:cNvSpPr/>
          <p:nvPr/>
        </p:nvSpPr>
        <p:spPr>
          <a:xfrm>
            <a:off x="3835066" y="17625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6" name="Google Shape;26;p1"/>
          <p:cNvSpPr/>
          <p:nvPr/>
        </p:nvSpPr>
        <p:spPr>
          <a:xfrm>
            <a:off x="2633317" y="3626207"/>
            <a:ext cx="174511" cy="174552"/>
          </a:xfrm>
          <a:custGeom>
            <a:rect b="b" l="l" r="r" t="t"/>
            <a:pathLst>
              <a:path extrusionOk="0" h="4261" w="4260">
                <a:moveTo>
                  <a:pt x="2130" y="0"/>
                </a:moveTo>
                <a:cubicBezTo>
                  <a:pt x="966" y="0"/>
                  <a:pt x="0" y="938"/>
                  <a:pt x="0" y="2130"/>
                </a:cubicBezTo>
                <a:cubicBezTo>
                  <a:pt x="0" y="3295"/>
                  <a:pt x="966" y="4260"/>
                  <a:pt x="2130" y="4260"/>
                </a:cubicBezTo>
                <a:cubicBezTo>
                  <a:pt x="3323" y="4260"/>
                  <a:pt x="4260" y="3295"/>
                  <a:pt x="4260" y="2130"/>
                </a:cubicBezTo>
                <a:cubicBezTo>
                  <a:pt x="4260" y="938"/>
                  <a:pt x="3323" y="0"/>
                  <a:pt x="2130"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7" name="Google Shape;27;p1"/>
          <p:cNvSpPr/>
          <p:nvPr/>
        </p:nvSpPr>
        <p:spPr>
          <a:xfrm>
            <a:off x="3710573" y="4986204"/>
            <a:ext cx="74515" cy="63987"/>
          </a:xfrm>
          <a:custGeom>
            <a:rect b="b" l="l" r="r" t="t"/>
            <a:pathLst>
              <a:path extrusionOk="0" h="1562" w="1819">
                <a:moveTo>
                  <a:pt x="770" y="1"/>
                </a:moveTo>
                <a:cubicBezTo>
                  <a:pt x="377" y="1"/>
                  <a:pt x="0" y="306"/>
                  <a:pt x="0" y="767"/>
                </a:cubicBezTo>
                <a:cubicBezTo>
                  <a:pt x="0" y="1193"/>
                  <a:pt x="341" y="1562"/>
                  <a:pt x="767" y="1562"/>
                </a:cubicBezTo>
                <a:cubicBezTo>
                  <a:pt x="1449" y="1562"/>
                  <a:pt x="1818" y="710"/>
                  <a:pt x="1307" y="227"/>
                </a:cubicBezTo>
                <a:cubicBezTo>
                  <a:pt x="1151" y="71"/>
                  <a:pt x="958" y="1"/>
                  <a:pt x="77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8" name="Google Shape;28;p1"/>
          <p:cNvSpPr/>
          <p:nvPr/>
        </p:nvSpPr>
        <p:spPr>
          <a:xfrm>
            <a:off x="6559648" y="4493191"/>
            <a:ext cx="62881" cy="55876"/>
          </a:xfrm>
          <a:custGeom>
            <a:rect b="b" l="l" r="r" t="t"/>
            <a:pathLst>
              <a:path extrusionOk="0" h="1364" w="1535">
                <a:moveTo>
                  <a:pt x="759" y="1"/>
                </a:moveTo>
                <a:cubicBezTo>
                  <a:pt x="481" y="1"/>
                  <a:pt x="229" y="167"/>
                  <a:pt x="142" y="448"/>
                </a:cubicBezTo>
                <a:cubicBezTo>
                  <a:pt x="0" y="789"/>
                  <a:pt x="171" y="1186"/>
                  <a:pt x="512" y="1328"/>
                </a:cubicBezTo>
                <a:cubicBezTo>
                  <a:pt x="583" y="1352"/>
                  <a:pt x="656" y="1363"/>
                  <a:pt x="730" y="1363"/>
                </a:cubicBezTo>
                <a:cubicBezTo>
                  <a:pt x="1007" y="1363"/>
                  <a:pt x="1280" y="1200"/>
                  <a:pt x="1392" y="931"/>
                </a:cubicBezTo>
                <a:cubicBezTo>
                  <a:pt x="1534" y="590"/>
                  <a:pt x="1364" y="192"/>
                  <a:pt x="1023" y="50"/>
                </a:cubicBezTo>
                <a:cubicBezTo>
                  <a:pt x="935" y="17"/>
                  <a:pt x="846" y="1"/>
                  <a:pt x="75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9" name="Google Shape;29;p1"/>
          <p:cNvSpPr/>
          <p:nvPr/>
        </p:nvSpPr>
        <p:spPr>
          <a:xfrm>
            <a:off x="3548885" y="710809"/>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0" name="Google Shape;30;p1"/>
          <p:cNvSpPr/>
          <p:nvPr/>
        </p:nvSpPr>
        <p:spPr>
          <a:xfrm>
            <a:off x="2838060" y="1863729"/>
            <a:ext cx="61693" cy="53541"/>
          </a:xfrm>
          <a:custGeom>
            <a:rect b="b" l="l" r="r" t="t"/>
            <a:pathLst>
              <a:path extrusionOk="0" h="1307" w="1506">
                <a:moveTo>
                  <a:pt x="660" y="1"/>
                </a:moveTo>
                <a:cubicBezTo>
                  <a:pt x="326" y="1"/>
                  <a:pt x="0" y="268"/>
                  <a:pt x="0" y="653"/>
                </a:cubicBezTo>
                <a:cubicBezTo>
                  <a:pt x="0" y="1022"/>
                  <a:pt x="284" y="1306"/>
                  <a:pt x="653" y="1306"/>
                </a:cubicBezTo>
                <a:cubicBezTo>
                  <a:pt x="1221" y="1306"/>
                  <a:pt x="1505" y="596"/>
                  <a:pt x="1108" y="199"/>
                </a:cubicBezTo>
                <a:cubicBezTo>
                  <a:pt x="980" y="62"/>
                  <a:pt x="819" y="1"/>
                  <a:pt x="66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1" name="Google Shape;31;p1"/>
          <p:cNvSpPr/>
          <p:nvPr/>
        </p:nvSpPr>
        <p:spPr>
          <a:xfrm>
            <a:off x="8508271" y="1063722"/>
            <a:ext cx="232722" cy="210888"/>
          </a:xfrm>
          <a:custGeom>
            <a:rect b="b" l="l" r="r" t="t"/>
            <a:pathLst>
              <a:path extrusionOk="0" h="5148" w="5681">
                <a:moveTo>
                  <a:pt x="2819" y="1"/>
                </a:moveTo>
                <a:cubicBezTo>
                  <a:pt x="1655" y="1"/>
                  <a:pt x="607" y="794"/>
                  <a:pt x="341" y="1979"/>
                </a:cubicBezTo>
                <a:cubicBezTo>
                  <a:pt x="1" y="3370"/>
                  <a:pt x="881" y="4762"/>
                  <a:pt x="2244" y="5074"/>
                </a:cubicBezTo>
                <a:cubicBezTo>
                  <a:pt x="2447" y="5124"/>
                  <a:pt x="2650" y="5148"/>
                  <a:pt x="2850" y="5148"/>
                </a:cubicBezTo>
                <a:cubicBezTo>
                  <a:pt x="4019" y="5148"/>
                  <a:pt x="5073" y="4335"/>
                  <a:pt x="5340" y="3171"/>
                </a:cubicBezTo>
                <a:cubicBezTo>
                  <a:pt x="5680" y="1780"/>
                  <a:pt x="4828" y="388"/>
                  <a:pt x="3437" y="76"/>
                </a:cubicBezTo>
                <a:cubicBezTo>
                  <a:pt x="3230" y="25"/>
                  <a:pt x="3022" y="1"/>
                  <a:pt x="281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 name="Google Shape;32;p1"/>
          <p:cNvSpPr/>
          <p:nvPr/>
        </p:nvSpPr>
        <p:spPr>
          <a:xfrm>
            <a:off x="8201526" y="1082526"/>
            <a:ext cx="52026" cy="44816"/>
          </a:xfrm>
          <a:custGeom>
            <a:rect b="b" l="l" r="r" t="t"/>
            <a:pathLst>
              <a:path extrusionOk="0" h="1094" w="1270">
                <a:moveTo>
                  <a:pt x="556" y="0"/>
                </a:moveTo>
                <a:cubicBezTo>
                  <a:pt x="273" y="0"/>
                  <a:pt x="0" y="224"/>
                  <a:pt x="20" y="554"/>
                </a:cubicBezTo>
                <a:cubicBezTo>
                  <a:pt x="20" y="838"/>
                  <a:pt x="247" y="1094"/>
                  <a:pt x="559" y="1094"/>
                </a:cubicBezTo>
                <a:cubicBezTo>
                  <a:pt x="1042" y="1094"/>
                  <a:pt x="1269" y="497"/>
                  <a:pt x="929" y="156"/>
                </a:cubicBezTo>
                <a:cubicBezTo>
                  <a:pt x="821" y="48"/>
                  <a:pt x="687" y="0"/>
                  <a:pt x="556"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 name="Google Shape;33;p1"/>
          <p:cNvSpPr/>
          <p:nvPr/>
        </p:nvSpPr>
        <p:spPr>
          <a:xfrm>
            <a:off x="9404437" y="1057279"/>
            <a:ext cx="211789" cy="180205"/>
          </a:xfrm>
          <a:custGeom>
            <a:rect b="b" l="l" r="r" t="t"/>
            <a:pathLst>
              <a:path extrusionOk="0" h="4399" w="5170">
                <a:moveTo>
                  <a:pt x="2234" y="0"/>
                </a:moveTo>
                <a:cubicBezTo>
                  <a:pt x="1095" y="0"/>
                  <a:pt x="1" y="885"/>
                  <a:pt x="1" y="2212"/>
                </a:cubicBezTo>
                <a:cubicBezTo>
                  <a:pt x="1" y="3433"/>
                  <a:pt x="995" y="4399"/>
                  <a:pt x="2216" y="4399"/>
                </a:cubicBezTo>
                <a:cubicBezTo>
                  <a:pt x="4176" y="4399"/>
                  <a:pt x="5170" y="2041"/>
                  <a:pt x="3778" y="650"/>
                </a:cubicBezTo>
                <a:cubicBezTo>
                  <a:pt x="3329" y="201"/>
                  <a:pt x="2777" y="0"/>
                  <a:pt x="2234"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 name="Google Shape;34;p1"/>
          <p:cNvSpPr/>
          <p:nvPr/>
        </p:nvSpPr>
        <p:spPr>
          <a:xfrm>
            <a:off x="4331855" y="773604"/>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 name="Google Shape;35;p1"/>
          <p:cNvSpPr/>
          <p:nvPr/>
        </p:nvSpPr>
        <p:spPr>
          <a:xfrm>
            <a:off x="2576293" y="2643170"/>
            <a:ext cx="51247" cy="50059"/>
          </a:xfrm>
          <a:custGeom>
            <a:rect b="b" l="l" r="r" t="t"/>
            <a:pathLst>
              <a:path extrusionOk="0" h="1222" w="1251">
                <a:moveTo>
                  <a:pt x="625" y="0"/>
                </a:moveTo>
                <a:cubicBezTo>
                  <a:pt x="285" y="0"/>
                  <a:pt x="1" y="256"/>
                  <a:pt x="1" y="597"/>
                </a:cubicBezTo>
                <a:cubicBezTo>
                  <a:pt x="1" y="938"/>
                  <a:pt x="285" y="1222"/>
                  <a:pt x="625" y="1222"/>
                </a:cubicBezTo>
                <a:cubicBezTo>
                  <a:pt x="966" y="1222"/>
                  <a:pt x="1250" y="938"/>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 name="Google Shape;36;p1"/>
          <p:cNvSpPr/>
          <p:nvPr/>
        </p:nvSpPr>
        <p:spPr>
          <a:xfrm>
            <a:off x="4078193" y="3800718"/>
            <a:ext cx="51247" cy="50059"/>
          </a:xfrm>
          <a:custGeom>
            <a:rect b="b" l="l" r="r" t="t"/>
            <a:pathLst>
              <a:path extrusionOk="0" h="1222" w="1251">
                <a:moveTo>
                  <a:pt x="625" y="0"/>
                </a:moveTo>
                <a:cubicBezTo>
                  <a:pt x="285" y="0"/>
                  <a:pt x="1" y="256"/>
                  <a:pt x="1" y="597"/>
                </a:cubicBezTo>
                <a:cubicBezTo>
                  <a:pt x="1" y="966"/>
                  <a:pt x="285" y="1221"/>
                  <a:pt x="625" y="1221"/>
                </a:cubicBezTo>
                <a:cubicBezTo>
                  <a:pt x="966" y="1221"/>
                  <a:pt x="1250" y="966"/>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7" name="Google Shape;37;p1"/>
          <p:cNvSpPr/>
          <p:nvPr/>
        </p:nvSpPr>
        <p:spPr>
          <a:xfrm>
            <a:off x="3031169" y="117963"/>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8" name="Google Shape;38;p1"/>
          <p:cNvSpPr/>
          <p:nvPr/>
        </p:nvSpPr>
        <p:spPr>
          <a:xfrm>
            <a:off x="10014828" y="3183425"/>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9" name="Google Shape;39;p1"/>
          <p:cNvSpPr/>
          <p:nvPr/>
        </p:nvSpPr>
        <p:spPr>
          <a:xfrm>
            <a:off x="7763352" y="4402855"/>
            <a:ext cx="90778" cy="77752"/>
          </a:xfrm>
          <a:custGeom>
            <a:rect b="b" l="l" r="r" t="t"/>
            <a:pathLst>
              <a:path extrusionOk="0" h="1898" w="2216">
                <a:moveTo>
                  <a:pt x="1278" y="0"/>
                </a:moveTo>
                <a:cubicBezTo>
                  <a:pt x="427" y="0"/>
                  <a:pt x="1" y="1023"/>
                  <a:pt x="597" y="1619"/>
                </a:cubicBezTo>
                <a:cubicBezTo>
                  <a:pt x="790" y="1812"/>
                  <a:pt x="1028" y="1898"/>
                  <a:pt x="1261" y="1898"/>
                </a:cubicBezTo>
                <a:cubicBezTo>
                  <a:pt x="1748" y="1898"/>
                  <a:pt x="2216" y="1523"/>
                  <a:pt x="2216" y="966"/>
                </a:cubicBezTo>
                <a:cubicBezTo>
                  <a:pt x="2216" y="426"/>
                  <a:pt x="1790" y="0"/>
                  <a:pt x="1278"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0" name="Google Shape;40;p1"/>
          <p:cNvSpPr/>
          <p:nvPr/>
        </p:nvSpPr>
        <p:spPr>
          <a:xfrm>
            <a:off x="9136524" y="3215977"/>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1" name="Google Shape;41;p1"/>
          <p:cNvSpPr/>
          <p:nvPr/>
        </p:nvSpPr>
        <p:spPr>
          <a:xfrm>
            <a:off x="4362040" y="400213"/>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 name="Google Shape;42;p1"/>
          <p:cNvSpPr/>
          <p:nvPr/>
        </p:nvSpPr>
        <p:spPr>
          <a:xfrm>
            <a:off x="10005542" y="244653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3" name="Google Shape;43;p1"/>
          <p:cNvSpPr/>
          <p:nvPr/>
        </p:nvSpPr>
        <p:spPr>
          <a:xfrm>
            <a:off x="2114454" y="2194112"/>
            <a:ext cx="68657" cy="68657"/>
          </a:xfrm>
          <a:custGeom>
            <a:rect b="b" l="l" r="r" t="t"/>
            <a:pathLst>
              <a:path extrusionOk="0" h="1676" w="1676">
                <a:moveTo>
                  <a:pt x="852" y="0"/>
                </a:moveTo>
                <a:cubicBezTo>
                  <a:pt x="369" y="0"/>
                  <a:pt x="0" y="370"/>
                  <a:pt x="0" y="824"/>
                </a:cubicBezTo>
                <a:cubicBezTo>
                  <a:pt x="0" y="1307"/>
                  <a:pt x="369" y="1676"/>
                  <a:pt x="852" y="1676"/>
                </a:cubicBezTo>
                <a:cubicBezTo>
                  <a:pt x="1307" y="1676"/>
                  <a:pt x="1676" y="1307"/>
                  <a:pt x="1676" y="824"/>
                </a:cubicBezTo>
                <a:cubicBezTo>
                  <a:pt x="1676" y="370"/>
                  <a:pt x="1307" y="0"/>
                  <a:pt x="85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p:nvPr/>
        </p:nvSpPr>
        <p:spPr>
          <a:xfrm>
            <a:off x="1984144" y="1104032"/>
            <a:ext cx="67510" cy="67510"/>
          </a:xfrm>
          <a:custGeom>
            <a:rect b="b" l="l" r="r" t="t"/>
            <a:pathLst>
              <a:path extrusionOk="0" h="1648" w="1648">
                <a:moveTo>
                  <a:pt x="824" y="1"/>
                </a:moveTo>
                <a:cubicBezTo>
                  <a:pt x="370" y="1"/>
                  <a:pt x="0" y="370"/>
                  <a:pt x="0" y="824"/>
                </a:cubicBezTo>
                <a:cubicBezTo>
                  <a:pt x="0" y="1279"/>
                  <a:pt x="370" y="1648"/>
                  <a:pt x="824" y="1648"/>
                </a:cubicBezTo>
                <a:cubicBezTo>
                  <a:pt x="1278" y="1648"/>
                  <a:pt x="1648" y="1279"/>
                  <a:pt x="1648" y="824"/>
                </a:cubicBezTo>
                <a:cubicBezTo>
                  <a:pt x="1648" y="370"/>
                  <a:pt x="1278" y="1"/>
                  <a:pt x="824"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 name="Google Shape;45;p1"/>
          <p:cNvSpPr/>
          <p:nvPr/>
        </p:nvSpPr>
        <p:spPr>
          <a:xfrm>
            <a:off x="6090804" y="514178"/>
            <a:ext cx="182704" cy="157142"/>
          </a:xfrm>
          <a:custGeom>
            <a:rect b="b" l="l" r="r" t="t"/>
            <a:pathLst>
              <a:path extrusionOk="0" h="3836" w="4460">
                <a:moveTo>
                  <a:pt x="1926" y="1"/>
                </a:moveTo>
                <a:cubicBezTo>
                  <a:pt x="940" y="1"/>
                  <a:pt x="1" y="777"/>
                  <a:pt x="1" y="1933"/>
                </a:cubicBezTo>
                <a:cubicBezTo>
                  <a:pt x="1" y="2983"/>
                  <a:pt x="853" y="3835"/>
                  <a:pt x="1903" y="3835"/>
                </a:cubicBezTo>
                <a:cubicBezTo>
                  <a:pt x="3607" y="3835"/>
                  <a:pt x="4459" y="1762"/>
                  <a:pt x="3267" y="569"/>
                </a:cubicBezTo>
                <a:cubicBezTo>
                  <a:pt x="2873" y="176"/>
                  <a:pt x="2395" y="1"/>
                  <a:pt x="192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p:nvPr/>
        </p:nvSpPr>
        <p:spPr>
          <a:xfrm>
            <a:off x="2855841" y="1205501"/>
            <a:ext cx="89590" cy="77752"/>
          </a:xfrm>
          <a:custGeom>
            <a:rect b="b" l="l" r="r" t="t"/>
            <a:pathLst>
              <a:path extrusionOk="0" h="1898" w="2187">
                <a:moveTo>
                  <a:pt x="937" y="1"/>
                </a:moveTo>
                <a:cubicBezTo>
                  <a:pt x="457" y="1"/>
                  <a:pt x="0" y="383"/>
                  <a:pt x="0" y="960"/>
                </a:cubicBezTo>
                <a:cubicBezTo>
                  <a:pt x="0" y="1472"/>
                  <a:pt x="426" y="1898"/>
                  <a:pt x="937" y="1898"/>
                </a:cubicBezTo>
                <a:cubicBezTo>
                  <a:pt x="1761" y="1869"/>
                  <a:pt x="2187" y="875"/>
                  <a:pt x="1590" y="279"/>
                </a:cubicBezTo>
                <a:cubicBezTo>
                  <a:pt x="1399" y="87"/>
                  <a:pt x="116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 name="Google Shape;47;p1"/>
          <p:cNvSpPr/>
          <p:nvPr/>
        </p:nvSpPr>
        <p:spPr>
          <a:xfrm>
            <a:off x="9588923" y="3725864"/>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8" name="Google Shape;48;p1"/>
          <p:cNvSpPr/>
          <p:nvPr/>
        </p:nvSpPr>
        <p:spPr>
          <a:xfrm>
            <a:off x="9302742" y="4260418"/>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9" name="Google Shape;49;p1"/>
          <p:cNvSpPr/>
          <p:nvPr/>
        </p:nvSpPr>
        <p:spPr>
          <a:xfrm>
            <a:off x="10085712" y="4323211"/>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0" name="Google Shape;50;p1"/>
          <p:cNvSpPr/>
          <p:nvPr/>
        </p:nvSpPr>
        <p:spPr>
          <a:xfrm>
            <a:off x="8785026" y="3667571"/>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0115897" y="3949820"/>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FFFF"/>
                </a:solidFill>
                <a:latin typeface="Barlow Condensed"/>
                <a:ea typeface="Barlow Condensed"/>
                <a:cs typeface="Barlow Condensed"/>
                <a:sym typeface="Barlow Condensed"/>
              </a:rPr>
              <a:t>SLIDESMANIA.COM</a:t>
            </a:r>
            <a:endParaRPr b="0" i="0" sz="1400" u="none" cap="none" strike="noStrike">
              <a:solidFill>
                <a:srgbClr val="FFFFFF"/>
              </a:solidFill>
              <a:latin typeface="Barlow Condensed"/>
              <a:ea typeface="Barlow Condensed"/>
              <a:cs typeface="Barlow Condensed"/>
              <a:sym typeface="Barlow Condensed"/>
            </a:endParaRPr>
          </a:p>
        </p:txBody>
      </p:sp>
      <p:sp>
        <p:nvSpPr>
          <p:cNvPr id="54" name="Google Shape;54;p1"/>
          <p:cNvSpPr/>
          <p:nvPr/>
        </p:nvSpPr>
        <p:spPr>
          <a:xfrm>
            <a:off x="11235353" y="539395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0357049" y="542650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p:nvPr/>
        </p:nvSpPr>
        <p:spPr>
          <a:xfrm>
            <a:off x="11226067" y="46570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7" name="Google Shape;57;p1"/>
          <p:cNvSpPr/>
          <p:nvPr/>
        </p:nvSpPr>
        <p:spPr>
          <a:xfrm>
            <a:off x="10809448" y="5936389"/>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8" name="Google Shape;58;p1"/>
          <p:cNvSpPr/>
          <p:nvPr/>
        </p:nvSpPr>
        <p:spPr>
          <a:xfrm>
            <a:off x="10523267" y="6470943"/>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11306237" y="653373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0" name="Google Shape;60;p1"/>
          <p:cNvSpPr/>
          <p:nvPr/>
        </p:nvSpPr>
        <p:spPr>
          <a:xfrm>
            <a:off x="10005551" y="587809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11336422" y="616034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11837428" y="1005063"/>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3" name="Google Shape;63;p1"/>
          <p:cNvSpPr/>
          <p:nvPr/>
        </p:nvSpPr>
        <p:spPr>
          <a:xfrm>
            <a:off x="10959124" y="103761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4" name="Google Shape;64;p1"/>
          <p:cNvSpPr/>
          <p:nvPr/>
        </p:nvSpPr>
        <p:spPr>
          <a:xfrm>
            <a:off x="11828142" y="268175"/>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5" name="Google Shape;65;p1"/>
          <p:cNvSpPr/>
          <p:nvPr/>
        </p:nvSpPr>
        <p:spPr>
          <a:xfrm>
            <a:off x="11411523" y="1547502"/>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6" name="Google Shape;66;p1"/>
          <p:cNvSpPr/>
          <p:nvPr/>
        </p:nvSpPr>
        <p:spPr>
          <a:xfrm>
            <a:off x="11125342" y="2082055"/>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7" name="Google Shape;67;p1"/>
          <p:cNvSpPr/>
          <p:nvPr/>
        </p:nvSpPr>
        <p:spPr>
          <a:xfrm>
            <a:off x="11908312" y="2144849"/>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8" name="Google Shape;68;p1"/>
          <p:cNvSpPr/>
          <p:nvPr/>
        </p:nvSpPr>
        <p:spPr>
          <a:xfrm>
            <a:off x="10607626" y="1489209"/>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9" name="Google Shape;69;p1"/>
          <p:cNvSpPr/>
          <p:nvPr/>
        </p:nvSpPr>
        <p:spPr>
          <a:xfrm>
            <a:off x="11938497" y="1771458"/>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0" name="Google Shape;70;p1"/>
          <p:cNvSpPr/>
          <p:nvPr/>
        </p:nvSpPr>
        <p:spPr>
          <a:xfrm>
            <a:off x="8241028" y="252580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1" name="Google Shape;71;p1"/>
          <p:cNvSpPr/>
          <p:nvPr/>
        </p:nvSpPr>
        <p:spPr>
          <a:xfrm>
            <a:off x="7362724" y="255835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2" name="Google Shape;72;p1"/>
          <p:cNvSpPr/>
          <p:nvPr/>
        </p:nvSpPr>
        <p:spPr>
          <a:xfrm>
            <a:off x="8231742" y="17889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3" name="Google Shape;73;p1"/>
          <p:cNvSpPr/>
          <p:nvPr/>
        </p:nvSpPr>
        <p:spPr>
          <a:xfrm>
            <a:off x="8311912" y="366558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4" name="Google Shape;74;p1"/>
          <p:cNvSpPr/>
          <p:nvPr/>
        </p:nvSpPr>
        <p:spPr>
          <a:xfrm>
            <a:off x="7011226" y="300994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5" name="Google Shape;75;p1"/>
          <p:cNvSpPr/>
          <p:nvPr/>
        </p:nvSpPr>
        <p:spPr>
          <a:xfrm>
            <a:off x="8342097" y="329219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6" name="Google Shape;76;p1"/>
          <p:cNvSpPr/>
          <p:nvPr/>
        </p:nvSpPr>
        <p:spPr>
          <a:xfrm rot="5116028">
            <a:off x="8021675" y="6233389"/>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7" name="Google Shape;77;p1"/>
          <p:cNvSpPr/>
          <p:nvPr/>
        </p:nvSpPr>
        <p:spPr>
          <a:xfrm rot="5116028">
            <a:off x="7914750" y="536100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8" name="Google Shape;78;p1"/>
          <p:cNvSpPr/>
          <p:nvPr/>
        </p:nvSpPr>
        <p:spPr>
          <a:xfrm rot="5116028">
            <a:off x="8747870" y="616398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9" name="Google Shape;79;p1"/>
          <p:cNvSpPr/>
          <p:nvPr/>
        </p:nvSpPr>
        <p:spPr>
          <a:xfrm rot="5116028">
            <a:off x="7238875" y="5867560"/>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0" name="Google Shape;80;p1"/>
          <p:cNvSpPr/>
          <p:nvPr/>
        </p:nvSpPr>
        <p:spPr>
          <a:xfrm rot="5116028">
            <a:off x="6809599" y="5611696"/>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1"/>
          <p:cNvSpPr/>
          <p:nvPr/>
        </p:nvSpPr>
        <p:spPr>
          <a:xfrm rot="5116028">
            <a:off x="6920843" y="6393880"/>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1"/>
          <p:cNvSpPr/>
          <p:nvPr/>
        </p:nvSpPr>
        <p:spPr>
          <a:xfrm rot="5116028">
            <a:off x="7429955" y="5049117"/>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3" name="Google Shape;83;p1"/>
          <p:cNvSpPr/>
          <p:nvPr/>
        </p:nvSpPr>
        <p:spPr>
          <a:xfrm rot="5116028">
            <a:off x="7237449" y="6400820"/>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4" name="Google Shape;84;p1"/>
          <p:cNvSpPr/>
          <p:nvPr/>
        </p:nvSpPr>
        <p:spPr>
          <a:xfrm rot="5116028">
            <a:off x="5778687" y="265476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5" name="Google Shape;85;p1"/>
          <p:cNvSpPr/>
          <p:nvPr/>
        </p:nvSpPr>
        <p:spPr>
          <a:xfrm rot="5116028">
            <a:off x="5671763" y="178237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6" name="Google Shape;86;p1"/>
          <p:cNvSpPr/>
          <p:nvPr/>
        </p:nvSpPr>
        <p:spPr>
          <a:xfrm rot="5116028">
            <a:off x="6504882" y="25853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7" name="Google Shape;87;p1"/>
          <p:cNvSpPr/>
          <p:nvPr/>
        </p:nvSpPr>
        <p:spPr>
          <a:xfrm rot="5116028">
            <a:off x="4677856" y="281525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8" name="Google Shape;88;p1"/>
          <p:cNvSpPr/>
          <p:nvPr/>
        </p:nvSpPr>
        <p:spPr>
          <a:xfrm rot="5116028">
            <a:off x="5186967" y="147049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9" name="Google Shape;89;p1"/>
          <p:cNvSpPr/>
          <p:nvPr/>
        </p:nvSpPr>
        <p:spPr>
          <a:xfrm rot="5116028">
            <a:off x="4994462" y="282219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0" name="Google Shape;90;p1"/>
          <p:cNvSpPr/>
          <p:nvPr/>
        </p:nvSpPr>
        <p:spPr>
          <a:xfrm rot="5116028">
            <a:off x="53643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1" name="Google Shape;91;p1"/>
          <p:cNvSpPr/>
          <p:nvPr/>
        </p:nvSpPr>
        <p:spPr>
          <a:xfrm rot="5116028">
            <a:off x="52574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2" name="Google Shape;92;p1"/>
          <p:cNvSpPr/>
          <p:nvPr/>
        </p:nvSpPr>
        <p:spPr>
          <a:xfrm rot="5116028">
            <a:off x="60905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3" name="Google Shape;93;p1"/>
          <p:cNvSpPr/>
          <p:nvPr/>
        </p:nvSpPr>
        <p:spPr>
          <a:xfrm rot="5116028">
            <a:off x="45815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4" name="Google Shape;94;p1"/>
          <p:cNvSpPr/>
          <p:nvPr/>
        </p:nvSpPr>
        <p:spPr>
          <a:xfrm rot="5116028">
            <a:off x="41522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1"/>
          <p:cNvSpPr/>
          <p:nvPr/>
        </p:nvSpPr>
        <p:spPr>
          <a:xfrm rot="5116028">
            <a:off x="42635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6" name="Google Shape;96;p1"/>
          <p:cNvSpPr/>
          <p:nvPr/>
        </p:nvSpPr>
        <p:spPr>
          <a:xfrm rot="5116028">
            <a:off x="47726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7" name="Google Shape;97;p1"/>
          <p:cNvSpPr/>
          <p:nvPr/>
        </p:nvSpPr>
        <p:spPr>
          <a:xfrm rot="5116028">
            <a:off x="45801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8" name="Google Shape;98;p1"/>
          <p:cNvSpPr/>
          <p:nvPr/>
        </p:nvSpPr>
        <p:spPr>
          <a:xfrm rot="5116028">
            <a:off x="16331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9" name="Google Shape;99;p1"/>
          <p:cNvSpPr/>
          <p:nvPr/>
        </p:nvSpPr>
        <p:spPr>
          <a:xfrm rot="5116028">
            <a:off x="15262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1"/>
          <p:cNvSpPr/>
          <p:nvPr/>
        </p:nvSpPr>
        <p:spPr>
          <a:xfrm rot="5116028">
            <a:off x="23593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1" name="Google Shape;101;p1"/>
          <p:cNvSpPr/>
          <p:nvPr/>
        </p:nvSpPr>
        <p:spPr>
          <a:xfrm rot="5116028">
            <a:off x="8503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2" name="Google Shape;102;p1"/>
          <p:cNvSpPr/>
          <p:nvPr/>
        </p:nvSpPr>
        <p:spPr>
          <a:xfrm rot="5116028">
            <a:off x="4210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1"/>
          <p:cNvSpPr/>
          <p:nvPr/>
        </p:nvSpPr>
        <p:spPr>
          <a:xfrm rot="5116028">
            <a:off x="5323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4" name="Google Shape;104;p1"/>
          <p:cNvSpPr/>
          <p:nvPr/>
        </p:nvSpPr>
        <p:spPr>
          <a:xfrm rot="5116028">
            <a:off x="10414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5" name="Google Shape;105;p1"/>
          <p:cNvSpPr/>
          <p:nvPr/>
        </p:nvSpPr>
        <p:spPr>
          <a:xfrm rot="5116028">
            <a:off x="8489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1"/>
          <p:cNvSpPr/>
          <p:nvPr/>
        </p:nvSpPr>
        <p:spPr>
          <a:xfrm rot="7573967">
            <a:off x="1387072" y="4179333"/>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7" name="Google Shape;107;p1"/>
          <p:cNvSpPr/>
          <p:nvPr/>
        </p:nvSpPr>
        <p:spPr>
          <a:xfrm rot="7573967">
            <a:off x="1877345" y="3451002"/>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8" name="Google Shape;108;p1"/>
          <p:cNvSpPr/>
          <p:nvPr/>
        </p:nvSpPr>
        <p:spPr>
          <a:xfrm rot="7573967">
            <a:off x="1977501" y="4604775"/>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1"/>
          <p:cNvSpPr/>
          <p:nvPr/>
        </p:nvSpPr>
        <p:spPr>
          <a:xfrm rot="7573967">
            <a:off x="939434" y="3436867"/>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0" name="Google Shape;110;p1"/>
          <p:cNvSpPr/>
          <p:nvPr/>
        </p:nvSpPr>
        <p:spPr>
          <a:xfrm rot="7573967">
            <a:off x="840955" y="2930416"/>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1" name="Google Shape;111;p1"/>
          <p:cNvSpPr/>
          <p:nvPr/>
        </p:nvSpPr>
        <p:spPr>
          <a:xfrm rot="7573967">
            <a:off x="463779" y="3571123"/>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2" name="Google Shape;112;p1"/>
          <p:cNvSpPr/>
          <p:nvPr/>
        </p:nvSpPr>
        <p:spPr>
          <a:xfrm rot="7573967">
            <a:off x="1713225" y="2899334"/>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3" name="Google Shape;113;p1"/>
          <p:cNvSpPr/>
          <p:nvPr/>
        </p:nvSpPr>
        <p:spPr>
          <a:xfrm rot="7573967">
            <a:off x="672039" y="3798896"/>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4" name="Google Shape;114;p1"/>
          <p:cNvSpPr/>
          <p:nvPr/>
        </p:nvSpPr>
        <p:spPr>
          <a:xfrm rot="7573967">
            <a:off x="1686984" y="1642858"/>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1"/>
          <p:cNvSpPr/>
          <p:nvPr/>
        </p:nvSpPr>
        <p:spPr>
          <a:xfrm rot="7573967">
            <a:off x="2177258" y="914527"/>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6" name="Google Shape;116;p1"/>
          <p:cNvSpPr/>
          <p:nvPr/>
        </p:nvSpPr>
        <p:spPr>
          <a:xfrm rot="7573967">
            <a:off x="2277414" y="2068300"/>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7" name="Google Shape;117;p1"/>
          <p:cNvSpPr/>
          <p:nvPr/>
        </p:nvSpPr>
        <p:spPr>
          <a:xfrm rot="7573967">
            <a:off x="1239346" y="900392"/>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8" name="Google Shape;118;p1"/>
          <p:cNvSpPr/>
          <p:nvPr/>
        </p:nvSpPr>
        <p:spPr>
          <a:xfrm rot="7573967">
            <a:off x="1140867" y="393941"/>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9" name="Google Shape;119;p1"/>
          <p:cNvSpPr/>
          <p:nvPr/>
        </p:nvSpPr>
        <p:spPr>
          <a:xfrm rot="7573967">
            <a:off x="763691" y="1034648"/>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0" name="Google Shape;120;p1"/>
          <p:cNvSpPr/>
          <p:nvPr/>
        </p:nvSpPr>
        <p:spPr>
          <a:xfrm rot="7573967">
            <a:off x="2013137" y="362859"/>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1" name="Google Shape;121;p1"/>
          <p:cNvSpPr/>
          <p:nvPr/>
        </p:nvSpPr>
        <p:spPr>
          <a:xfrm rot="7573967">
            <a:off x="971951" y="1262421"/>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2" name="Google Shape;122;p1"/>
          <p:cNvSpPr/>
          <p:nvPr/>
        </p:nvSpPr>
        <p:spPr>
          <a:xfrm>
            <a:off x="11098660" y="342207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3" name="Google Shape;123;p1"/>
          <p:cNvSpPr/>
          <p:nvPr/>
        </p:nvSpPr>
        <p:spPr>
          <a:xfrm>
            <a:off x="10812480" y="3956630"/>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4" name="Google Shape;124;p1"/>
          <p:cNvSpPr/>
          <p:nvPr/>
        </p:nvSpPr>
        <p:spPr>
          <a:xfrm>
            <a:off x="11625634" y="3646032"/>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9" name="Shape 1169"/>
        <p:cNvGrpSpPr/>
        <p:nvPr/>
      </p:nvGrpSpPr>
      <p:grpSpPr>
        <a:xfrm>
          <a:off x="0" y="0"/>
          <a:ext cx="0" cy="0"/>
          <a:chOff x="0" y="0"/>
          <a:chExt cx="0" cy="0"/>
        </a:xfrm>
      </p:grpSpPr>
      <p:sp>
        <p:nvSpPr>
          <p:cNvPr id="1170" name="Google Shape;1170;p26"/>
          <p:cNvSpPr txBox="1"/>
          <p:nvPr>
            <p:ph type="title"/>
          </p:nvPr>
        </p:nvSpPr>
        <p:spPr>
          <a:xfrm>
            <a:off x="2484435" y="3043159"/>
            <a:ext cx="6940200" cy="1230600"/>
          </a:xfrm>
          <a:prstGeom prst="rect">
            <a:avLst/>
          </a:prstGeom>
          <a:effectLst>
            <a:outerShdw blurRad="57150" rotWithShape="0" algn="bl" dir="5400000" dist="19050">
              <a:srgbClr val="000000">
                <a:alpha val="50000"/>
              </a:srgbClr>
            </a:outerShdw>
          </a:effectLst>
        </p:spPr>
        <p:txBody>
          <a:bodyPr anchorCtr="0" anchor="ctr" bIns="121900" lIns="121900" spcFirstLastPara="1" rIns="121900" wrap="square" tIns="121900">
            <a:noAutofit/>
          </a:bodyPr>
          <a:lstStyle/>
          <a:p>
            <a:pPr indent="0" lvl="0" marL="0" rtl="0" algn="ctr">
              <a:spcBef>
                <a:spcPts val="0"/>
              </a:spcBef>
              <a:spcAft>
                <a:spcPts val="0"/>
              </a:spcAft>
              <a:buNone/>
            </a:pPr>
            <a:r>
              <a:rPr lang="en"/>
              <a:t>Can you guess who it is?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grpSp>
        <p:nvGrpSpPr>
          <p:cNvPr id="1293" name="Google Shape;1293;p35"/>
          <p:cNvGrpSpPr/>
          <p:nvPr/>
        </p:nvGrpSpPr>
        <p:grpSpPr>
          <a:xfrm>
            <a:off x="8130996" y="5181450"/>
            <a:ext cx="3599700" cy="1231500"/>
            <a:chOff x="8130996" y="5181450"/>
            <a:chExt cx="3599700" cy="1231500"/>
          </a:xfrm>
        </p:grpSpPr>
        <p:sp>
          <p:nvSpPr>
            <p:cNvPr id="1294" name="Google Shape;1294;p3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3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96" name="Google Shape;1296;p35"/>
          <p:cNvGrpSpPr/>
          <p:nvPr/>
        </p:nvGrpSpPr>
        <p:grpSpPr>
          <a:xfrm>
            <a:off x="4316948" y="5181450"/>
            <a:ext cx="3599700" cy="1231500"/>
            <a:chOff x="4316948" y="5181450"/>
            <a:chExt cx="3599700" cy="1231500"/>
          </a:xfrm>
        </p:grpSpPr>
        <p:sp>
          <p:nvSpPr>
            <p:cNvPr id="1297" name="Google Shape;1297;p3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3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99" name="Google Shape;1299;p35"/>
          <p:cNvGrpSpPr/>
          <p:nvPr/>
        </p:nvGrpSpPr>
        <p:grpSpPr>
          <a:xfrm>
            <a:off x="502900" y="5181450"/>
            <a:ext cx="3599700" cy="1231500"/>
            <a:chOff x="502900" y="5181450"/>
            <a:chExt cx="3599700" cy="1231500"/>
          </a:xfrm>
        </p:grpSpPr>
        <p:sp>
          <p:nvSpPr>
            <p:cNvPr id="1300" name="Google Shape;1300;p3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3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02" name="Google Shape;1302;p35"/>
          <p:cNvGrpSpPr/>
          <p:nvPr/>
        </p:nvGrpSpPr>
        <p:grpSpPr>
          <a:xfrm>
            <a:off x="3947100" y="401925"/>
            <a:ext cx="4297800" cy="4297800"/>
            <a:chOff x="3947100" y="401925"/>
            <a:chExt cx="4297800" cy="4297800"/>
          </a:xfrm>
        </p:grpSpPr>
        <p:sp>
          <p:nvSpPr>
            <p:cNvPr id="1303" name="Google Shape;1303;p3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3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8" name="Shape 1308"/>
        <p:cNvGrpSpPr/>
        <p:nvPr/>
      </p:nvGrpSpPr>
      <p:grpSpPr>
        <a:xfrm>
          <a:off x="0" y="0"/>
          <a:ext cx="0" cy="0"/>
          <a:chOff x="0" y="0"/>
          <a:chExt cx="0" cy="0"/>
        </a:xfrm>
      </p:grpSpPr>
      <p:grpSp>
        <p:nvGrpSpPr>
          <p:cNvPr id="1309" name="Google Shape;1309;p36"/>
          <p:cNvGrpSpPr/>
          <p:nvPr/>
        </p:nvGrpSpPr>
        <p:grpSpPr>
          <a:xfrm>
            <a:off x="8130996" y="5181450"/>
            <a:ext cx="3599700" cy="1231500"/>
            <a:chOff x="8130996" y="5181450"/>
            <a:chExt cx="3599700" cy="1231500"/>
          </a:xfrm>
        </p:grpSpPr>
        <p:sp>
          <p:nvSpPr>
            <p:cNvPr id="1310" name="Google Shape;1310;p3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3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12" name="Google Shape;1312;p36"/>
          <p:cNvGrpSpPr/>
          <p:nvPr/>
        </p:nvGrpSpPr>
        <p:grpSpPr>
          <a:xfrm>
            <a:off x="4316948" y="5181450"/>
            <a:ext cx="3599700" cy="1231500"/>
            <a:chOff x="4316948" y="5181450"/>
            <a:chExt cx="3599700" cy="1231500"/>
          </a:xfrm>
        </p:grpSpPr>
        <p:sp>
          <p:nvSpPr>
            <p:cNvPr id="1313" name="Google Shape;1313;p3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3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15" name="Google Shape;1315;p36"/>
          <p:cNvGrpSpPr/>
          <p:nvPr/>
        </p:nvGrpSpPr>
        <p:grpSpPr>
          <a:xfrm>
            <a:off x="502900" y="5181450"/>
            <a:ext cx="3599700" cy="1231500"/>
            <a:chOff x="502900" y="5181450"/>
            <a:chExt cx="3599700" cy="1231500"/>
          </a:xfrm>
        </p:grpSpPr>
        <p:sp>
          <p:nvSpPr>
            <p:cNvPr id="1316" name="Google Shape;1316;p3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3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18" name="Google Shape;1318;p36"/>
          <p:cNvGrpSpPr/>
          <p:nvPr/>
        </p:nvGrpSpPr>
        <p:grpSpPr>
          <a:xfrm>
            <a:off x="3947100" y="401925"/>
            <a:ext cx="4297800" cy="4297800"/>
            <a:chOff x="3947100" y="401925"/>
            <a:chExt cx="4297800" cy="4297800"/>
          </a:xfrm>
        </p:grpSpPr>
        <p:sp>
          <p:nvSpPr>
            <p:cNvPr id="1319" name="Google Shape;1319;p3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3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4" name="Shape 1324"/>
        <p:cNvGrpSpPr/>
        <p:nvPr/>
      </p:nvGrpSpPr>
      <p:grpSpPr>
        <a:xfrm>
          <a:off x="0" y="0"/>
          <a:ext cx="0" cy="0"/>
          <a:chOff x="0" y="0"/>
          <a:chExt cx="0" cy="0"/>
        </a:xfrm>
      </p:grpSpPr>
      <p:grpSp>
        <p:nvGrpSpPr>
          <p:cNvPr id="1325" name="Google Shape;1325;p37"/>
          <p:cNvGrpSpPr/>
          <p:nvPr/>
        </p:nvGrpSpPr>
        <p:grpSpPr>
          <a:xfrm>
            <a:off x="8130996" y="5181450"/>
            <a:ext cx="3599700" cy="1231500"/>
            <a:chOff x="8130996" y="5181450"/>
            <a:chExt cx="3599700" cy="1231500"/>
          </a:xfrm>
        </p:grpSpPr>
        <p:sp>
          <p:nvSpPr>
            <p:cNvPr id="1326" name="Google Shape;1326;p3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3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28" name="Google Shape;1328;p37"/>
          <p:cNvGrpSpPr/>
          <p:nvPr/>
        </p:nvGrpSpPr>
        <p:grpSpPr>
          <a:xfrm>
            <a:off x="4316948" y="5181450"/>
            <a:ext cx="3599700" cy="1231500"/>
            <a:chOff x="4316948" y="5181450"/>
            <a:chExt cx="3599700" cy="1231500"/>
          </a:xfrm>
        </p:grpSpPr>
        <p:sp>
          <p:nvSpPr>
            <p:cNvPr id="1329" name="Google Shape;1329;p3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3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31" name="Google Shape;1331;p37"/>
          <p:cNvGrpSpPr/>
          <p:nvPr/>
        </p:nvGrpSpPr>
        <p:grpSpPr>
          <a:xfrm>
            <a:off x="502900" y="5181450"/>
            <a:ext cx="3599700" cy="1231500"/>
            <a:chOff x="502900" y="5181450"/>
            <a:chExt cx="3599700" cy="1231500"/>
          </a:xfrm>
        </p:grpSpPr>
        <p:sp>
          <p:nvSpPr>
            <p:cNvPr id="1332" name="Google Shape;1332;p3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3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34" name="Google Shape;1334;p37"/>
          <p:cNvGrpSpPr/>
          <p:nvPr/>
        </p:nvGrpSpPr>
        <p:grpSpPr>
          <a:xfrm>
            <a:off x="3947100" y="401925"/>
            <a:ext cx="4297800" cy="4297800"/>
            <a:chOff x="3947100" y="401925"/>
            <a:chExt cx="4297800" cy="4297800"/>
          </a:xfrm>
        </p:grpSpPr>
        <p:sp>
          <p:nvSpPr>
            <p:cNvPr id="1335" name="Google Shape;1335;p3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3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0" name="Shape 1340"/>
        <p:cNvGrpSpPr/>
        <p:nvPr/>
      </p:nvGrpSpPr>
      <p:grpSpPr>
        <a:xfrm>
          <a:off x="0" y="0"/>
          <a:ext cx="0" cy="0"/>
          <a:chOff x="0" y="0"/>
          <a:chExt cx="0" cy="0"/>
        </a:xfrm>
      </p:grpSpPr>
      <p:grpSp>
        <p:nvGrpSpPr>
          <p:cNvPr id="1341" name="Google Shape;1341;p38"/>
          <p:cNvGrpSpPr/>
          <p:nvPr/>
        </p:nvGrpSpPr>
        <p:grpSpPr>
          <a:xfrm>
            <a:off x="8130996" y="5181450"/>
            <a:ext cx="3599700" cy="1231500"/>
            <a:chOff x="8130996" y="5181450"/>
            <a:chExt cx="3599700" cy="1231500"/>
          </a:xfrm>
        </p:grpSpPr>
        <p:sp>
          <p:nvSpPr>
            <p:cNvPr id="1342" name="Google Shape;1342;p3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3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44" name="Google Shape;1344;p38"/>
          <p:cNvGrpSpPr/>
          <p:nvPr/>
        </p:nvGrpSpPr>
        <p:grpSpPr>
          <a:xfrm>
            <a:off x="4316948" y="5181450"/>
            <a:ext cx="3599700" cy="1231500"/>
            <a:chOff x="4316948" y="5181450"/>
            <a:chExt cx="3599700" cy="1231500"/>
          </a:xfrm>
        </p:grpSpPr>
        <p:sp>
          <p:nvSpPr>
            <p:cNvPr id="1345" name="Google Shape;1345;p3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3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47" name="Google Shape;1347;p38"/>
          <p:cNvGrpSpPr/>
          <p:nvPr/>
        </p:nvGrpSpPr>
        <p:grpSpPr>
          <a:xfrm>
            <a:off x="502900" y="5181450"/>
            <a:ext cx="3599700" cy="1231500"/>
            <a:chOff x="502900" y="5181450"/>
            <a:chExt cx="3599700" cy="1231500"/>
          </a:xfrm>
        </p:grpSpPr>
        <p:sp>
          <p:nvSpPr>
            <p:cNvPr id="1348" name="Google Shape;1348;p3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3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50" name="Google Shape;1350;p38"/>
          <p:cNvGrpSpPr/>
          <p:nvPr/>
        </p:nvGrpSpPr>
        <p:grpSpPr>
          <a:xfrm>
            <a:off x="3947100" y="401925"/>
            <a:ext cx="4297800" cy="4297800"/>
            <a:chOff x="3947100" y="401925"/>
            <a:chExt cx="4297800" cy="4297800"/>
          </a:xfrm>
        </p:grpSpPr>
        <p:sp>
          <p:nvSpPr>
            <p:cNvPr id="1351" name="Google Shape;1351;p3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3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grpSp>
        <p:nvGrpSpPr>
          <p:cNvPr id="1357" name="Google Shape;1357;p39"/>
          <p:cNvGrpSpPr/>
          <p:nvPr/>
        </p:nvGrpSpPr>
        <p:grpSpPr>
          <a:xfrm>
            <a:off x="8130996" y="5181450"/>
            <a:ext cx="3599700" cy="1231500"/>
            <a:chOff x="8130996" y="5181450"/>
            <a:chExt cx="3599700" cy="1231500"/>
          </a:xfrm>
        </p:grpSpPr>
        <p:sp>
          <p:nvSpPr>
            <p:cNvPr id="1358" name="Google Shape;1358;p3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3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60" name="Google Shape;1360;p39"/>
          <p:cNvGrpSpPr/>
          <p:nvPr/>
        </p:nvGrpSpPr>
        <p:grpSpPr>
          <a:xfrm>
            <a:off x="4316948" y="5181450"/>
            <a:ext cx="3599700" cy="1231500"/>
            <a:chOff x="4316948" y="5181450"/>
            <a:chExt cx="3599700" cy="1231500"/>
          </a:xfrm>
        </p:grpSpPr>
        <p:sp>
          <p:nvSpPr>
            <p:cNvPr id="1361" name="Google Shape;1361;p3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3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63" name="Google Shape;1363;p39"/>
          <p:cNvGrpSpPr/>
          <p:nvPr/>
        </p:nvGrpSpPr>
        <p:grpSpPr>
          <a:xfrm>
            <a:off x="502900" y="5181450"/>
            <a:ext cx="3599700" cy="1231500"/>
            <a:chOff x="502900" y="5181450"/>
            <a:chExt cx="3599700" cy="1231500"/>
          </a:xfrm>
        </p:grpSpPr>
        <p:sp>
          <p:nvSpPr>
            <p:cNvPr id="1364" name="Google Shape;1364;p3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3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66" name="Google Shape;1366;p39"/>
          <p:cNvGrpSpPr/>
          <p:nvPr/>
        </p:nvGrpSpPr>
        <p:grpSpPr>
          <a:xfrm>
            <a:off x="3947100" y="401925"/>
            <a:ext cx="4297800" cy="4297800"/>
            <a:chOff x="3947100" y="401925"/>
            <a:chExt cx="4297800" cy="4297800"/>
          </a:xfrm>
        </p:grpSpPr>
        <p:sp>
          <p:nvSpPr>
            <p:cNvPr id="1367" name="Google Shape;1367;p3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3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2" name="Shape 1372"/>
        <p:cNvGrpSpPr/>
        <p:nvPr/>
      </p:nvGrpSpPr>
      <p:grpSpPr>
        <a:xfrm>
          <a:off x="0" y="0"/>
          <a:ext cx="0" cy="0"/>
          <a:chOff x="0" y="0"/>
          <a:chExt cx="0" cy="0"/>
        </a:xfrm>
      </p:grpSpPr>
      <p:grpSp>
        <p:nvGrpSpPr>
          <p:cNvPr id="1373" name="Google Shape;1373;p40"/>
          <p:cNvGrpSpPr/>
          <p:nvPr/>
        </p:nvGrpSpPr>
        <p:grpSpPr>
          <a:xfrm>
            <a:off x="8130996" y="5181450"/>
            <a:ext cx="3599700" cy="1231500"/>
            <a:chOff x="8130996" y="5181450"/>
            <a:chExt cx="3599700" cy="1231500"/>
          </a:xfrm>
        </p:grpSpPr>
        <p:sp>
          <p:nvSpPr>
            <p:cNvPr id="1374" name="Google Shape;1374;p4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4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76" name="Google Shape;1376;p40"/>
          <p:cNvGrpSpPr/>
          <p:nvPr/>
        </p:nvGrpSpPr>
        <p:grpSpPr>
          <a:xfrm>
            <a:off x="4316948" y="5181450"/>
            <a:ext cx="3599700" cy="1231500"/>
            <a:chOff x="4316948" y="5181450"/>
            <a:chExt cx="3599700" cy="1231500"/>
          </a:xfrm>
        </p:grpSpPr>
        <p:sp>
          <p:nvSpPr>
            <p:cNvPr id="1377" name="Google Shape;1377;p4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4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79" name="Google Shape;1379;p40"/>
          <p:cNvGrpSpPr/>
          <p:nvPr/>
        </p:nvGrpSpPr>
        <p:grpSpPr>
          <a:xfrm>
            <a:off x="502900" y="5181450"/>
            <a:ext cx="3599700" cy="1231500"/>
            <a:chOff x="502900" y="5181450"/>
            <a:chExt cx="3599700" cy="1231500"/>
          </a:xfrm>
        </p:grpSpPr>
        <p:sp>
          <p:nvSpPr>
            <p:cNvPr id="1380" name="Google Shape;1380;p4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4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82" name="Google Shape;1382;p40"/>
          <p:cNvGrpSpPr/>
          <p:nvPr/>
        </p:nvGrpSpPr>
        <p:grpSpPr>
          <a:xfrm>
            <a:off x="3947100" y="401925"/>
            <a:ext cx="4297800" cy="4297800"/>
            <a:chOff x="3947100" y="401925"/>
            <a:chExt cx="4297800" cy="4297800"/>
          </a:xfrm>
        </p:grpSpPr>
        <p:sp>
          <p:nvSpPr>
            <p:cNvPr id="1383" name="Google Shape;1383;p4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4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8" name="Shape 1388"/>
        <p:cNvGrpSpPr/>
        <p:nvPr/>
      </p:nvGrpSpPr>
      <p:grpSpPr>
        <a:xfrm>
          <a:off x="0" y="0"/>
          <a:ext cx="0" cy="0"/>
          <a:chOff x="0" y="0"/>
          <a:chExt cx="0" cy="0"/>
        </a:xfrm>
      </p:grpSpPr>
      <p:grpSp>
        <p:nvGrpSpPr>
          <p:cNvPr id="1389" name="Google Shape;1389;p41"/>
          <p:cNvGrpSpPr/>
          <p:nvPr/>
        </p:nvGrpSpPr>
        <p:grpSpPr>
          <a:xfrm>
            <a:off x="8130996" y="5181450"/>
            <a:ext cx="3599700" cy="1231500"/>
            <a:chOff x="8130996" y="5181450"/>
            <a:chExt cx="3599700" cy="1231500"/>
          </a:xfrm>
        </p:grpSpPr>
        <p:sp>
          <p:nvSpPr>
            <p:cNvPr id="1390" name="Google Shape;1390;p4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4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92" name="Google Shape;1392;p41"/>
          <p:cNvGrpSpPr/>
          <p:nvPr/>
        </p:nvGrpSpPr>
        <p:grpSpPr>
          <a:xfrm>
            <a:off x="4316948" y="5181450"/>
            <a:ext cx="3599700" cy="1231500"/>
            <a:chOff x="4316948" y="5181450"/>
            <a:chExt cx="3599700" cy="1231500"/>
          </a:xfrm>
        </p:grpSpPr>
        <p:sp>
          <p:nvSpPr>
            <p:cNvPr id="1393" name="Google Shape;1393;p4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4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95" name="Google Shape;1395;p41"/>
          <p:cNvGrpSpPr/>
          <p:nvPr/>
        </p:nvGrpSpPr>
        <p:grpSpPr>
          <a:xfrm>
            <a:off x="502900" y="5181450"/>
            <a:ext cx="3599700" cy="1231500"/>
            <a:chOff x="502900" y="5181450"/>
            <a:chExt cx="3599700" cy="1231500"/>
          </a:xfrm>
        </p:grpSpPr>
        <p:sp>
          <p:nvSpPr>
            <p:cNvPr id="1396" name="Google Shape;1396;p4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4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98" name="Google Shape;1398;p41"/>
          <p:cNvGrpSpPr/>
          <p:nvPr/>
        </p:nvGrpSpPr>
        <p:grpSpPr>
          <a:xfrm>
            <a:off x="3947100" y="401925"/>
            <a:ext cx="4297800" cy="4297800"/>
            <a:chOff x="3947100" y="401925"/>
            <a:chExt cx="4297800" cy="4297800"/>
          </a:xfrm>
        </p:grpSpPr>
        <p:sp>
          <p:nvSpPr>
            <p:cNvPr id="1399" name="Google Shape;1399;p4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4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grpSp>
        <p:nvGrpSpPr>
          <p:cNvPr id="1405" name="Google Shape;1405;p42"/>
          <p:cNvGrpSpPr/>
          <p:nvPr/>
        </p:nvGrpSpPr>
        <p:grpSpPr>
          <a:xfrm>
            <a:off x="8130996" y="5181450"/>
            <a:ext cx="3599700" cy="1231500"/>
            <a:chOff x="8130996" y="5181450"/>
            <a:chExt cx="3599700" cy="1231500"/>
          </a:xfrm>
        </p:grpSpPr>
        <p:sp>
          <p:nvSpPr>
            <p:cNvPr id="1406" name="Google Shape;1406;p4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4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08" name="Google Shape;1408;p42"/>
          <p:cNvGrpSpPr/>
          <p:nvPr/>
        </p:nvGrpSpPr>
        <p:grpSpPr>
          <a:xfrm>
            <a:off x="4316948" y="5181450"/>
            <a:ext cx="3599700" cy="1231500"/>
            <a:chOff x="4316948" y="5181450"/>
            <a:chExt cx="3599700" cy="1231500"/>
          </a:xfrm>
        </p:grpSpPr>
        <p:sp>
          <p:nvSpPr>
            <p:cNvPr id="1409" name="Google Shape;1409;p4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4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11" name="Google Shape;1411;p42"/>
          <p:cNvGrpSpPr/>
          <p:nvPr/>
        </p:nvGrpSpPr>
        <p:grpSpPr>
          <a:xfrm>
            <a:off x="502900" y="5181450"/>
            <a:ext cx="3599700" cy="1231500"/>
            <a:chOff x="502900" y="5181450"/>
            <a:chExt cx="3599700" cy="1231500"/>
          </a:xfrm>
        </p:grpSpPr>
        <p:sp>
          <p:nvSpPr>
            <p:cNvPr id="1412" name="Google Shape;1412;p4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4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14" name="Google Shape;1414;p42"/>
          <p:cNvGrpSpPr/>
          <p:nvPr/>
        </p:nvGrpSpPr>
        <p:grpSpPr>
          <a:xfrm>
            <a:off x="3947100" y="401925"/>
            <a:ext cx="4297800" cy="4297800"/>
            <a:chOff x="3947100" y="401925"/>
            <a:chExt cx="4297800" cy="4297800"/>
          </a:xfrm>
        </p:grpSpPr>
        <p:sp>
          <p:nvSpPr>
            <p:cNvPr id="1415" name="Google Shape;1415;p4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4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0" name="Shape 1420"/>
        <p:cNvGrpSpPr/>
        <p:nvPr/>
      </p:nvGrpSpPr>
      <p:grpSpPr>
        <a:xfrm>
          <a:off x="0" y="0"/>
          <a:ext cx="0" cy="0"/>
          <a:chOff x="0" y="0"/>
          <a:chExt cx="0" cy="0"/>
        </a:xfrm>
      </p:grpSpPr>
      <p:grpSp>
        <p:nvGrpSpPr>
          <p:cNvPr id="1421" name="Google Shape;1421;p43"/>
          <p:cNvGrpSpPr/>
          <p:nvPr/>
        </p:nvGrpSpPr>
        <p:grpSpPr>
          <a:xfrm>
            <a:off x="8130996" y="5181450"/>
            <a:ext cx="3599700" cy="1231500"/>
            <a:chOff x="8130996" y="5181450"/>
            <a:chExt cx="3599700" cy="1231500"/>
          </a:xfrm>
        </p:grpSpPr>
        <p:sp>
          <p:nvSpPr>
            <p:cNvPr id="1422" name="Google Shape;1422;p4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4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24" name="Google Shape;1424;p43"/>
          <p:cNvGrpSpPr/>
          <p:nvPr/>
        </p:nvGrpSpPr>
        <p:grpSpPr>
          <a:xfrm>
            <a:off x="4316948" y="5181450"/>
            <a:ext cx="3599700" cy="1231500"/>
            <a:chOff x="4316948" y="5181450"/>
            <a:chExt cx="3599700" cy="1231500"/>
          </a:xfrm>
        </p:grpSpPr>
        <p:sp>
          <p:nvSpPr>
            <p:cNvPr id="1425" name="Google Shape;1425;p4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4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27" name="Google Shape;1427;p43"/>
          <p:cNvGrpSpPr/>
          <p:nvPr/>
        </p:nvGrpSpPr>
        <p:grpSpPr>
          <a:xfrm>
            <a:off x="502900" y="5181450"/>
            <a:ext cx="3599700" cy="1231500"/>
            <a:chOff x="502900" y="5181450"/>
            <a:chExt cx="3599700" cy="1231500"/>
          </a:xfrm>
        </p:grpSpPr>
        <p:sp>
          <p:nvSpPr>
            <p:cNvPr id="1428" name="Google Shape;1428;p4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4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30" name="Google Shape;1430;p43"/>
          <p:cNvGrpSpPr/>
          <p:nvPr/>
        </p:nvGrpSpPr>
        <p:grpSpPr>
          <a:xfrm>
            <a:off x="3947100" y="401925"/>
            <a:ext cx="4297800" cy="4297800"/>
            <a:chOff x="3947100" y="401925"/>
            <a:chExt cx="4297800" cy="4297800"/>
          </a:xfrm>
        </p:grpSpPr>
        <p:sp>
          <p:nvSpPr>
            <p:cNvPr id="1431" name="Google Shape;1431;p4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4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6" name="Shape 1436"/>
        <p:cNvGrpSpPr/>
        <p:nvPr/>
      </p:nvGrpSpPr>
      <p:grpSpPr>
        <a:xfrm>
          <a:off x="0" y="0"/>
          <a:ext cx="0" cy="0"/>
          <a:chOff x="0" y="0"/>
          <a:chExt cx="0" cy="0"/>
        </a:xfrm>
      </p:grpSpPr>
      <p:grpSp>
        <p:nvGrpSpPr>
          <p:cNvPr id="1437" name="Google Shape;1437;p44"/>
          <p:cNvGrpSpPr/>
          <p:nvPr/>
        </p:nvGrpSpPr>
        <p:grpSpPr>
          <a:xfrm>
            <a:off x="8130996" y="5181450"/>
            <a:ext cx="3599700" cy="1231500"/>
            <a:chOff x="8130996" y="5181450"/>
            <a:chExt cx="3599700" cy="1231500"/>
          </a:xfrm>
        </p:grpSpPr>
        <p:sp>
          <p:nvSpPr>
            <p:cNvPr id="1438" name="Google Shape;1438;p4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4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40" name="Google Shape;1440;p44"/>
          <p:cNvGrpSpPr/>
          <p:nvPr/>
        </p:nvGrpSpPr>
        <p:grpSpPr>
          <a:xfrm>
            <a:off x="4316948" y="5181450"/>
            <a:ext cx="3599700" cy="1231500"/>
            <a:chOff x="4316948" y="5181450"/>
            <a:chExt cx="3599700" cy="1231500"/>
          </a:xfrm>
        </p:grpSpPr>
        <p:sp>
          <p:nvSpPr>
            <p:cNvPr id="1441" name="Google Shape;1441;p4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4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43" name="Google Shape;1443;p44"/>
          <p:cNvGrpSpPr/>
          <p:nvPr/>
        </p:nvGrpSpPr>
        <p:grpSpPr>
          <a:xfrm>
            <a:off x="502900" y="5181450"/>
            <a:ext cx="3599700" cy="1231500"/>
            <a:chOff x="502900" y="5181450"/>
            <a:chExt cx="3599700" cy="1231500"/>
          </a:xfrm>
        </p:grpSpPr>
        <p:sp>
          <p:nvSpPr>
            <p:cNvPr id="1444" name="Google Shape;1444;p4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4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46" name="Google Shape;1446;p44"/>
          <p:cNvGrpSpPr/>
          <p:nvPr/>
        </p:nvGrpSpPr>
        <p:grpSpPr>
          <a:xfrm>
            <a:off x="3947100" y="401925"/>
            <a:ext cx="4297800" cy="4297800"/>
            <a:chOff x="3947100" y="401925"/>
            <a:chExt cx="4297800" cy="4297800"/>
          </a:xfrm>
        </p:grpSpPr>
        <p:sp>
          <p:nvSpPr>
            <p:cNvPr id="1447" name="Google Shape;1447;p4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4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4" name="Shape 1174"/>
        <p:cNvGrpSpPr/>
        <p:nvPr/>
      </p:nvGrpSpPr>
      <p:grpSpPr>
        <a:xfrm>
          <a:off x="0" y="0"/>
          <a:ext cx="0" cy="0"/>
          <a:chOff x="0" y="0"/>
          <a:chExt cx="0" cy="0"/>
        </a:xfrm>
      </p:grpSpPr>
      <p:sp>
        <p:nvSpPr>
          <p:cNvPr id="1175" name="Google Shape;1175;p27"/>
          <p:cNvSpPr txBox="1"/>
          <p:nvPr>
            <p:ph type="title"/>
          </p:nvPr>
        </p:nvSpPr>
        <p:spPr>
          <a:xfrm>
            <a:off x="688600" y="278000"/>
            <a:ext cx="10841100" cy="1230600"/>
          </a:xfrm>
          <a:prstGeom prst="rect">
            <a:avLst/>
          </a:prstGeom>
          <a:noFill/>
          <a:ln>
            <a:noFill/>
          </a:ln>
        </p:spPr>
        <p:txBody>
          <a:bodyPr anchorCtr="0" anchor="b" bIns="121900" lIns="121900" spcFirstLastPara="1" rIns="121900" wrap="square" tIns="121900">
            <a:noAutofit/>
          </a:bodyPr>
          <a:lstStyle/>
          <a:p>
            <a:pPr indent="0" lvl="0" marL="0" rtl="0" algn="l">
              <a:lnSpc>
                <a:spcPct val="100000"/>
              </a:lnSpc>
              <a:spcBef>
                <a:spcPts val="0"/>
              </a:spcBef>
              <a:spcAft>
                <a:spcPts val="0"/>
              </a:spcAft>
              <a:buSzPts val="4000"/>
              <a:buNone/>
            </a:pPr>
            <a:r>
              <a:rPr lang="en">
                <a:solidFill>
                  <a:schemeClr val="accent4"/>
                </a:solidFill>
              </a:rPr>
              <a:t>Instructions</a:t>
            </a:r>
            <a:endParaRPr>
              <a:solidFill>
                <a:schemeClr val="accent4"/>
              </a:solidFill>
            </a:endParaRPr>
          </a:p>
        </p:txBody>
      </p:sp>
      <p:sp>
        <p:nvSpPr>
          <p:cNvPr id="1176" name="Google Shape;1176;p27"/>
          <p:cNvSpPr txBox="1"/>
          <p:nvPr>
            <p:ph idx="1" type="subTitle"/>
          </p:nvPr>
        </p:nvSpPr>
        <p:spPr>
          <a:xfrm>
            <a:off x="688600" y="1508600"/>
            <a:ext cx="10841100" cy="4566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SzPts val="1900"/>
              <a:buNone/>
            </a:pPr>
            <a:r>
              <a:rPr lang="en">
                <a:solidFill>
                  <a:schemeClr val="dk1"/>
                </a:solidFill>
              </a:rPr>
              <a:t>To set it up click on Slide &gt; Edit Master.</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Once there you’ll have to complete each of the profiles (layouts).</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add your own images: Right click the examples (placeholders), select ‘Replace Image’ and replace it with your image.</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Write three characteristics on each profile by double clicking each textbox. </a:t>
            </a:r>
            <a:endParaRPr/>
          </a:p>
          <a:p>
            <a:pPr indent="0" lvl="0" marL="0" rtl="0" algn="l">
              <a:lnSpc>
                <a:spcPct val="115000"/>
              </a:lnSpc>
              <a:spcBef>
                <a:spcPts val="0"/>
              </a:spcBef>
              <a:spcAft>
                <a:spcPts val="0"/>
              </a:spcAft>
              <a:buSzPts val="1900"/>
              <a:buNone/>
            </a:pPr>
            <a:r>
              <a:rPr lang="en"/>
              <a:t>If you need more layouts (profiles): on the master, right click an existing one and duplicate it. Then, add that new layout on the normal slides view, copy the covers from another slide and paste them on the new one.</a:t>
            </a:r>
            <a:endParaRPr/>
          </a:p>
          <a:p>
            <a:pPr indent="0" lvl="0" marL="0" rtl="0" algn="l">
              <a:lnSpc>
                <a:spcPct val="115000"/>
              </a:lnSpc>
              <a:spcBef>
                <a:spcPts val="0"/>
              </a:spcBef>
              <a:spcAft>
                <a:spcPts val="0"/>
              </a:spcAft>
              <a:buSzPts val="1900"/>
              <a:buNone/>
            </a:pPr>
            <a:r>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play: Uncover the first clue (you can delete the cover or move it outside of the slide). If no one knows who is it, uncover the second clue and so on.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When someone knows who is it, uncover the character, by removing the ? card.</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2" name="Shape 1452"/>
        <p:cNvGrpSpPr/>
        <p:nvPr/>
      </p:nvGrpSpPr>
      <p:grpSpPr>
        <a:xfrm>
          <a:off x="0" y="0"/>
          <a:ext cx="0" cy="0"/>
          <a:chOff x="0" y="0"/>
          <a:chExt cx="0" cy="0"/>
        </a:xfrm>
      </p:grpSpPr>
      <p:grpSp>
        <p:nvGrpSpPr>
          <p:cNvPr id="1453" name="Google Shape;1453;p45"/>
          <p:cNvGrpSpPr/>
          <p:nvPr/>
        </p:nvGrpSpPr>
        <p:grpSpPr>
          <a:xfrm>
            <a:off x="8130996" y="5181450"/>
            <a:ext cx="3599700" cy="1231500"/>
            <a:chOff x="8130996" y="5181450"/>
            <a:chExt cx="3599700" cy="1231500"/>
          </a:xfrm>
        </p:grpSpPr>
        <p:sp>
          <p:nvSpPr>
            <p:cNvPr id="1454" name="Google Shape;1454;p4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4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56" name="Google Shape;1456;p45"/>
          <p:cNvGrpSpPr/>
          <p:nvPr/>
        </p:nvGrpSpPr>
        <p:grpSpPr>
          <a:xfrm>
            <a:off x="4316948" y="5181450"/>
            <a:ext cx="3599700" cy="1231500"/>
            <a:chOff x="4316948" y="5181450"/>
            <a:chExt cx="3599700" cy="1231500"/>
          </a:xfrm>
        </p:grpSpPr>
        <p:sp>
          <p:nvSpPr>
            <p:cNvPr id="1457" name="Google Shape;1457;p4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4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59" name="Google Shape;1459;p45"/>
          <p:cNvGrpSpPr/>
          <p:nvPr/>
        </p:nvGrpSpPr>
        <p:grpSpPr>
          <a:xfrm>
            <a:off x="502900" y="5181450"/>
            <a:ext cx="3599700" cy="1231500"/>
            <a:chOff x="502900" y="5181450"/>
            <a:chExt cx="3599700" cy="1231500"/>
          </a:xfrm>
        </p:grpSpPr>
        <p:sp>
          <p:nvSpPr>
            <p:cNvPr id="1460" name="Google Shape;1460;p4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4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62" name="Google Shape;1462;p45"/>
          <p:cNvGrpSpPr/>
          <p:nvPr/>
        </p:nvGrpSpPr>
        <p:grpSpPr>
          <a:xfrm>
            <a:off x="3947100" y="401925"/>
            <a:ext cx="4297800" cy="4297800"/>
            <a:chOff x="3947100" y="401925"/>
            <a:chExt cx="4297800" cy="4297800"/>
          </a:xfrm>
        </p:grpSpPr>
        <p:sp>
          <p:nvSpPr>
            <p:cNvPr id="1463" name="Google Shape;1463;p4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4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8" name="Shape 1468"/>
        <p:cNvGrpSpPr/>
        <p:nvPr/>
      </p:nvGrpSpPr>
      <p:grpSpPr>
        <a:xfrm>
          <a:off x="0" y="0"/>
          <a:ext cx="0" cy="0"/>
          <a:chOff x="0" y="0"/>
          <a:chExt cx="0" cy="0"/>
        </a:xfrm>
      </p:grpSpPr>
      <p:grpSp>
        <p:nvGrpSpPr>
          <p:cNvPr id="1469" name="Google Shape;1469;p46"/>
          <p:cNvGrpSpPr/>
          <p:nvPr/>
        </p:nvGrpSpPr>
        <p:grpSpPr>
          <a:xfrm>
            <a:off x="8130996" y="5181450"/>
            <a:ext cx="3599700" cy="1231500"/>
            <a:chOff x="8130996" y="5181450"/>
            <a:chExt cx="3599700" cy="1231500"/>
          </a:xfrm>
        </p:grpSpPr>
        <p:sp>
          <p:nvSpPr>
            <p:cNvPr id="1470" name="Google Shape;1470;p4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4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72" name="Google Shape;1472;p46"/>
          <p:cNvGrpSpPr/>
          <p:nvPr/>
        </p:nvGrpSpPr>
        <p:grpSpPr>
          <a:xfrm>
            <a:off x="4316948" y="5181450"/>
            <a:ext cx="3599700" cy="1231500"/>
            <a:chOff x="4316948" y="5181450"/>
            <a:chExt cx="3599700" cy="1231500"/>
          </a:xfrm>
        </p:grpSpPr>
        <p:sp>
          <p:nvSpPr>
            <p:cNvPr id="1473" name="Google Shape;1473;p4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4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75" name="Google Shape;1475;p46"/>
          <p:cNvGrpSpPr/>
          <p:nvPr/>
        </p:nvGrpSpPr>
        <p:grpSpPr>
          <a:xfrm>
            <a:off x="502900" y="5181450"/>
            <a:ext cx="3599700" cy="1231500"/>
            <a:chOff x="502900" y="5181450"/>
            <a:chExt cx="3599700" cy="1231500"/>
          </a:xfrm>
        </p:grpSpPr>
        <p:sp>
          <p:nvSpPr>
            <p:cNvPr id="1476" name="Google Shape;1476;p4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4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78" name="Google Shape;1478;p46"/>
          <p:cNvGrpSpPr/>
          <p:nvPr/>
        </p:nvGrpSpPr>
        <p:grpSpPr>
          <a:xfrm>
            <a:off x="3947100" y="401925"/>
            <a:ext cx="4297800" cy="4297800"/>
            <a:chOff x="3947100" y="401925"/>
            <a:chExt cx="4297800" cy="4297800"/>
          </a:xfrm>
        </p:grpSpPr>
        <p:sp>
          <p:nvSpPr>
            <p:cNvPr id="1479" name="Google Shape;1479;p4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4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4" name="Shape 1484"/>
        <p:cNvGrpSpPr/>
        <p:nvPr/>
      </p:nvGrpSpPr>
      <p:grpSpPr>
        <a:xfrm>
          <a:off x="0" y="0"/>
          <a:ext cx="0" cy="0"/>
          <a:chOff x="0" y="0"/>
          <a:chExt cx="0" cy="0"/>
        </a:xfrm>
      </p:grpSpPr>
      <p:grpSp>
        <p:nvGrpSpPr>
          <p:cNvPr id="1485" name="Google Shape;1485;p47"/>
          <p:cNvGrpSpPr/>
          <p:nvPr/>
        </p:nvGrpSpPr>
        <p:grpSpPr>
          <a:xfrm>
            <a:off x="8130996" y="5181450"/>
            <a:ext cx="3599700" cy="1231500"/>
            <a:chOff x="8130996" y="5181450"/>
            <a:chExt cx="3599700" cy="1231500"/>
          </a:xfrm>
        </p:grpSpPr>
        <p:sp>
          <p:nvSpPr>
            <p:cNvPr id="1486" name="Google Shape;1486;p4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4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88" name="Google Shape;1488;p47"/>
          <p:cNvGrpSpPr/>
          <p:nvPr/>
        </p:nvGrpSpPr>
        <p:grpSpPr>
          <a:xfrm>
            <a:off x="4316948" y="5181450"/>
            <a:ext cx="3599700" cy="1231500"/>
            <a:chOff x="4316948" y="5181450"/>
            <a:chExt cx="3599700" cy="1231500"/>
          </a:xfrm>
        </p:grpSpPr>
        <p:sp>
          <p:nvSpPr>
            <p:cNvPr id="1489" name="Google Shape;1489;p4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4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91" name="Google Shape;1491;p47"/>
          <p:cNvGrpSpPr/>
          <p:nvPr/>
        </p:nvGrpSpPr>
        <p:grpSpPr>
          <a:xfrm>
            <a:off x="502900" y="5181450"/>
            <a:ext cx="3599700" cy="1231500"/>
            <a:chOff x="502900" y="5181450"/>
            <a:chExt cx="3599700" cy="1231500"/>
          </a:xfrm>
        </p:grpSpPr>
        <p:sp>
          <p:nvSpPr>
            <p:cNvPr id="1492" name="Google Shape;1492;p4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4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94" name="Google Shape;1494;p47"/>
          <p:cNvGrpSpPr/>
          <p:nvPr/>
        </p:nvGrpSpPr>
        <p:grpSpPr>
          <a:xfrm>
            <a:off x="3947100" y="401925"/>
            <a:ext cx="4297800" cy="4297800"/>
            <a:chOff x="3947100" y="401925"/>
            <a:chExt cx="4297800" cy="4297800"/>
          </a:xfrm>
        </p:grpSpPr>
        <p:sp>
          <p:nvSpPr>
            <p:cNvPr id="1495" name="Google Shape;1495;p4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4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0" name="Shape 1180"/>
        <p:cNvGrpSpPr/>
        <p:nvPr/>
      </p:nvGrpSpPr>
      <p:grpSpPr>
        <a:xfrm>
          <a:off x="0" y="0"/>
          <a:ext cx="0" cy="0"/>
          <a:chOff x="0" y="0"/>
          <a:chExt cx="0" cy="0"/>
        </a:xfrm>
      </p:grpSpPr>
      <p:grpSp>
        <p:nvGrpSpPr>
          <p:cNvPr id="1181" name="Google Shape;1181;p28"/>
          <p:cNvGrpSpPr/>
          <p:nvPr/>
        </p:nvGrpSpPr>
        <p:grpSpPr>
          <a:xfrm>
            <a:off x="3947100" y="401925"/>
            <a:ext cx="4297800" cy="4297800"/>
            <a:chOff x="3947100" y="401925"/>
            <a:chExt cx="4297800" cy="4297800"/>
          </a:xfrm>
        </p:grpSpPr>
        <p:sp>
          <p:nvSpPr>
            <p:cNvPr id="1182" name="Google Shape;1182;p2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2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grpSp>
        <p:nvGrpSpPr>
          <p:cNvPr id="1184" name="Google Shape;1184;p28"/>
          <p:cNvGrpSpPr/>
          <p:nvPr/>
        </p:nvGrpSpPr>
        <p:grpSpPr>
          <a:xfrm>
            <a:off x="8130996" y="5181450"/>
            <a:ext cx="3599700" cy="1231500"/>
            <a:chOff x="8130996" y="5181450"/>
            <a:chExt cx="3599700" cy="1231500"/>
          </a:xfrm>
        </p:grpSpPr>
        <p:sp>
          <p:nvSpPr>
            <p:cNvPr id="1185" name="Google Shape;1185;p2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2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187" name="Google Shape;1187;p28"/>
          <p:cNvGrpSpPr/>
          <p:nvPr/>
        </p:nvGrpSpPr>
        <p:grpSpPr>
          <a:xfrm>
            <a:off x="4316948" y="5181450"/>
            <a:ext cx="3599700" cy="1231500"/>
            <a:chOff x="4316948" y="5181450"/>
            <a:chExt cx="3599700" cy="1231500"/>
          </a:xfrm>
        </p:grpSpPr>
        <p:sp>
          <p:nvSpPr>
            <p:cNvPr id="1188" name="Google Shape;1188;p2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2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190" name="Google Shape;1190;p28"/>
          <p:cNvGrpSpPr/>
          <p:nvPr/>
        </p:nvGrpSpPr>
        <p:grpSpPr>
          <a:xfrm>
            <a:off x="502900" y="5181450"/>
            <a:ext cx="3599700" cy="1231500"/>
            <a:chOff x="502900" y="5181450"/>
            <a:chExt cx="3599700" cy="1231500"/>
          </a:xfrm>
        </p:grpSpPr>
        <p:sp>
          <p:nvSpPr>
            <p:cNvPr id="1191" name="Google Shape;1191;p2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2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grpSp>
        <p:nvGrpSpPr>
          <p:cNvPr id="1197" name="Google Shape;1197;p29"/>
          <p:cNvGrpSpPr/>
          <p:nvPr/>
        </p:nvGrpSpPr>
        <p:grpSpPr>
          <a:xfrm>
            <a:off x="8130996" y="5181450"/>
            <a:ext cx="3599700" cy="1231500"/>
            <a:chOff x="8130996" y="5181450"/>
            <a:chExt cx="3599700" cy="1231500"/>
          </a:xfrm>
        </p:grpSpPr>
        <p:sp>
          <p:nvSpPr>
            <p:cNvPr id="1198" name="Google Shape;1198;p2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2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00" name="Google Shape;1200;p29"/>
          <p:cNvGrpSpPr/>
          <p:nvPr/>
        </p:nvGrpSpPr>
        <p:grpSpPr>
          <a:xfrm>
            <a:off x="4316948" y="5181450"/>
            <a:ext cx="3599700" cy="1231500"/>
            <a:chOff x="4316948" y="5181450"/>
            <a:chExt cx="3599700" cy="1231500"/>
          </a:xfrm>
        </p:grpSpPr>
        <p:sp>
          <p:nvSpPr>
            <p:cNvPr id="1201" name="Google Shape;1201;p2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2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03" name="Google Shape;1203;p29"/>
          <p:cNvGrpSpPr/>
          <p:nvPr/>
        </p:nvGrpSpPr>
        <p:grpSpPr>
          <a:xfrm>
            <a:off x="502900" y="5181450"/>
            <a:ext cx="3599700" cy="1231500"/>
            <a:chOff x="502900" y="5181450"/>
            <a:chExt cx="3599700" cy="1231500"/>
          </a:xfrm>
        </p:grpSpPr>
        <p:sp>
          <p:nvSpPr>
            <p:cNvPr id="1204" name="Google Shape;1204;p2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2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06" name="Google Shape;1206;p29"/>
          <p:cNvGrpSpPr/>
          <p:nvPr/>
        </p:nvGrpSpPr>
        <p:grpSpPr>
          <a:xfrm>
            <a:off x="3947100" y="401925"/>
            <a:ext cx="4297800" cy="4297800"/>
            <a:chOff x="3947100" y="401925"/>
            <a:chExt cx="4297800" cy="4297800"/>
          </a:xfrm>
        </p:grpSpPr>
        <p:sp>
          <p:nvSpPr>
            <p:cNvPr id="1207" name="Google Shape;1207;p2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2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2" name="Shape 1212"/>
        <p:cNvGrpSpPr/>
        <p:nvPr/>
      </p:nvGrpSpPr>
      <p:grpSpPr>
        <a:xfrm>
          <a:off x="0" y="0"/>
          <a:ext cx="0" cy="0"/>
          <a:chOff x="0" y="0"/>
          <a:chExt cx="0" cy="0"/>
        </a:xfrm>
      </p:grpSpPr>
      <p:grpSp>
        <p:nvGrpSpPr>
          <p:cNvPr id="1213" name="Google Shape;1213;p30"/>
          <p:cNvGrpSpPr/>
          <p:nvPr/>
        </p:nvGrpSpPr>
        <p:grpSpPr>
          <a:xfrm>
            <a:off x="8130996" y="5181450"/>
            <a:ext cx="3599700" cy="1231500"/>
            <a:chOff x="8130996" y="5181450"/>
            <a:chExt cx="3599700" cy="1231500"/>
          </a:xfrm>
        </p:grpSpPr>
        <p:sp>
          <p:nvSpPr>
            <p:cNvPr id="1214" name="Google Shape;1214;p3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3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16" name="Google Shape;1216;p30"/>
          <p:cNvGrpSpPr/>
          <p:nvPr/>
        </p:nvGrpSpPr>
        <p:grpSpPr>
          <a:xfrm>
            <a:off x="4316948" y="5181450"/>
            <a:ext cx="3599700" cy="1231500"/>
            <a:chOff x="4316948" y="5181450"/>
            <a:chExt cx="3599700" cy="1231500"/>
          </a:xfrm>
        </p:grpSpPr>
        <p:sp>
          <p:nvSpPr>
            <p:cNvPr id="1217" name="Google Shape;1217;p3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3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19" name="Google Shape;1219;p30"/>
          <p:cNvGrpSpPr/>
          <p:nvPr/>
        </p:nvGrpSpPr>
        <p:grpSpPr>
          <a:xfrm>
            <a:off x="502900" y="5181450"/>
            <a:ext cx="3599700" cy="1231500"/>
            <a:chOff x="502900" y="5181450"/>
            <a:chExt cx="3599700" cy="1231500"/>
          </a:xfrm>
        </p:grpSpPr>
        <p:sp>
          <p:nvSpPr>
            <p:cNvPr id="1220" name="Google Shape;1220;p3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3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22" name="Google Shape;1222;p30"/>
          <p:cNvGrpSpPr/>
          <p:nvPr/>
        </p:nvGrpSpPr>
        <p:grpSpPr>
          <a:xfrm>
            <a:off x="3947100" y="401925"/>
            <a:ext cx="4297800" cy="4297800"/>
            <a:chOff x="3947100" y="401925"/>
            <a:chExt cx="4297800" cy="4297800"/>
          </a:xfrm>
        </p:grpSpPr>
        <p:sp>
          <p:nvSpPr>
            <p:cNvPr id="1223" name="Google Shape;1223;p3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3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grpSp>
        <p:nvGrpSpPr>
          <p:cNvPr id="1229" name="Google Shape;1229;p31"/>
          <p:cNvGrpSpPr/>
          <p:nvPr/>
        </p:nvGrpSpPr>
        <p:grpSpPr>
          <a:xfrm>
            <a:off x="8130996" y="5181450"/>
            <a:ext cx="3599700" cy="1231500"/>
            <a:chOff x="8130996" y="5181450"/>
            <a:chExt cx="3599700" cy="1231500"/>
          </a:xfrm>
        </p:grpSpPr>
        <p:sp>
          <p:nvSpPr>
            <p:cNvPr id="1230" name="Google Shape;1230;p3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3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32" name="Google Shape;1232;p31"/>
          <p:cNvGrpSpPr/>
          <p:nvPr/>
        </p:nvGrpSpPr>
        <p:grpSpPr>
          <a:xfrm>
            <a:off x="4316948" y="5181450"/>
            <a:ext cx="3599700" cy="1231500"/>
            <a:chOff x="4316948" y="5181450"/>
            <a:chExt cx="3599700" cy="1231500"/>
          </a:xfrm>
        </p:grpSpPr>
        <p:sp>
          <p:nvSpPr>
            <p:cNvPr id="1233" name="Google Shape;1233;p3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3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35" name="Google Shape;1235;p31"/>
          <p:cNvGrpSpPr/>
          <p:nvPr/>
        </p:nvGrpSpPr>
        <p:grpSpPr>
          <a:xfrm>
            <a:off x="502900" y="5181450"/>
            <a:ext cx="3599700" cy="1231500"/>
            <a:chOff x="502900" y="5181450"/>
            <a:chExt cx="3599700" cy="1231500"/>
          </a:xfrm>
        </p:grpSpPr>
        <p:sp>
          <p:nvSpPr>
            <p:cNvPr id="1236" name="Google Shape;1236;p3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3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38" name="Google Shape;1238;p31"/>
          <p:cNvGrpSpPr/>
          <p:nvPr/>
        </p:nvGrpSpPr>
        <p:grpSpPr>
          <a:xfrm>
            <a:off x="3947100" y="401925"/>
            <a:ext cx="4297800" cy="4297800"/>
            <a:chOff x="3947100" y="401925"/>
            <a:chExt cx="4297800" cy="4297800"/>
          </a:xfrm>
        </p:grpSpPr>
        <p:sp>
          <p:nvSpPr>
            <p:cNvPr id="1239" name="Google Shape;1239;p3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3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4" name="Shape 1244"/>
        <p:cNvGrpSpPr/>
        <p:nvPr/>
      </p:nvGrpSpPr>
      <p:grpSpPr>
        <a:xfrm>
          <a:off x="0" y="0"/>
          <a:ext cx="0" cy="0"/>
          <a:chOff x="0" y="0"/>
          <a:chExt cx="0" cy="0"/>
        </a:xfrm>
      </p:grpSpPr>
      <p:grpSp>
        <p:nvGrpSpPr>
          <p:cNvPr id="1245" name="Google Shape;1245;p32"/>
          <p:cNvGrpSpPr/>
          <p:nvPr/>
        </p:nvGrpSpPr>
        <p:grpSpPr>
          <a:xfrm>
            <a:off x="8130996" y="5181450"/>
            <a:ext cx="3599700" cy="1231500"/>
            <a:chOff x="8130996" y="5181450"/>
            <a:chExt cx="3599700" cy="1231500"/>
          </a:xfrm>
        </p:grpSpPr>
        <p:sp>
          <p:nvSpPr>
            <p:cNvPr id="1246" name="Google Shape;1246;p3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3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48" name="Google Shape;1248;p32"/>
          <p:cNvGrpSpPr/>
          <p:nvPr/>
        </p:nvGrpSpPr>
        <p:grpSpPr>
          <a:xfrm>
            <a:off x="4316948" y="5181450"/>
            <a:ext cx="3599700" cy="1231500"/>
            <a:chOff x="4316948" y="5181450"/>
            <a:chExt cx="3599700" cy="1231500"/>
          </a:xfrm>
        </p:grpSpPr>
        <p:sp>
          <p:nvSpPr>
            <p:cNvPr id="1249" name="Google Shape;1249;p3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3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51" name="Google Shape;1251;p32"/>
          <p:cNvGrpSpPr/>
          <p:nvPr/>
        </p:nvGrpSpPr>
        <p:grpSpPr>
          <a:xfrm>
            <a:off x="502900" y="5181450"/>
            <a:ext cx="3599700" cy="1231500"/>
            <a:chOff x="502900" y="5181450"/>
            <a:chExt cx="3599700" cy="1231500"/>
          </a:xfrm>
        </p:grpSpPr>
        <p:sp>
          <p:nvSpPr>
            <p:cNvPr id="1252" name="Google Shape;1252;p3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3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54" name="Google Shape;1254;p32"/>
          <p:cNvGrpSpPr/>
          <p:nvPr/>
        </p:nvGrpSpPr>
        <p:grpSpPr>
          <a:xfrm>
            <a:off x="3947100" y="401925"/>
            <a:ext cx="4297800" cy="4297800"/>
            <a:chOff x="3947100" y="401925"/>
            <a:chExt cx="4297800" cy="4297800"/>
          </a:xfrm>
        </p:grpSpPr>
        <p:sp>
          <p:nvSpPr>
            <p:cNvPr id="1255" name="Google Shape;1255;p3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3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0" name="Shape 1260"/>
        <p:cNvGrpSpPr/>
        <p:nvPr/>
      </p:nvGrpSpPr>
      <p:grpSpPr>
        <a:xfrm>
          <a:off x="0" y="0"/>
          <a:ext cx="0" cy="0"/>
          <a:chOff x="0" y="0"/>
          <a:chExt cx="0" cy="0"/>
        </a:xfrm>
      </p:grpSpPr>
      <p:grpSp>
        <p:nvGrpSpPr>
          <p:cNvPr id="1261" name="Google Shape;1261;p33"/>
          <p:cNvGrpSpPr/>
          <p:nvPr/>
        </p:nvGrpSpPr>
        <p:grpSpPr>
          <a:xfrm>
            <a:off x="8130996" y="5181450"/>
            <a:ext cx="3599700" cy="1231500"/>
            <a:chOff x="8130996" y="5181450"/>
            <a:chExt cx="3599700" cy="1231500"/>
          </a:xfrm>
        </p:grpSpPr>
        <p:sp>
          <p:nvSpPr>
            <p:cNvPr id="1262" name="Google Shape;1262;p3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3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64" name="Google Shape;1264;p33"/>
          <p:cNvGrpSpPr/>
          <p:nvPr/>
        </p:nvGrpSpPr>
        <p:grpSpPr>
          <a:xfrm>
            <a:off x="4316948" y="5181450"/>
            <a:ext cx="3599700" cy="1231500"/>
            <a:chOff x="4316948" y="5181450"/>
            <a:chExt cx="3599700" cy="1231500"/>
          </a:xfrm>
        </p:grpSpPr>
        <p:sp>
          <p:nvSpPr>
            <p:cNvPr id="1265" name="Google Shape;1265;p3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3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67" name="Google Shape;1267;p33"/>
          <p:cNvGrpSpPr/>
          <p:nvPr/>
        </p:nvGrpSpPr>
        <p:grpSpPr>
          <a:xfrm>
            <a:off x="502900" y="5181450"/>
            <a:ext cx="3599700" cy="1231500"/>
            <a:chOff x="502900" y="5181450"/>
            <a:chExt cx="3599700" cy="1231500"/>
          </a:xfrm>
        </p:grpSpPr>
        <p:sp>
          <p:nvSpPr>
            <p:cNvPr id="1268" name="Google Shape;1268;p3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3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70" name="Google Shape;1270;p33"/>
          <p:cNvGrpSpPr/>
          <p:nvPr/>
        </p:nvGrpSpPr>
        <p:grpSpPr>
          <a:xfrm>
            <a:off x="3947100" y="401925"/>
            <a:ext cx="4297800" cy="4297800"/>
            <a:chOff x="3947100" y="401925"/>
            <a:chExt cx="4297800" cy="4297800"/>
          </a:xfrm>
        </p:grpSpPr>
        <p:sp>
          <p:nvSpPr>
            <p:cNvPr id="1271" name="Google Shape;1271;p3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3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grpSp>
        <p:nvGrpSpPr>
          <p:cNvPr id="1277" name="Google Shape;1277;p34"/>
          <p:cNvGrpSpPr/>
          <p:nvPr/>
        </p:nvGrpSpPr>
        <p:grpSpPr>
          <a:xfrm>
            <a:off x="8130996" y="5181450"/>
            <a:ext cx="3599700" cy="1231500"/>
            <a:chOff x="8130996" y="5181450"/>
            <a:chExt cx="3599700" cy="1231500"/>
          </a:xfrm>
        </p:grpSpPr>
        <p:sp>
          <p:nvSpPr>
            <p:cNvPr id="1278" name="Google Shape;1278;p3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3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80" name="Google Shape;1280;p34"/>
          <p:cNvGrpSpPr/>
          <p:nvPr/>
        </p:nvGrpSpPr>
        <p:grpSpPr>
          <a:xfrm>
            <a:off x="4316948" y="5181450"/>
            <a:ext cx="3599700" cy="1231500"/>
            <a:chOff x="4316948" y="5181450"/>
            <a:chExt cx="3599700" cy="1231500"/>
          </a:xfrm>
        </p:grpSpPr>
        <p:sp>
          <p:nvSpPr>
            <p:cNvPr id="1281" name="Google Shape;1281;p3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3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83" name="Google Shape;1283;p34"/>
          <p:cNvGrpSpPr/>
          <p:nvPr/>
        </p:nvGrpSpPr>
        <p:grpSpPr>
          <a:xfrm>
            <a:off x="502900" y="5181450"/>
            <a:ext cx="3599700" cy="1231500"/>
            <a:chOff x="502900" y="5181450"/>
            <a:chExt cx="3599700" cy="1231500"/>
          </a:xfrm>
        </p:grpSpPr>
        <p:sp>
          <p:nvSpPr>
            <p:cNvPr id="1284" name="Google Shape;1284;p3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3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86" name="Google Shape;1286;p34"/>
          <p:cNvGrpSpPr/>
          <p:nvPr/>
        </p:nvGrpSpPr>
        <p:grpSpPr>
          <a:xfrm>
            <a:off x="3947100" y="401925"/>
            <a:ext cx="4297800" cy="4297800"/>
            <a:chOff x="3947100" y="401925"/>
            <a:chExt cx="4297800" cy="4297800"/>
          </a:xfrm>
        </p:grpSpPr>
        <p:sp>
          <p:nvSpPr>
            <p:cNvPr id="1287" name="Google Shape;1287;p3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3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Violet II">
      <a:dk1>
        <a:srgbClr val="000000"/>
      </a:dk1>
      <a:lt1>
        <a:srgbClr val="FFFFFF"/>
      </a:lt1>
      <a:dk2>
        <a:srgbClr val="FFD77F"/>
      </a:dk2>
      <a:lt2>
        <a:srgbClr val="FFFFFF"/>
      </a:lt2>
      <a:accent1>
        <a:srgbClr val="F94343"/>
      </a:accent1>
      <a:accent2>
        <a:srgbClr val="FFCB25"/>
      </a:accent2>
      <a:accent3>
        <a:srgbClr val="EE5181"/>
      </a:accent3>
      <a:accent4>
        <a:srgbClr val="F76363"/>
      </a:accent4>
      <a:accent5>
        <a:srgbClr val="E1B0CC"/>
      </a:accent5>
      <a:accent6>
        <a:srgbClr val="D087A9"/>
      </a:accent6>
      <a:hlink>
        <a:srgbClr val="0000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