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6" name="Shape 1166"/>
        <p:cNvGrpSpPr/>
        <p:nvPr/>
      </p:nvGrpSpPr>
      <p:grpSpPr>
        <a:xfrm>
          <a:off x="0" y="0"/>
          <a:ext cx="0" cy="0"/>
          <a:chOff x="0" y="0"/>
          <a:chExt cx="0" cy="0"/>
        </a:xfrm>
      </p:grpSpPr>
      <p:sp>
        <p:nvSpPr>
          <p:cNvPr id="1167" name="Google Shape;1167;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8" name="Google Shape;1168;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9" name="Shape 1289"/>
        <p:cNvGrpSpPr/>
        <p:nvPr/>
      </p:nvGrpSpPr>
      <p:grpSpPr>
        <a:xfrm>
          <a:off x="0" y="0"/>
          <a:ext cx="0" cy="0"/>
          <a:chOff x="0" y="0"/>
          <a:chExt cx="0" cy="0"/>
        </a:xfrm>
      </p:grpSpPr>
      <p:sp>
        <p:nvSpPr>
          <p:cNvPr id="1290" name="Google Shape;1290;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1" name="Google Shape;1291;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5" name="Shape 1305"/>
        <p:cNvGrpSpPr/>
        <p:nvPr/>
      </p:nvGrpSpPr>
      <p:grpSpPr>
        <a:xfrm>
          <a:off x="0" y="0"/>
          <a:ext cx="0" cy="0"/>
          <a:chOff x="0" y="0"/>
          <a:chExt cx="0" cy="0"/>
        </a:xfrm>
      </p:grpSpPr>
      <p:sp>
        <p:nvSpPr>
          <p:cNvPr id="1306" name="Google Shape;1306;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07" name="Google Shape;1307;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1" name="Shape 1321"/>
        <p:cNvGrpSpPr/>
        <p:nvPr/>
      </p:nvGrpSpPr>
      <p:grpSpPr>
        <a:xfrm>
          <a:off x="0" y="0"/>
          <a:ext cx="0" cy="0"/>
          <a:chOff x="0" y="0"/>
          <a:chExt cx="0" cy="0"/>
        </a:xfrm>
      </p:grpSpPr>
      <p:sp>
        <p:nvSpPr>
          <p:cNvPr id="1322" name="Google Shape;1322;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3" name="Google Shape;1323;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7" name="Shape 1337"/>
        <p:cNvGrpSpPr/>
        <p:nvPr/>
      </p:nvGrpSpPr>
      <p:grpSpPr>
        <a:xfrm>
          <a:off x="0" y="0"/>
          <a:ext cx="0" cy="0"/>
          <a:chOff x="0" y="0"/>
          <a:chExt cx="0" cy="0"/>
        </a:xfrm>
      </p:grpSpPr>
      <p:sp>
        <p:nvSpPr>
          <p:cNvPr id="1338" name="Google Shape;1338;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39" name="Google Shape;1339;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3" name="Shape 1353"/>
        <p:cNvGrpSpPr/>
        <p:nvPr/>
      </p:nvGrpSpPr>
      <p:grpSpPr>
        <a:xfrm>
          <a:off x="0" y="0"/>
          <a:ext cx="0" cy="0"/>
          <a:chOff x="0" y="0"/>
          <a:chExt cx="0" cy="0"/>
        </a:xfrm>
      </p:grpSpPr>
      <p:sp>
        <p:nvSpPr>
          <p:cNvPr id="1354" name="Google Shape;1354;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55" name="Google Shape;1355;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9" name="Shape 1369"/>
        <p:cNvGrpSpPr/>
        <p:nvPr/>
      </p:nvGrpSpPr>
      <p:grpSpPr>
        <a:xfrm>
          <a:off x="0" y="0"/>
          <a:ext cx="0" cy="0"/>
          <a:chOff x="0" y="0"/>
          <a:chExt cx="0" cy="0"/>
        </a:xfrm>
      </p:grpSpPr>
      <p:sp>
        <p:nvSpPr>
          <p:cNvPr id="1370" name="Google Shape;1370;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71" name="Google Shape;1371;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5" name="Shape 1385"/>
        <p:cNvGrpSpPr/>
        <p:nvPr/>
      </p:nvGrpSpPr>
      <p:grpSpPr>
        <a:xfrm>
          <a:off x="0" y="0"/>
          <a:ext cx="0" cy="0"/>
          <a:chOff x="0" y="0"/>
          <a:chExt cx="0" cy="0"/>
        </a:xfrm>
      </p:grpSpPr>
      <p:sp>
        <p:nvSpPr>
          <p:cNvPr id="1386" name="Google Shape;1386;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7" name="Google Shape;1387;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1" name="Shape 1401"/>
        <p:cNvGrpSpPr/>
        <p:nvPr/>
      </p:nvGrpSpPr>
      <p:grpSpPr>
        <a:xfrm>
          <a:off x="0" y="0"/>
          <a:ext cx="0" cy="0"/>
          <a:chOff x="0" y="0"/>
          <a:chExt cx="0" cy="0"/>
        </a:xfrm>
      </p:grpSpPr>
      <p:sp>
        <p:nvSpPr>
          <p:cNvPr id="1402" name="Google Shape;1402;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03" name="Google Shape;1403;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7" name="Shape 1417"/>
        <p:cNvGrpSpPr/>
        <p:nvPr/>
      </p:nvGrpSpPr>
      <p:grpSpPr>
        <a:xfrm>
          <a:off x="0" y="0"/>
          <a:ext cx="0" cy="0"/>
          <a:chOff x="0" y="0"/>
          <a:chExt cx="0" cy="0"/>
        </a:xfrm>
      </p:grpSpPr>
      <p:sp>
        <p:nvSpPr>
          <p:cNvPr id="1418" name="Google Shape;1418;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19" name="Google Shape;1419;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3" name="Shape 1433"/>
        <p:cNvGrpSpPr/>
        <p:nvPr/>
      </p:nvGrpSpPr>
      <p:grpSpPr>
        <a:xfrm>
          <a:off x="0" y="0"/>
          <a:ext cx="0" cy="0"/>
          <a:chOff x="0" y="0"/>
          <a:chExt cx="0" cy="0"/>
        </a:xfrm>
      </p:grpSpPr>
      <p:sp>
        <p:nvSpPr>
          <p:cNvPr id="1434" name="Google Shape;1434;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35" name="Google Shape;1435;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1" name="Shape 1171"/>
        <p:cNvGrpSpPr/>
        <p:nvPr/>
      </p:nvGrpSpPr>
      <p:grpSpPr>
        <a:xfrm>
          <a:off x="0" y="0"/>
          <a:ext cx="0" cy="0"/>
          <a:chOff x="0" y="0"/>
          <a:chExt cx="0" cy="0"/>
        </a:xfrm>
      </p:grpSpPr>
      <p:sp>
        <p:nvSpPr>
          <p:cNvPr id="1172" name="Google Shape;1172;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3" name="Google Shape;117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9" name="Shape 1449"/>
        <p:cNvGrpSpPr/>
        <p:nvPr/>
      </p:nvGrpSpPr>
      <p:grpSpPr>
        <a:xfrm>
          <a:off x="0" y="0"/>
          <a:ext cx="0" cy="0"/>
          <a:chOff x="0" y="0"/>
          <a:chExt cx="0" cy="0"/>
        </a:xfrm>
      </p:grpSpPr>
      <p:sp>
        <p:nvSpPr>
          <p:cNvPr id="1450" name="Google Shape;1450;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51" name="Google Shape;1451;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5" name="Shape 1465"/>
        <p:cNvGrpSpPr/>
        <p:nvPr/>
      </p:nvGrpSpPr>
      <p:grpSpPr>
        <a:xfrm>
          <a:off x="0" y="0"/>
          <a:ext cx="0" cy="0"/>
          <a:chOff x="0" y="0"/>
          <a:chExt cx="0" cy="0"/>
        </a:xfrm>
      </p:grpSpPr>
      <p:sp>
        <p:nvSpPr>
          <p:cNvPr id="1466" name="Google Shape;1466;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67" name="Google Shape;1467;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1" name="Shape 1481"/>
        <p:cNvGrpSpPr/>
        <p:nvPr/>
      </p:nvGrpSpPr>
      <p:grpSpPr>
        <a:xfrm>
          <a:off x="0" y="0"/>
          <a:ext cx="0" cy="0"/>
          <a:chOff x="0" y="0"/>
          <a:chExt cx="0" cy="0"/>
        </a:xfrm>
      </p:grpSpPr>
      <p:sp>
        <p:nvSpPr>
          <p:cNvPr id="1482" name="Google Shape;1482;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83" name="Google Shape;1483;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7" name="Shape 1497"/>
        <p:cNvGrpSpPr/>
        <p:nvPr/>
      </p:nvGrpSpPr>
      <p:grpSpPr>
        <a:xfrm>
          <a:off x="0" y="0"/>
          <a:ext cx="0" cy="0"/>
          <a:chOff x="0" y="0"/>
          <a:chExt cx="0" cy="0"/>
        </a:xfrm>
      </p:grpSpPr>
      <p:sp>
        <p:nvSpPr>
          <p:cNvPr id="1498" name="Google Shape;1498;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99" name="Google Shape;1499;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7" name="Shape 1177"/>
        <p:cNvGrpSpPr/>
        <p:nvPr/>
      </p:nvGrpSpPr>
      <p:grpSpPr>
        <a:xfrm>
          <a:off x="0" y="0"/>
          <a:ext cx="0" cy="0"/>
          <a:chOff x="0" y="0"/>
          <a:chExt cx="0" cy="0"/>
        </a:xfrm>
      </p:grpSpPr>
      <p:sp>
        <p:nvSpPr>
          <p:cNvPr id="1178" name="Google Shape;1178;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9" name="Google Shape;1179;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3" name="Shape 1193"/>
        <p:cNvGrpSpPr/>
        <p:nvPr/>
      </p:nvGrpSpPr>
      <p:grpSpPr>
        <a:xfrm>
          <a:off x="0" y="0"/>
          <a:ext cx="0" cy="0"/>
          <a:chOff x="0" y="0"/>
          <a:chExt cx="0" cy="0"/>
        </a:xfrm>
      </p:grpSpPr>
      <p:sp>
        <p:nvSpPr>
          <p:cNvPr id="1194" name="Google Shape;1194;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95" name="Google Shape;1195;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9" name="Shape 1209"/>
        <p:cNvGrpSpPr/>
        <p:nvPr/>
      </p:nvGrpSpPr>
      <p:grpSpPr>
        <a:xfrm>
          <a:off x="0" y="0"/>
          <a:ext cx="0" cy="0"/>
          <a:chOff x="0" y="0"/>
          <a:chExt cx="0" cy="0"/>
        </a:xfrm>
      </p:grpSpPr>
      <p:sp>
        <p:nvSpPr>
          <p:cNvPr id="1210" name="Google Shape;1210;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1" name="Google Shape;1211;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5" name="Shape 1225"/>
        <p:cNvGrpSpPr/>
        <p:nvPr/>
      </p:nvGrpSpPr>
      <p:grpSpPr>
        <a:xfrm>
          <a:off x="0" y="0"/>
          <a:ext cx="0" cy="0"/>
          <a:chOff x="0" y="0"/>
          <a:chExt cx="0" cy="0"/>
        </a:xfrm>
      </p:grpSpPr>
      <p:sp>
        <p:nvSpPr>
          <p:cNvPr id="1226" name="Google Shape;1226;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7" name="Google Shape;1227;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1" name="Shape 1241"/>
        <p:cNvGrpSpPr/>
        <p:nvPr/>
      </p:nvGrpSpPr>
      <p:grpSpPr>
        <a:xfrm>
          <a:off x="0" y="0"/>
          <a:ext cx="0" cy="0"/>
          <a:chOff x="0" y="0"/>
          <a:chExt cx="0" cy="0"/>
        </a:xfrm>
      </p:grpSpPr>
      <p:sp>
        <p:nvSpPr>
          <p:cNvPr id="1242" name="Google Shape;1242;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3" name="Google Shape;124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7" name="Shape 1257"/>
        <p:cNvGrpSpPr/>
        <p:nvPr/>
      </p:nvGrpSpPr>
      <p:grpSpPr>
        <a:xfrm>
          <a:off x="0" y="0"/>
          <a:ext cx="0" cy="0"/>
          <a:chOff x="0" y="0"/>
          <a:chExt cx="0" cy="0"/>
        </a:xfrm>
      </p:grpSpPr>
      <p:sp>
        <p:nvSpPr>
          <p:cNvPr id="1258" name="Google Shape;1258;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59" name="Google Shape;1259;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3" name="Shape 1273"/>
        <p:cNvGrpSpPr/>
        <p:nvPr/>
      </p:nvGrpSpPr>
      <p:grpSpPr>
        <a:xfrm>
          <a:off x="0" y="0"/>
          <a:ext cx="0" cy="0"/>
          <a:chOff x="0" y="0"/>
          <a:chExt cx="0" cy="0"/>
        </a:xfrm>
      </p:grpSpPr>
      <p:sp>
        <p:nvSpPr>
          <p:cNvPr id="1274" name="Google Shape;1274;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5" name="Google Shape;1275;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 TargetMode="External"/><Relationship Id="rId3" Type="http://schemas.openxmlformats.org/officeDocument/2006/relationships/image" Target="../media/image3.png"/><Relationship Id="rId4" Type="http://schemas.openxmlformats.org/officeDocument/2006/relationships/hyperlink" Target="https://slidesmania.com/questions-powerpoint-google-slides/can-i-use-these-templates/" TargetMode="External"/><Relationship Id="rId11" Type="http://schemas.openxmlformats.org/officeDocument/2006/relationships/hyperlink" Target="https://www.instagram.com/slidesmania/" TargetMode="External"/><Relationship Id="rId10" Type="http://schemas.openxmlformats.org/officeDocument/2006/relationships/image" Target="../media/image6.png"/><Relationship Id="rId12" Type="http://schemas.openxmlformats.org/officeDocument/2006/relationships/image" Target="../media/image5.png"/><Relationship Id="rId9" Type="http://schemas.openxmlformats.org/officeDocument/2006/relationships/hyperlink" Target="https://www.pinterest.com/slidesmania/" TargetMode="External"/><Relationship Id="rId5" Type="http://schemas.openxmlformats.org/officeDocument/2006/relationships/hyperlink" Target="https://www.facebook.com/SlidesManiaSM/" TargetMode="External"/><Relationship Id="rId6" Type="http://schemas.openxmlformats.org/officeDocument/2006/relationships/image" Target="../media/image2.png"/><Relationship Id="rId7" Type="http://schemas.openxmlformats.org/officeDocument/2006/relationships/hyperlink" Target="https://twitter.com/SlidesManiaSM/" TargetMode="External"/><Relationship Id="rId8"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25" name="Shape 125"/>
        <p:cNvGrpSpPr/>
        <p:nvPr/>
      </p:nvGrpSpPr>
      <p:grpSpPr>
        <a:xfrm>
          <a:off x="0" y="0"/>
          <a:ext cx="0" cy="0"/>
          <a:chOff x="0" y="0"/>
          <a:chExt cx="0" cy="0"/>
        </a:xfrm>
      </p:grpSpPr>
      <p:sp>
        <p:nvSpPr>
          <p:cNvPr id="126" name="Google Shape;126;p2"/>
          <p:cNvSpPr txBox="1"/>
          <p:nvPr>
            <p:ph type="title"/>
          </p:nvPr>
        </p:nvSpPr>
        <p:spPr>
          <a:xfrm>
            <a:off x="2484435" y="2738359"/>
            <a:ext cx="6940200" cy="12306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Clr>
                <a:schemeClr val="lt1"/>
              </a:buClr>
              <a:buSzPts val="8000"/>
              <a:buNone/>
              <a:defRPr sz="8000">
                <a:solidFill>
                  <a:schemeClr val="lt1"/>
                </a:solidFill>
              </a:defRPr>
            </a:lvl1pPr>
            <a:lvl2pPr lvl="1" algn="ctr">
              <a:lnSpc>
                <a:spcPct val="100000"/>
              </a:lnSpc>
              <a:spcBef>
                <a:spcPts val="0"/>
              </a:spcBef>
              <a:spcAft>
                <a:spcPts val="0"/>
              </a:spcAft>
              <a:buClr>
                <a:schemeClr val="lt1"/>
              </a:buClr>
              <a:buSzPts val="7000"/>
              <a:buNone/>
              <a:defRPr sz="7000">
                <a:solidFill>
                  <a:schemeClr val="lt1"/>
                </a:solidFill>
              </a:defRPr>
            </a:lvl2pPr>
            <a:lvl3pPr lvl="2" algn="ctr">
              <a:lnSpc>
                <a:spcPct val="100000"/>
              </a:lnSpc>
              <a:spcBef>
                <a:spcPts val="0"/>
              </a:spcBef>
              <a:spcAft>
                <a:spcPts val="0"/>
              </a:spcAft>
              <a:buClr>
                <a:schemeClr val="lt1"/>
              </a:buClr>
              <a:buSzPts val="7000"/>
              <a:buNone/>
              <a:defRPr sz="7000">
                <a:solidFill>
                  <a:schemeClr val="lt1"/>
                </a:solidFill>
              </a:defRPr>
            </a:lvl3pPr>
            <a:lvl4pPr lvl="3" algn="ctr">
              <a:lnSpc>
                <a:spcPct val="100000"/>
              </a:lnSpc>
              <a:spcBef>
                <a:spcPts val="0"/>
              </a:spcBef>
              <a:spcAft>
                <a:spcPts val="0"/>
              </a:spcAft>
              <a:buClr>
                <a:schemeClr val="lt1"/>
              </a:buClr>
              <a:buSzPts val="7000"/>
              <a:buNone/>
              <a:defRPr sz="7000">
                <a:solidFill>
                  <a:schemeClr val="lt1"/>
                </a:solidFill>
              </a:defRPr>
            </a:lvl4pPr>
            <a:lvl5pPr lvl="4" algn="ctr">
              <a:lnSpc>
                <a:spcPct val="100000"/>
              </a:lnSpc>
              <a:spcBef>
                <a:spcPts val="0"/>
              </a:spcBef>
              <a:spcAft>
                <a:spcPts val="0"/>
              </a:spcAft>
              <a:buClr>
                <a:schemeClr val="lt1"/>
              </a:buClr>
              <a:buSzPts val="7000"/>
              <a:buNone/>
              <a:defRPr sz="7000">
                <a:solidFill>
                  <a:schemeClr val="lt1"/>
                </a:solidFill>
              </a:defRPr>
            </a:lvl5pPr>
            <a:lvl6pPr lvl="5" algn="ctr">
              <a:lnSpc>
                <a:spcPct val="100000"/>
              </a:lnSpc>
              <a:spcBef>
                <a:spcPts val="0"/>
              </a:spcBef>
              <a:spcAft>
                <a:spcPts val="0"/>
              </a:spcAft>
              <a:buClr>
                <a:schemeClr val="lt1"/>
              </a:buClr>
              <a:buSzPts val="7000"/>
              <a:buNone/>
              <a:defRPr sz="7000">
                <a:solidFill>
                  <a:schemeClr val="lt1"/>
                </a:solidFill>
              </a:defRPr>
            </a:lvl6pPr>
            <a:lvl7pPr lvl="6" algn="ctr">
              <a:lnSpc>
                <a:spcPct val="100000"/>
              </a:lnSpc>
              <a:spcBef>
                <a:spcPts val="0"/>
              </a:spcBef>
              <a:spcAft>
                <a:spcPts val="0"/>
              </a:spcAft>
              <a:buClr>
                <a:schemeClr val="lt1"/>
              </a:buClr>
              <a:buSzPts val="7000"/>
              <a:buNone/>
              <a:defRPr sz="7000">
                <a:solidFill>
                  <a:schemeClr val="lt1"/>
                </a:solidFill>
              </a:defRPr>
            </a:lvl7pPr>
            <a:lvl8pPr lvl="7" algn="ctr">
              <a:lnSpc>
                <a:spcPct val="100000"/>
              </a:lnSpc>
              <a:spcBef>
                <a:spcPts val="0"/>
              </a:spcBef>
              <a:spcAft>
                <a:spcPts val="0"/>
              </a:spcAft>
              <a:buClr>
                <a:schemeClr val="lt1"/>
              </a:buClr>
              <a:buSzPts val="7000"/>
              <a:buNone/>
              <a:defRPr sz="7000">
                <a:solidFill>
                  <a:schemeClr val="lt1"/>
                </a:solidFill>
              </a:defRPr>
            </a:lvl8pPr>
            <a:lvl9pPr lvl="8" algn="ctr">
              <a:lnSpc>
                <a:spcPct val="100000"/>
              </a:lnSpc>
              <a:spcBef>
                <a:spcPts val="0"/>
              </a:spcBef>
              <a:spcAft>
                <a:spcPts val="0"/>
              </a:spcAft>
              <a:buClr>
                <a:schemeClr val="lt1"/>
              </a:buClr>
              <a:buSzPts val="7000"/>
              <a:buNone/>
              <a:defRPr sz="7000">
                <a:solidFill>
                  <a:schemeClr val="lt1"/>
                </a:solidFill>
              </a:defRPr>
            </a:lvl9pPr>
          </a:lstStyle>
          <a:p/>
        </p:txBody>
      </p:sp>
      <p:sp>
        <p:nvSpPr>
          <p:cNvPr id="127" name="Google Shape;127;p2"/>
          <p:cNvSpPr txBox="1"/>
          <p:nvPr>
            <p:ph idx="1" type="subTitle"/>
          </p:nvPr>
        </p:nvSpPr>
        <p:spPr>
          <a:xfrm>
            <a:off x="432800" y="5715300"/>
            <a:ext cx="11379900" cy="717900"/>
          </a:xfrm>
          <a:prstGeom prst="rect">
            <a:avLst/>
          </a:prstGeom>
          <a:noFill/>
          <a:ln>
            <a:noFill/>
          </a:ln>
        </p:spPr>
        <p:txBody>
          <a:bodyPr anchorCtr="0" anchor="t" bIns="121900" lIns="121900" spcFirstLastPara="1" rIns="121900" wrap="square" tIns="121900">
            <a:noAutofit/>
          </a:bodyPr>
          <a:lstStyle>
            <a:lvl1pPr lvl="0" algn="ctr">
              <a:lnSpc>
                <a:spcPct val="115000"/>
              </a:lnSpc>
              <a:spcBef>
                <a:spcPts val="0"/>
              </a:spcBef>
              <a:spcAft>
                <a:spcPts val="0"/>
              </a:spcAft>
              <a:buClr>
                <a:schemeClr val="lt1"/>
              </a:buClr>
              <a:buSzPts val="1900"/>
              <a:buNone/>
              <a:defRPr>
                <a:solidFill>
                  <a:schemeClr val="lt1"/>
                </a:solidFill>
              </a:defRPr>
            </a:lvl1pPr>
            <a:lvl2pPr lvl="1" algn="ctr">
              <a:lnSpc>
                <a:spcPct val="115000"/>
              </a:lnSpc>
              <a:spcBef>
                <a:spcPts val="2100"/>
              </a:spcBef>
              <a:spcAft>
                <a:spcPts val="0"/>
              </a:spcAft>
              <a:buClr>
                <a:schemeClr val="lt1"/>
              </a:buClr>
              <a:buSzPts val="1900"/>
              <a:buNone/>
              <a:defRPr>
                <a:solidFill>
                  <a:schemeClr val="lt1"/>
                </a:solidFill>
              </a:defRPr>
            </a:lvl2pPr>
            <a:lvl3pPr lvl="2" algn="ctr">
              <a:lnSpc>
                <a:spcPct val="115000"/>
              </a:lnSpc>
              <a:spcBef>
                <a:spcPts val="2100"/>
              </a:spcBef>
              <a:spcAft>
                <a:spcPts val="0"/>
              </a:spcAft>
              <a:buClr>
                <a:schemeClr val="lt1"/>
              </a:buClr>
              <a:buSzPts val="1900"/>
              <a:buNone/>
              <a:defRPr>
                <a:solidFill>
                  <a:schemeClr val="lt1"/>
                </a:solidFill>
              </a:defRPr>
            </a:lvl3pPr>
            <a:lvl4pPr lvl="3" algn="ctr">
              <a:lnSpc>
                <a:spcPct val="115000"/>
              </a:lnSpc>
              <a:spcBef>
                <a:spcPts val="2100"/>
              </a:spcBef>
              <a:spcAft>
                <a:spcPts val="0"/>
              </a:spcAft>
              <a:buClr>
                <a:schemeClr val="lt1"/>
              </a:buClr>
              <a:buSzPts val="1900"/>
              <a:buNone/>
              <a:defRPr>
                <a:solidFill>
                  <a:schemeClr val="lt1"/>
                </a:solidFill>
              </a:defRPr>
            </a:lvl4pPr>
            <a:lvl5pPr lvl="4" algn="ctr">
              <a:lnSpc>
                <a:spcPct val="115000"/>
              </a:lnSpc>
              <a:spcBef>
                <a:spcPts val="2100"/>
              </a:spcBef>
              <a:spcAft>
                <a:spcPts val="0"/>
              </a:spcAft>
              <a:buClr>
                <a:schemeClr val="lt1"/>
              </a:buClr>
              <a:buSzPts val="1900"/>
              <a:buNone/>
              <a:defRPr>
                <a:solidFill>
                  <a:schemeClr val="lt1"/>
                </a:solidFill>
              </a:defRPr>
            </a:lvl5pPr>
            <a:lvl6pPr lvl="5" algn="ctr">
              <a:lnSpc>
                <a:spcPct val="115000"/>
              </a:lnSpc>
              <a:spcBef>
                <a:spcPts val="2100"/>
              </a:spcBef>
              <a:spcAft>
                <a:spcPts val="0"/>
              </a:spcAft>
              <a:buClr>
                <a:schemeClr val="lt1"/>
              </a:buClr>
              <a:buSzPts val="1900"/>
              <a:buNone/>
              <a:defRPr>
                <a:solidFill>
                  <a:schemeClr val="lt1"/>
                </a:solidFill>
              </a:defRPr>
            </a:lvl6pPr>
            <a:lvl7pPr lvl="6" algn="ctr">
              <a:lnSpc>
                <a:spcPct val="115000"/>
              </a:lnSpc>
              <a:spcBef>
                <a:spcPts val="2100"/>
              </a:spcBef>
              <a:spcAft>
                <a:spcPts val="0"/>
              </a:spcAft>
              <a:buClr>
                <a:schemeClr val="lt1"/>
              </a:buClr>
              <a:buSzPts val="1900"/>
              <a:buNone/>
              <a:defRPr>
                <a:solidFill>
                  <a:schemeClr val="lt1"/>
                </a:solidFill>
              </a:defRPr>
            </a:lvl7pPr>
            <a:lvl8pPr lvl="7" algn="ctr">
              <a:lnSpc>
                <a:spcPct val="115000"/>
              </a:lnSpc>
              <a:spcBef>
                <a:spcPts val="2100"/>
              </a:spcBef>
              <a:spcAft>
                <a:spcPts val="0"/>
              </a:spcAft>
              <a:buClr>
                <a:schemeClr val="lt1"/>
              </a:buClr>
              <a:buSzPts val="1900"/>
              <a:buNone/>
              <a:defRPr>
                <a:solidFill>
                  <a:schemeClr val="lt1"/>
                </a:solidFill>
              </a:defRPr>
            </a:lvl8pPr>
            <a:lvl9pPr lvl="8" algn="ctr">
              <a:lnSpc>
                <a:spcPct val="115000"/>
              </a:lnSpc>
              <a:spcBef>
                <a:spcPts val="2100"/>
              </a:spcBef>
              <a:spcAft>
                <a:spcPts val="2100"/>
              </a:spcAft>
              <a:buClr>
                <a:schemeClr val="lt1"/>
              </a:buClr>
              <a:buSzPts val="1900"/>
              <a:buNone/>
              <a:defRPr>
                <a:solidFill>
                  <a:schemeClr val="lt1"/>
                </a:solidFill>
              </a:defRPr>
            </a:lvl9pPr>
          </a:lstStyle>
          <a:p/>
        </p:txBody>
      </p:sp>
      <p:grpSp>
        <p:nvGrpSpPr>
          <p:cNvPr id="128" name="Google Shape;128;p2"/>
          <p:cNvGrpSpPr/>
          <p:nvPr/>
        </p:nvGrpSpPr>
        <p:grpSpPr>
          <a:xfrm>
            <a:off x="9636252" y="3007170"/>
            <a:ext cx="1323770" cy="1323770"/>
            <a:chOff x="9779241" y="2966759"/>
            <a:chExt cx="1323770" cy="1323770"/>
          </a:xfrm>
        </p:grpSpPr>
        <p:grpSp>
          <p:nvGrpSpPr>
            <p:cNvPr id="129" name="Google Shape;129;p2"/>
            <p:cNvGrpSpPr/>
            <p:nvPr/>
          </p:nvGrpSpPr>
          <p:grpSpPr>
            <a:xfrm>
              <a:off x="9779241" y="2966759"/>
              <a:ext cx="1323770" cy="1323770"/>
              <a:chOff x="9779241" y="2966759"/>
              <a:chExt cx="1323770" cy="1323770"/>
            </a:xfrm>
          </p:grpSpPr>
          <p:sp>
            <p:nvSpPr>
              <p:cNvPr id="130" name="Google Shape;130;p2"/>
              <p:cNvSpPr/>
              <p:nvPr/>
            </p:nvSpPr>
            <p:spPr>
              <a:xfrm rot="-2700000">
                <a:off x="9973103" y="3160621"/>
                <a:ext cx="936047" cy="936047"/>
              </a:xfrm>
              <a:custGeom>
                <a:rect b="b" l="l" r="r" t="t"/>
                <a:pathLst>
                  <a:path extrusionOk="0" h="936047" w="936047">
                    <a:moveTo>
                      <a:pt x="936048" y="468024"/>
                    </a:moveTo>
                    <a:cubicBezTo>
                      <a:pt x="936048" y="726507"/>
                      <a:pt x="726506" y="936048"/>
                      <a:pt x="468023" y="936048"/>
                    </a:cubicBezTo>
                    <a:cubicBezTo>
                      <a:pt x="209541" y="936048"/>
                      <a:pt x="-1" y="726506"/>
                      <a:pt x="-1" y="468024"/>
                    </a:cubicBezTo>
                    <a:cubicBezTo>
                      <a:pt x="-1" y="209541"/>
                      <a:pt x="209541" y="0"/>
                      <a:pt x="468023" y="0"/>
                    </a:cubicBezTo>
                    <a:cubicBezTo>
                      <a:pt x="726506" y="0"/>
                      <a:pt x="936048" y="209542"/>
                      <a:pt x="936048" y="468024"/>
                    </a:cubicBezTo>
                    <a:close/>
                  </a:path>
                </a:pathLst>
              </a:custGeom>
              <a:solidFill>
                <a:srgbClr val="F943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 name="Google Shape;131;p2"/>
              <p:cNvSpPr/>
              <p:nvPr/>
            </p:nvSpPr>
            <p:spPr>
              <a:xfrm>
                <a:off x="10113945" y="3183555"/>
                <a:ext cx="794483" cy="912470"/>
              </a:xfrm>
              <a:custGeom>
                <a:rect b="b" l="l" r="r" t="t"/>
                <a:pathLst>
                  <a:path extrusionOk="0" h="912470" w="794483">
                    <a:moveTo>
                      <a:pt x="474044" y="0"/>
                    </a:moveTo>
                    <a:cubicBezTo>
                      <a:pt x="536007" y="60158"/>
                      <a:pt x="582328" y="138363"/>
                      <a:pt x="603383" y="228600"/>
                    </a:cubicBezTo>
                    <a:cubicBezTo>
                      <a:pt x="662338" y="480060"/>
                      <a:pt x="506529" y="732122"/>
                      <a:pt x="254467" y="791076"/>
                    </a:cubicBezTo>
                    <a:cubicBezTo>
                      <a:pt x="167239" y="811530"/>
                      <a:pt x="79408" y="806116"/>
                      <a:pt x="0" y="779646"/>
                    </a:cubicBezTo>
                    <a:cubicBezTo>
                      <a:pt x="110691" y="887329"/>
                      <a:pt x="271913" y="937861"/>
                      <a:pt x="433137" y="899962"/>
                    </a:cubicBezTo>
                    <a:cubicBezTo>
                      <a:pt x="684596" y="841007"/>
                      <a:pt x="841007" y="588946"/>
                      <a:pt x="782053" y="337486"/>
                    </a:cubicBezTo>
                    <a:cubicBezTo>
                      <a:pt x="744153" y="173255"/>
                      <a:pt x="623236" y="49931"/>
                      <a:pt x="474044" y="0"/>
                    </a:cubicBezTo>
                    <a:close/>
                  </a:path>
                </a:pathLst>
              </a:custGeom>
              <a:solidFill>
                <a:srgbClr val="E53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 name="Google Shape;132;p2"/>
              <p:cNvSpPr/>
              <p:nvPr/>
            </p:nvSpPr>
            <p:spPr>
              <a:xfrm>
                <a:off x="10004330" y="3196120"/>
                <a:ext cx="752101" cy="770691"/>
              </a:xfrm>
              <a:custGeom>
                <a:rect b="b" l="l" r="r" t="t"/>
                <a:pathLst>
                  <a:path extrusionOk="0" h="770691" w="752101">
                    <a:moveTo>
                      <a:pt x="54270" y="573373"/>
                    </a:moveTo>
                    <a:cubicBezTo>
                      <a:pt x="-474" y="339961"/>
                      <a:pt x="144507" y="105947"/>
                      <a:pt x="377920" y="51203"/>
                    </a:cubicBezTo>
                    <a:cubicBezTo>
                      <a:pt x="514478" y="19319"/>
                      <a:pt x="651037" y="55414"/>
                      <a:pt x="752102" y="137830"/>
                    </a:cubicBezTo>
                    <a:cubicBezTo>
                      <a:pt x="649232" y="28343"/>
                      <a:pt x="492220" y="-25198"/>
                      <a:pt x="335208" y="11499"/>
                    </a:cubicBezTo>
                    <a:cubicBezTo>
                      <a:pt x="101795" y="66242"/>
                      <a:pt x="-43186" y="300257"/>
                      <a:pt x="11558" y="533669"/>
                    </a:cubicBezTo>
                    <a:cubicBezTo>
                      <a:pt x="34418" y="630523"/>
                      <a:pt x="87959" y="712338"/>
                      <a:pt x="159546" y="770692"/>
                    </a:cubicBezTo>
                    <a:cubicBezTo>
                      <a:pt x="109616" y="717151"/>
                      <a:pt x="72317" y="649774"/>
                      <a:pt x="54270" y="573373"/>
                    </a:cubicBezTo>
                    <a:close/>
                  </a:path>
                </a:pathLst>
              </a:custGeom>
              <a:solidFill>
                <a:srgbClr val="F763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33" name="Google Shape;133;p2"/>
            <p:cNvSpPr/>
            <p:nvPr/>
          </p:nvSpPr>
          <p:spPr>
            <a:xfrm>
              <a:off x="10156190" y="3388065"/>
              <a:ext cx="546147" cy="527612"/>
            </a:xfrm>
            <a:custGeom>
              <a:rect b="b" l="l" r="r" t="t"/>
              <a:pathLst>
                <a:path extrusionOk="0" h="527612" w="546147">
                  <a:moveTo>
                    <a:pt x="540686" y="124554"/>
                  </a:moveTo>
                  <a:cubicBezTo>
                    <a:pt x="540686" y="123953"/>
                    <a:pt x="540686" y="123953"/>
                    <a:pt x="540686" y="123351"/>
                  </a:cubicBezTo>
                  <a:cubicBezTo>
                    <a:pt x="522036" y="43341"/>
                    <a:pt x="446839" y="-16817"/>
                    <a:pt x="359610" y="4239"/>
                  </a:cubicBezTo>
                  <a:cubicBezTo>
                    <a:pt x="290428" y="20481"/>
                    <a:pt x="262154" y="79436"/>
                    <a:pt x="259146" y="129367"/>
                  </a:cubicBezTo>
                  <a:lnTo>
                    <a:pt x="259146" y="129367"/>
                  </a:lnTo>
                  <a:cubicBezTo>
                    <a:pt x="234482" y="86053"/>
                    <a:pt x="182746" y="45747"/>
                    <a:pt x="113565" y="61990"/>
                  </a:cubicBezTo>
                  <a:cubicBezTo>
                    <a:pt x="26336" y="82444"/>
                    <a:pt x="-14572" y="169673"/>
                    <a:pt x="4678" y="249683"/>
                  </a:cubicBezTo>
                  <a:cubicBezTo>
                    <a:pt x="4678" y="250284"/>
                    <a:pt x="4678" y="250284"/>
                    <a:pt x="5280" y="250886"/>
                  </a:cubicBezTo>
                  <a:cubicBezTo>
                    <a:pt x="8890" y="268332"/>
                    <a:pt x="51000" y="445797"/>
                    <a:pt x="352993" y="527612"/>
                  </a:cubicBezTo>
                  <a:lnTo>
                    <a:pt x="352993" y="527612"/>
                  </a:lnTo>
                  <a:cubicBezTo>
                    <a:pt x="352993" y="527612"/>
                    <a:pt x="352993" y="527612"/>
                    <a:pt x="352993" y="527612"/>
                  </a:cubicBezTo>
                  <a:cubicBezTo>
                    <a:pt x="352993" y="527612"/>
                    <a:pt x="352993" y="527612"/>
                    <a:pt x="352993" y="527612"/>
                  </a:cubicBezTo>
                  <a:cubicBezTo>
                    <a:pt x="352993" y="527612"/>
                    <a:pt x="352993" y="527612"/>
                    <a:pt x="352993" y="527612"/>
                  </a:cubicBezTo>
                  <a:cubicBezTo>
                    <a:pt x="352993" y="527612"/>
                    <a:pt x="352993" y="527612"/>
                    <a:pt x="352993" y="527612"/>
                  </a:cubicBezTo>
                  <a:lnTo>
                    <a:pt x="352993" y="527612"/>
                  </a:lnTo>
                  <a:cubicBezTo>
                    <a:pt x="586406" y="319466"/>
                    <a:pt x="544897" y="142000"/>
                    <a:pt x="540686" y="1245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34" name="Google Shape;134;p2"/>
          <p:cNvGrpSpPr/>
          <p:nvPr/>
        </p:nvGrpSpPr>
        <p:grpSpPr>
          <a:xfrm>
            <a:off x="2848863" y="949998"/>
            <a:ext cx="1326520" cy="1326349"/>
            <a:chOff x="2991852" y="909587"/>
            <a:chExt cx="1326520" cy="1326349"/>
          </a:xfrm>
        </p:grpSpPr>
        <p:grpSp>
          <p:nvGrpSpPr>
            <p:cNvPr id="135" name="Google Shape;135;p2"/>
            <p:cNvGrpSpPr/>
            <p:nvPr/>
          </p:nvGrpSpPr>
          <p:grpSpPr>
            <a:xfrm>
              <a:off x="2991852" y="909587"/>
              <a:ext cx="1326520" cy="1326349"/>
              <a:chOff x="2991852" y="909587"/>
              <a:chExt cx="1326520" cy="1326349"/>
            </a:xfrm>
          </p:grpSpPr>
          <p:sp>
            <p:nvSpPr>
              <p:cNvPr id="136" name="Google Shape;136;p2"/>
              <p:cNvSpPr/>
              <p:nvPr/>
            </p:nvSpPr>
            <p:spPr>
              <a:xfrm>
                <a:off x="2991852" y="909587"/>
                <a:ext cx="1325880" cy="1325880"/>
              </a:xfrm>
              <a:custGeom>
                <a:rect b="b" l="l" r="r" t="t"/>
                <a:pathLst>
                  <a:path extrusionOk="0" h="1325880" w="1325880">
                    <a:moveTo>
                      <a:pt x="1325880" y="662940"/>
                    </a:moveTo>
                    <a:cubicBezTo>
                      <a:pt x="1325880" y="1029072"/>
                      <a:pt x="1029072" y="1325880"/>
                      <a:pt x="662940" y="1325880"/>
                    </a:cubicBezTo>
                    <a:cubicBezTo>
                      <a:pt x="296808" y="1325880"/>
                      <a:pt x="0" y="1029072"/>
                      <a:pt x="0" y="662940"/>
                    </a:cubicBezTo>
                    <a:cubicBezTo>
                      <a:pt x="0" y="296808"/>
                      <a:pt x="296808" y="0"/>
                      <a:pt x="662940" y="0"/>
                    </a:cubicBezTo>
                    <a:cubicBezTo>
                      <a:pt x="1029072" y="0"/>
                      <a:pt x="1325880" y="296808"/>
                      <a:pt x="1325880" y="662940"/>
                    </a:cubicBezTo>
                    <a:close/>
                  </a:path>
                </a:pathLst>
              </a:custGeom>
              <a:solidFill>
                <a:srgbClr val="F943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 name="Google Shape;137;p2"/>
              <p:cNvSpPr/>
              <p:nvPr/>
            </p:nvSpPr>
            <p:spPr>
              <a:xfrm>
                <a:off x="3029150" y="1101491"/>
                <a:ext cx="1289222" cy="1134445"/>
              </a:xfrm>
              <a:custGeom>
                <a:rect b="b" l="l" r="r" t="t"/>
                <a:pathLst>
                  <a:path extrusionOk="0" h="1134445" w="1289222">
                    <a:moveTo>
                      <a:pt x="1093671" y="0"/>
                    </a:moveTo>
                    <a:cubicBezTo>
                      <a:pt x="1133976" y="115503"/>
                      <a:pt x="1143601" y="243639"/>
                      <a:pt x="1112921" y="371776"/>
                    </a:cubicBezTo>
                    <a:cubicBezTo>
                      <a:pt x="1028700" y="728512"/>
                      <a:pt x="671362" y="948690"/>
                      <a:pt x="315227" y="865070"/>
                    </a:cubicBezTo>
                    <a:cubicBezTo>
                      <a:pt x="191302" y="835593"/>
                      <a:pt x="84221" y="773631"/>
                      <a:pt x="0" y="690011"/>
                    </a:cubicBezTo>
                    <a:cubicBezTo>
                      <a:pt x="72189" y="896353"/>
                      <a:pt x="244843" y="1062389"/>
                      <a:pt x="473443" y="1116531"/>
                    </a:cubicBezTo>
                    <a:cubicBezTo>
                      <a:pt x="830179" y="1200752"/>
                      <a:pt x="1186915" y="979972"/>
                      <a:pt x="1271136" y="623236"/>
                    </a:cubicBezTo>
                    <a:cubicBezTo>
                      <a:pt x="1326482" y="389823"/>
                      <a:pt x="1251284" y="157012"/>
                      <a:pt x="1093671" y="0"/>
                    </a:cubicBezTo>
                    <a:close/>
                  </a:path>
                </a:pathLst>
              </a:custGeom>
              <a:solidFill>
                <a:srgbClr val="E53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 name="Google Shape;138;p2"/>
              <p:cNvSpPr/>
              <p:nvPr/>
            </p:nvSpPr>
            <p:spPr>
              <a:xfrm>
                <a:off x="3035944" y="956725"/>
                <a:ext cx="1205989" cy="869066"/>
              </a:xfrm>
              <a:custGeom>
                <a:rect b="b" l="l" r="r" t="t"/>
                <a:pathLst>
                  <a:path extrusionOk="0" h="869066" w="1205989">
                    <a:moveTo>
                      <a:pt x="45543" y="552034"/>
                    </a:moveTo>
                    <a:cubicBezTo>
                      <a:pt x="123749" y="221166"/>
                      <a:pt x="455219" y="16027"/>
                      <a:pt x="786087" y="94233"/>
                    </a:cubicBezTo>
                    <a:cubicBezTo>
                      <a:pt x="979796" y="139953"/>
                      <a:pt x="1130191" y="272300"/>
                      <a:pt x="1205989" y="440141"/>
                    </a:cubicBezTo>
                    <a:cubicBezTo>
                      <a:pt x="1145230" y="236205"/>
                      <a:pt x="979796" y="69568"/>
                      <a:pt x="757212" y="16629"/>
                    </a:cubicBezTo>
                    <a:cubicBezTo>
                      <a:pt x="426343" y="-61576"/>
                      <a:pt x="94271" y="143562"/>
                      <a:pt x="16668" y="474431"/>
                    </a:cubicBezTo>
                    <a:cubicBezTo>
                      <a:pt x="-15817" y="612192"/>
                      <a:pt x="425" y="749352"/>
                      <a:pt x="54567" y="869066"/>
                    </a:cubicBezTo>
                    <a:cubicBezTo>
                      <a:pt x="24488" y="769806"/>
                      <a:pt x="19676" y="660920"/>
                      <a:pt x="45543" y="552034"/>
                    </a:cubicBezTo>
                    <a:close/>
                  </a:path>
                </a:pathLst>
              </a:custGeom>
              <a:solidFill>
                <a:srgbClr val="F763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39" name="Google Shape;139;p2"/>
            <p:cNvSpPr/>
            <p:nvPr/>
          </p:nvSpPr>
          <p:spPr>
            <a:xfrm>
              <a:off x="3285186" y="1231129"/>
              <a:ext cx="774412" cy="746862"/>
            </a:xfrm>
            <a:custGeom>
              <a:rect b="b" l="l" r="r" t="t"/>
              <a:pathLst>
                <a:path extrusionOk="0" h="746862" w="774412">
                  <a:moveTo>
                    <a:pt x="767250" y="355836"/>
                  </a:moveTo>
                  <a:cubicBezTo>
                    <a:pt x="767250" y="355234"/>
                    <a:pt x="767852" y="354633"/>
                    <a:pt x="767852" y="354031"/>
                  </a:cubicBezTo>
                  <a:cubicBezTo>
                    <a:pt x="794923" y="240333"/>
                    <a:pt x="737171" y="117009"/>
                    <a:pt x="613848" y="88133"/>
                  </a:cubicBezTo>
                  <a:cubicBezTo>
                    <a:pt x="515790" y="64672"/>
                    <a:pt x="442398" y="121822"/>
                    <a:pt x="407506" y="183183"/>
                  </a:cubicBezTo>
                  <a:lnTo>
                    <a:pt x="407506" y="183183"/>
                  </a:lnTo>
                  <a:cubicBezTo>
                    <a:pt x="403897" y="112798"/>
                    <a:pt x="363591" y="28577"/>
                    <a:pt x="265533" y="5717"/>
                  </a:cubicBezTo>
                  <a:cubicBezTo>
                    <a:pt x="142210" y="-23159"/>
                    <a:pt x="35730" y="61062"/>
                    <a:pt x="8659" y="174761"/>
                  </a:cubicBezTo>
                  <a:cubicBezTo>
                    <a:pt x="8659" y="175362"/>
                    <a:pt x="8659" y="175964"/>
                    <a:pt x="8058" y="176565"/>
                  </a:cubicBezTo>
                  <a:cubicBezTo>
                    <a:pt x="1440" y="201230"/>
                    <a:pt x="-56913" y="452690"/>
                    <a:pt x="273955" y="746862"/>
                  </a:cubicBezTo>
                  <a:lnTo>
                    <a:pt x="273955" y="746862"/>
                  </a:lnTo>
                  <a:cubicBezTo>
                    <a:pt x="273955" y="746862"/>
                    <a:pt x="273955" y="746862"/>
                    <a:pt x="273955" y="746862"/>
                  </a:cubicBezTo>
                  <a:cubicBezTo>
                    <a:pt x="273955" y="746862"/>
                    <a:pt x="273955" y="746862"/>
                    <a:pt x="273955" y="746862"/>
                  </a:cubicBezTo>
                  <a:cubicBezTo>
                    <a:pt x="273955" y="746862"/>
                    <a:pt x="273955" y="746862"/>
                    <a:pt x="273955" y="746862"/>
                  </a:cubicBezTo>
                  <a:cubicBezTo>
                    <a:pt x="273955" y="746862"/>
                    <a:pt x="273955" y="746862"/>
                    <a:pt x="273955" y="746862"/>
                  </a:cubicBezTo>
                  <a:lnTo>
                    <a:pt x="273955" y="746862"/>
                  </a:lnTo>
                  <a:cubicBezTo>
                    <a:pt x="702280" y="631961"/>
                    <a:pt x="762438" y="380501"/>
                    <a:pt x="767250" y="35583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0" name="Google Shape;140;p2"/>
          <p:cNvGrpSpPr/>
          <p:nvPr/>
        </p:nvGrpSpPr>
        <p:grpSpPr>
          <a:xfrm>
            <a:off x="5918046" y="5463521"/>
            <a:ext cx="1470100" cy="1470100"/>
            <a:chOff x="6061035" y="5423110"/>
            <a:chExt cx="1470100" cy="1470100"/>
          </a:xfrm>
        </p:grpSpPr>
        <p:grpSp>
          <p:nvGrpSpPr>
            <p:cNvPr id="141" name="Google Shape;141;p2"/>
            <p:cNvGrpSpPr/>
            <p:nvPr/>
          </p:nvGrpSpPr>
          <p:grpSpPr>
            <a:xfrm>
              <a:off x="6061035" y="5423110"/>
              <a:ext cx="1470100" cy="1470100"/>
              <a:chOff x="6061035" y="5423110"/>
              <a:chExt cx="1470100" cy="1470100"/>
            </a:xfrm>
          </p:grpSpPr>
          <p:sp>
            <p:nvSpPr>
              <p:cNvPr id="142" name="Google Shape;142;p2"/>
              <p:cNvSpPr/>
              <p:nvPr/>
            </p:nvSpPr>
            <p:spPr>
              <a:xfrm rot="-2700000">
                <a:off x="6276326" y="5638401"/>
                <a:ext cx="1039518" cy="1039518"/>
              </a:xfrm>
              <a:custGeom>
                <a:rect b="b" l="l" r="r" t="t"/>
                <a:pathLst>
                  <a:path extrusionOk="0" h="1039518" w="1039518">
                    <a:moveTo>
                      <a:pt x="1039519" y="519759"/>
                    </a:moveTo>
                    <a:cubicBezTo>
                      <a:pt x="1039519" y="806814"/>
                      <a:pt x="806815" y="1039518"/>
                      <a:pt x="519759" y="1039518"/>
                    </a:cubicBezTo>
                    <a:cubicBezTo>
                      <a:pt x="232704" y="1039518"/>
                      <a:pt x="0" y="806814"/>
                      <a:pt x="0" y="519759"/>
                    </a:cubicBezTo>
                    <a:cubicBezTo>
                      <a:pt x="0" y="232704"/>
                      <a:pt x="232704" y="0"/>
                      <a:pt x="519759" y="0"/>
                    </a:cubicBezTo>
                    <a:cubicBezTo>
                      <a:pt x="806815" y="0"/>
                      <a:pt x="1039519" y="232704"/>
                      <a:pt x="1039519" y="519759"/>
                    </a:cubicBezTo>
                    <a:close/>
                  </a:path>
                </a:pathLst>
              </a:custGeom>
              <a:solidFill>
                <a:srgbClr val="F943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 name="Google Shape;143;p2"/>
              <p:cNvSpPr/>
              <p:nvPr/>
            </p:nvSpPr>
            <p:spPr>
              <a:xfrm>
                <a:off x="6432884" y="5664467"/>
                <a:ext cx="882514" cy="1013076"/>
              </a:xfrm>
              <a:custGeom>
                <a:rect b="b" l="l" r="r" t="t"/>
                <a:pathLst>
                  <a:path extrusionOk="0" h="1013076" w="882514">
                    <a:moveTo>
                      <a:pt x="526382" y="0"/>
                    </a:moveTo>
                    <a:cubicBezTo>
                      <a:pt x="594962" y="66775"/>
                      <a:pt x="646096" y="153403"/>
                      <a:pt x="669557" y="253866"/>
                    </a:cubicBezTo>
                    <a:cubicBezTo>
                      <a:pt x="735130" y="532999"/>
                      <a:pt x="561273" y="812733"/>
                      <a:pt x="282141" y="878305"/>
                    </a:cubicBezTo>
                    <a:cubicBezTo>
                      <a:pt x="185286" y="901166"/>
                      <a:pt x="87830" y="895150"/>
                      <a:pt x="0" y="865672"/>
                    </a:cubicBezTo>
                    <a:cubicBezTo>
                      <a:pt x="122722" y="984785"/>
                      <a:pt x="301993" y="1041333"/>
                      <a:pt x="481263" y="999223"/>
                    </a:cubicBezTo>
                    <a:cubicBezTo>
                      <a:pt x="760396" y="933651"/>
                      <a:pt x="934252" y="654518"/>
                      <a:pt x="868680" y="374784"/>
                    </a:cubicBezTo>
                    <a:cubicBezTo>
                      <a:pt x="825968" y="192505"/>
                      <a:pt x="692417" y="55345"/>
                      <a:pt x="526382" y="0"/>
                    </a:cubicBezTo>
                    <a:close/>
                  </a:path>
                </a:pathLst>
              </a:custGeom>
              <a:solidFill>
                <a:srgbClr val="E53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 name="Google Shape;144;p2"/>
              <p:cNvSpPr/>
              <p:nvPr/>
            </p:nvSpPr>
            <p:spPr>
              <a:xfrm>
                <a:off x="6311188" y="5677497"/>
                <a:ext cx="835168" cy="856251"/>
              </a:xfrm>
              <a:custGeom>
                <a:rect b="b" l="l" r="r" t="t"/>
                <a:pathLst>
                  <a:path extrusionOk="0" h="856251" w="835168">
                    <a:moveTo>
                      <a:pt x="60335" y="636675"/>
                    </a:moveTo>
                    <a:cubicBezTo>
                      <a:pt x="-424" y="377395"/>
                      <a:pt x="160799" y="117513"/>
                      <a:pt x="420079" y="56754"/>
                    </a:cubicBezTo>
                    <a:cubicBezTo>
                      <a:pt x="571677" y="21260"/>
                      <a:pt x="723275" y="61566"/>
                      <a:pt x="835169" y="153006"/>
                    </a:cubicBezTo>
                    <a:cubicBezTo>
                      <a:pt x="720869" y="31487"/>
                      <a:pt x="547013" y="-28069"/>
                      <a:pt x="372555" y="12838"/>
                    </a:cubicBezTo>
                    <a:cubicBezTo>
                      <a:pt x="113274" y="73598"/>
                      <a:pt x="-47949" y="332878"/>
                      <a:pt x="12810" y="592761"/>
                    </a:cubicBezTo>
                    <a:cubicBezTo>
                      <a:pt x="38076" y="700443"/>
                      <a:pt x="97633" y="791282"/>
                      <a:pt x="177041" y="856252"/>
                    </a:cubicBezTo>
                    <a:cubicBezTo>
                      <a:pt x="121696" y="796695"/>
                      <a:pt x="80187" y="722100"/>
                      <a:pt x="60335" y="636675"/>
                    </a:cubicBezTo>
                    <a:close/>
                  </a:path>
                </a:pathLst>
              </a:custGeom>
              <a:solidFill>
                <a:srgbClr val="F763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45" name="Google Shape;145;p2"/>
            <p:cNvSpPr/>
            <p:nvPr/>
          </p:nvSpPr>
          <p:spPr>
            <a:xfrm>
              <a:off x="6478934" y="5891131"/>
              <a:ext cx="607077" cy="584866"/>
            </a:xfrm>
            <a:custGeom>
              <a:rect b="b" l="l" r="r" t="t"/>
              <a:pathLst>
                <a:path extrusionOk="0" h="584866" w="607077">
                  <a:moveTo>
                    <a:pt x="600647" y="138495"/>
                  </a:moveTo>
                  <a:cubicBezTo>
                    <a:pt x="600647" y="137893"/>
                    <a:pt x="600647" y="137291"/>
                    <a:pt x="600647" y="137291"/>
                  </a:cubicBezTo>
                  <a:cubicBezTo>
                    <a:pt x="579592" y="48258"/>
                    <a:pt x="496574" y="-17916"/>
                    <a:pt x="399720" y="4343"/>
                  </a:cubicBezTo>
                  <a:cubicBezTo>
                    <a:pt x="322718" y="22390"/>
                    <a:pt x="291436" y="87962"/>
                    <a:pt x="287826" y="143307"/>
                  </a:cubicBezTo>
                  <a:lnTo>
                    <a:pt x="287826" y="143307"/>
                  </a:lnTo>
                  <a:cubicBezTo>
                    <a:pt x="260755" y="95181"/>
                    <a:pt x="203004" y="50063"/>
                    <a:pt x="126001" y="68110"/>
                  </a:cubicBezTo>
                  <a:cubicBezTo>
                    <a:pt x="29147" y="90970"/>
                    <a:pt x="-15971" y="187223"/>
                    <a:pt x="5084" y="276256"/>
                  </a:cubicBezTo>
                  <a:cubicBezTo>
                    <a:pt x="5084" y="276858"/>
                    <a:pt x="5084" y="277460"/>
                    <a:pt x="5686" y="277460"/>
                  </a:cubicBezTo>
                  <a:cubicBezTo>
                    <a:pt x="9897" y="296710"/>
                    <a:pt x="56218" y="494028"/>
                    <a:pt x="391298" y="584866"/>
                  </a:cubicBezTo>
                  <a:lnTo>
                    <a:pt x="391298" y="584866"/>
                  </a:lnTo>
                  <a:cubicBezTo>
                    <a:pt x="391298" y="584866"/>
                    <a:pt x="391298" y="584866"/>
                    <a:pt x="391298" y="584866"/>
                  </a:cubicBezTo>
                  <a:cubicBezTo>
                    <a:pt x="391298" y="584866"/>
                    <a:pt x="391298" y="584866"/>
                    <a:pt x="391298" y="584866"/>
                  </a:cubicBezTo>
                  <a:cubicBezTo>
                    <a:pt x="391298" y="584866"/>
                    <a:pt x="391298" y="584866"/>
                    <a:pt x="391298" y="584866"/>
                  </a:cubicBezTo>
                  <a:cubicBezTo>
                    <a:pt x="391298" y="584866"/>
                    <a:pt x="391298" y="584866"/>
                    <a:pt x="391298" y="584866"/>
                  </a:cubicBezTo>
                  <a:lnTo>
                    <a:pt x="391298" y="584866"/>
                  </a:lnTo>
                  <a:cubicBezTo>
                    <a:pt x="651782" y="355064"/>
                    <a:pt x="606062" y="157745"/>
                    <a:pt x="600647" y="1384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6" name="Google Shape;146;p2"/>
          <p:cNvGrpSpPr/>
          <p:nvPr/>
        </p:nvGrpSpPr>
        <p:grpSpPr>
          <a:xfrm>
            <a:off x="942158" y="2761553"/>
            <a:ext cx="1415652" cy="1415652"/>
            <a:chOff x="1085147" y="2721142"/>
            <a:chExt cx="1415652" cy="1415652"/>
          </a:xfrm>
        </p:grpSpPr>
        <p:grpSp>
          <p:nvGrpSpPr>
            <p:cNvPr id="147" name="Google Shape;147;p2"/>
            <p:cNvGrpSpPr/>
            <p:nvPr/>
          </p:nvGrpSpPr>
          <p:grpSpPr>
            <a:xfrm>
              <a:off x="1085147" y="2721142"/>
              <a:ext cx="1415652" cy="1415652"/>
              <a:chOff x="1085147" y="2721142"/>
              <a:chExt cx="1415652" cy="1415652"/>
            </a:xfrm>
          </p:grpSpPr>
          <p:grpSp>
            <p:nvGrpSpPr>
              <p:cNvPr id="148" name="Google Shape;148;p2"/>
              <p:cNvGrpSpPr/>
              <p:nvPr/>
            </p:nvGrpSpPr>
            <p:grpSpPr>
              <a:xfrm>
                <a:off x="1085147" y="2721142"/>
                <a:ext cx="1415652" cy="1415652"/>
                <a:chOff x="1085147" y="2721142"/>
                <a:chExt cx="1415652" cy="1415652"/>
              </a:xfrm>
            </p:grpSpPr>
            <p:sp>
              <p:nvSpPr>
                <p:cNvPr id="149" name="Google Shape;149;p2"/>
                <p:cNvSpPr/>
                <p:nvPr/>
              </p:nvSpPr>
              <p:spPr>
                <a:xfrm rot="-2700000">
                  <a:off x="1292464" y="2928459"/>
                  <a:ext cx="1001017" cy="1001017"/>
                </a:xfrm>
                <a:custGeom>
                  <a:rect b="b" l="l" r="r" t="t"/>
                  <a:pathLst>
                    <a:path extrusionOk="0" h="1001017" w="1001017">
                      <a:moveTo>
                        <a:pt x="1001018" y="500509"/>
                      </a:moveTo>
                      <a:cubicBezTo>
                        <a:pt x="1001018" y="776932"/>
                        <a:pt x="776932" y="1001018"/>
                        <a:pt x="500509" y="1001018"/>
                      </a:cubicBezTo>
                      <a:cubicBezTo>
                        <a:pt x="224085" y="1001018"/>
                        <a:pt x="0" y="776932"/>
                        <a:pt x="0" y="500509"/>
                      </a:cubicBezTo>
                      <a:cubicBezTo>
                        <a:pt x="0" y="224086"/>
                        <a:pt x="224085" y="0"/>
                        <a:pt x="500509" y="0"/>
                      </a:cubicBezTo>
                      <a:cubicBezTo>
                        <a:pt x="776932" y="0"/>
                        <a:pt x="1001018" y="224086"/>
                        <a:pt x="1001018" y="500509"/>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 name="Google Shape;150;p2"/>
                <p:cNvSpPr/>
                <p:nvPr/>
              </p:nvSpPr>
              <p:spPr>
                <a:xfrm>
                  <a:off x="1348940" y="3027145"/>
                  <a:ext cx="944603" cy="901993"/>
                </a:xfrm>
                <a:custGeom>
                  <a:rect b="b" l="l" r="r" t="t"/>
                  <a:pathLst>
                    <a:path extrusionOk="0" h="901993" w="944603">
                      <a:moveTo>
                        <a:pt x="742950" y="0"/>
                      </a:moveTo>
                      <a:cubicBezTo>
                        <a:pt x="785662" y="81815"/>
                        <a:pt x="806116" y="176864"/>
                        <a:pt x="797092" y="275523"/>
                      </a:cubicBezTo>
                      <a:cubicBezTo>
                        <a:pt x="772427" y="551046"/>
                        <a:pt x="528788" y="753778"/>
                        <a:pt x="253866" y="729114"/>
                      </a:cubicBezTo>
                      <a:cubicBezTo>
                        <a:pt x="158215" y="720692"/>
                        <a:pt x="71588" y="685800"/>
                        <a:pt x="0" y="632259"/>
                      </a:cubicBezTo>
                      <a:cubicBezTo>
                        <a:pt x="76401" y="778443"/>
                        <a:pt x="222584" y="884321"/>
                        <a:pt x="399448" y="899962"/>
                      </a:cubicBezTo>
                      <a:cubicBezTo>
                        <a:pt x="674972" y="924627"/>
                        <a:pt x="918009" y="721895"/>
                        <a:pt x="942674" y="446372"/>
                      </a:cubicBezTo>
                      <a:cubicBezTo>
                        <a:pt x="958315" y="266499"/>
                        <a:pt x="877704" y="100464"/>
                        <a:pt x="742950"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 name="Google Shape;151;p2"/>
                <p:cNvSpPr/>
                <p:nvPr/>
              </p:nvSpPr>
              <p:spPr>
                <a:xfrm>
                  <a:off x="1325966" y="2965107"/>
                  <a:ext cx="886239" cy="713547"/>
                </a:xfrm>
                <a:custGeom>
                  <a:rect b="b" l="l" r="r" t="t"/>
                  <a:pathLst>
                    <a:path extrusionOk="0" h="713547" w="886239">
                      <a:moveTo>
                        <a:pt x="31396" y="477728"/>
                      </a:moveTo>
                      <a:cubicBezTo>
                        <a:pt x="54256" y="222057"/>
                        <a:pt x="280450" y="33763"/>
                        <a:pt x="535519" y="56623"/>
                      </a:cubicBezTo>
                      <a:cubicBezTo>
                        <a:pt x="684711" y="69858"/>
                        <a:pt x="811042" y="152876"/>
                        <a:pt x="886240" y="270184"/>
                      </a:cubicBezTo>
                      <a:cubicBezTo>
                        <a:pt x="818863" y="124000"/>
                        <a:pt x="677492" y="17521"/>
                        <a:pt x="506042" y="1880"/>
                      </a:cubicBezTo>
                      <a:cubicBezTo>
                        <a:pt x="250371" y="-20980"/>
                        <a:pt x="24779" y="167314"/>
                        <a:pt x="1919" y="422985"/>
                      </a:cubicBezTo>
                      <a:cubicBezTo>
                        <a:pt x="-7707" y="528863"/>
                        <a:pt x="19364" y="629928"/>
                        <a:pt x="72303" y="713547"/>
                      </a:cubicBezTo>
                      <a:cubicBezTo>
                        <a:pt x="39217" y="642561"/>
                        <a:pt x="24177" y="561348"/>
                        <a:pt x="31396" y="477728"/>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52" name="Google Shape;152;p2"/>
              <p:cNvGrpSpPr/>
              <p:nvPr/>
            </p:nvGrpSpPr>
            <p:grpSpPr>
              <a:xfrm>
                <a:off x="1503639" y="3235565"/>
                <a:ext cx="597443" cy="225431"/>
                <a:chOff x="1503639" y="3235565"/>
                <a:chExt cx="597443" cy="225431"/>
              </a:xfrm>
            </p:grpSpPr>
            <p:sp>
              <p:nvSpPr>
                <p:cNvPr id="153" name="Google Shape;153;p2"/>
                <p:cNvSpPr/>
                <p:nvPr/>
              </p:nvSpPr>
              <p:spPr>
                <a:xfrm>
                  <a:off x="1503639" y="3235565"/>
                  <a:ext cx="146090" cy="177344"/>
                </a:xfrm>
                <a:custGeom>
                  <a:rect b="b" l="l" r="r" t="t"/>
                  <a:pathLst>
                    <a:path extrusionOk="0" h="177344" w="146090">
                      <a:moveTo>
                        <a:pt x="19759" y="177191"/>
                      </a:moveTo>
                      <a:cubicBezTo>
                        <a:pt x="13744" y="176590"/>
                        <a:pt x="7728" y="172980"/>
                        <a:pt x="3517" y="167566"/>
                      </a:cubicBezTo>
                      <a:cubicBezTo>
                        <a:pt x="-3101" y="157941"/>
                        <a:pt x="-93" y="144706"/>
                        <a:pt x="10134" y="138089"/>
                      </a:cubicBezTo>
                      <a:lnTo>
                        <a:pt x="87136" y="88759"/>
                      </a:lnTo>
                      <a:lnTo>
                        <a:pt x="16751" y="38227"/>
                      </a:lnTo>
                      <a:cubicBezTo>
                        <a:pt x="7126" y="31609"/>
                        <a:pt x="5321" y="18375"/>
                        <a:pt x="11939" y="8749"/>
                      </a:cubicBezTo>
                      <a:cubicBezTo>
                        <a:pt x="18556" y="-876"/>
                        <a:pt x="31791" y="-2681"/>
                        <a:pt x="41416" y="3937"/>
                      </a:cubicBezTo>
                      <a:lnTo>
                        <a:pt x="137067" y="72517"/>
                      </a:lnTo>
                      <a:cubicBezTo>
                        <a:pt x="142481" y="76728"/>
                        <a:pt x="146091" y="83345"/>
                        <a:pt x="146091" y="90564"/>
                      </a:cubicBezTo>
                      <a:cubicBezTo>
                        <a:pt x="146091" y="97783"/>
                        <a:pt x="142481" y="103799"/>
                        <a:pt x="136466" y="108010"/>
                      </a:cubicBezTo>
                      <a:lnTo>
                        <a:pt x="32994" y="174183"/>
                      </a:lnTo>
                      <a:cubicBezTo>
                        <a:pt x="28783" y="176590"/>
                        <a:pt x="24572" y="177793"/>
                        <a:pt x="19759" y="177191"/>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 name="Google Shape;154;p2"/>
                <p:cNvSpPr/>
                <p:nvPr/>
              </p:nvSpPr>
              <p:spPr>
                <a:xfrm>
                  <a:off x="1952020" y="3285054"/>
                  <a:ext cx="149062" cy="175942"/>
                </a:xfrm>
                <a:custGeom>
                  <a:rect b="b" l="l" r="r" t="t"/>
                  <a:pathLst>
                    <a:path extrusionOk="0" h="175942" w="149062">
                      <a:moveTo>
                        <a:pt x="109189" y="175830"/>
                      </a:moveTo>
                      <a:cubicBezTo>
                        <a:pt x="104377" y="175228"/>
                        <a:pt x="100166" y="173423"/>
                        <a:pt x="96556" y="170416"/>
                      </a:cubicBezTo>
                      <a:lnTo>
                        <a:pt x="6921" y="86796"/>
                      </a:lnTo>
                      <a:cubicBezTo>
                        <a:pt x="1507" y="81983"/>
                        <a:pt x="-900" y="74764"/>
                        <a:pt x="304" y="68147"/>
                      </a:cubicBezTo>
                      <a:cubicBezTo>
                        <a:pt x="1507" y="60928"/>
                        <a:pt x="5718" y="55514"/>
                        <a:pt x="12335" y="52506"/>
                      </a:cubicBezTo>
                      <a:lnTo>
                        <a:pt x="118815" y="1973"/>
                      </a:lnTo>
                      <a:cubicBezTo>
                        <a:pt x="129643" y="-2839"/>
                        <a:pt x="142276" y="1372"/>
                        <a:pt x="147089" y="12200"/>
                      </a:cubicBezTo>
                      <a:cubicBezTo>
                        <a:pt x="151902" y="23029"/>
                        <a:pt x="147690" y="35662"/>
                        <a:pt x="136862" y="40474"/>
                      </a:cubicBezTo>
                      <a:lnTo>
                        <a:pt x="58657" y="77772"/>
                      </a:lnTo>
                      <a:lnTo>
                        <a:pt x="125432" y="140337"/>
                      </a:lnTo>
                      <a:cubicBezTo>
                        <a:pt x="133854" y="148157"/>
                        <a:pt x="134456" y="161993"/>
                        <a:pt x="126635" y="170416"/>
                      </a:cubicBezTo>
                      <a:cubicBezTo>
                        <a:pt x="121823" y="174626"/>
                        <a:pt x="115205" y="176431"/>
                        <a:pt x="109189" y="175830"/>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55" name="Google Shape;155;p2"/>
            <p:cNvGrpSpPr/>
            <p:nvPr/>
          </p:nvGrpSpPr>
          <p:grpSpPr>
            <a:xfrm>
              <a:off x="1537234" y="3483142"/>
              <a:ext cx="498107" cy="365756"/>
              <a:chOff x="1537234" y="3483142"/>
              <a:chExt cx="498107" cy="365756"/>
            </a:xfrm>
          </p:grpSpPr>
          <p:sp>
            <p:nvSpPr>
              <p:cNvPr id="156" name="Google Shape;156;p2"/>
              <p:cNvSpPr/>
              <p:nvPr/>
            </p:nvSpPr>
            <p:spPr>
              <a:xfrm>
                <a:off x="1537234" y="3483142"/>
                <a:ext cx="498107" cy="195010"/>
              </a:xfrm>
              <a:custGeom>
                <a:rect b="b" l="l" r="r" t="t"/>
                <a:pathLst>
                  <a:path extrusionOk="0" h="195010" w="498107">
                    <a:moveTo>
                      <a:pt x="0" y="0"/>
                    </a:moveTo>
                    <a:cubicBezTo>
                      <a:pt x="5414" y="98057"/>
                      <a:pt x="104675" y="182278"/>
                      <a:pt x="233413" y="193709"/>
                    </a:cubicBezTo>
                    <a:cubicBezTo>
                      <a:pt x="362151" y="205138"/>
                      <a:pt x="475247" y="140168"/>
                      <a:pt x="498107" y="44517"/>
                    </a:cubicBezTo>
                    <a:lnTo>
                      <a:pt x="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57" name="Google Shape;157;p2"/>
              <p:cNvGrpSpPr/>
              <p:nvPr/>
            </p:nvGrpSpPr>
            <p:grpSpPr>
              <a:xfrm>
                <a:off x="1619670" y="3492165"/>
                <a:ext cx="315207" cy="356733"/>
                <a:chOff x="1619670" y="3492165"/>
                <a:chExt cx="315207" cy="356733"/>
              </a:xfrm>
            </p:grpSpPr>
            <p:sp>
              <p:nvSpPr>
                <p:cNvPr id="158" name="Google Shape;158;p2"/>
                <p:cNvSpPr/>
                <p:nvPr/>
              </p:nvSpPr>
              <p:spPr>
                <a:xfrm>
                  <a:off x="1619670" y="3492165"/>
                  <a:ext cx="315207" cy="356717"/>
                </a:xfrm>
                <a:custGeom>
                  <a:rect b="b" l="l" r="r" t="t"/>
                  <a:pathLst>
                    <a:path extrusionOk="0" h="356717" w="315207">
                      <a:moveTo>
                        <a:pt x="18028" y="0"/>
                      </a:moveTo>
                      <a:lnTo>
                        <a:pt x="582" y="194310"/>
                      </a:lnTo>
                      <a:cubicBezTo>
                        <a:pt x="-6637" y="276125"/>
                        <a:pt x="54123" y="348916"/>
                        <a:pt x="135937" y="356135"/>
                      </a:cubicBezTo>
                      <a:cubicBezTo>
                        <a:pt x="217752" y="363354"/>
                        <a:pt x="290543" y="302594"/>
                        <a:pt x="297762" y="220780"/>
                      </a:cubicBezTo>
                      <a:lnTo>
                        <a:pt x="315208" y="26470"/>
                      </a:lnTo>
                      <a:lnTo>
                        <a:pt x="18028" y="0"/>
                      </a:ln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9" name="Google Shape;159;p2"/>
                <p:cNvSpPr/>
                <p:nvPr/>
              </p:nvSpPr>
              <p:spPr>
                <a:xfrm>
                  <a:off x="1753757" y="3504197"/>
                  <a:ext cx="45164" cy="222629"/>
                </a:xfrm>
                <a:custGeom>
                  <a:rect b="b" l="l" r="r" t="t"/>
                  <a:pathLst>
                    <a:path extrusionOk="0" h="222629" w="45164">
                      <a:moveTo>
                        <a:pt x="12077" y="222584"/>
                      </a:moveTo>
                      <a:lnTo>
                        <a:pt x="12077" y="222584"/>
                      </a:lnTo>
                      <a:cubicBezTo>
                        <a:pt x="4858" y="221983"/>
                        <a:pt x="-556" y="215365"/>
                        <a:pt x="46" y="208146"/>
                      </a:cubicBezTo>
                      <a:lnTo>
                        <a:pt x="18695" y="0"/>
                      </a:lnTo>
                      <a:lnTo>
                        <a:pt x="45164" y="2406"/>
                      </a:lnTo>
                      <a:lnTo>
                        <a:pt x="26515" y="210553"/>
                      </a:lnTo>
                      <a:cubicBezTo>
                        <a:pt x="25914" y="217772"/>
                        <a:pt x="19898" y="223186"/>
                        <a:pt x="12077" y="222584"/>
                      </a:cubicBezTo>
                      <a:close/>
                    </a:path>
                  </a:pathLst>
                </a:custGeom>
                <a:solidFill>
                  <a:srgbClr val="C64F5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 name="Google Shape;160;p2"/>
                <p:cNvSpPr/>
                <p:nvPr/>
              </p:nvSpPr>
              <p:spPr>
                <a:xfrm>
                  <a:off x="1653339" y="3715953"/>
                  <a:ext cx="263491" cy="132945"/>
                </a:xfrm>
                <a:custGeom>
                  <a:rect b="b" l="l" r="r" t="t"/>
                  <a:pathLst>
                    <a:path extrusionOk="0" h="132945" w="263491">
                      <a:moveTo>
                        <a:pt x="101667" y="132347"/>
                      </a:moveTo>
                      <a:cubicBezTo>
                        <a:pt x="182278" y="139566"/>
                        <a:pt x="254468" y="80611"/>
                        <a:pt x="263492" y="0"/>
                      </a:cubicBezTo>
                      <a:cubicBezTo>
                        <a:pt x="160622" y="83619"/>
                        <a:pt x="58353" y="86627"/>
                        <a:pt x="0" y="78205"/>
                      </a:cubicBezTo>
                      <a:cubicBezTo>
                        <a:pt x="24665" y="108284"/>
                        <a:pt x="60759" y="128738"/>
                        <a:pt x="101667" y="132347"/>
                      </a:cubicBezTo>
                      <a:close/>
                    </a:path>
                  </a:pathLst>
                </a:custGeom>
                <a:solidFill>
                  <a:srgbClr val="E05F6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161" name="Google Shape;161;p2"/>
          <p:cNvGrpSpPr/>
          <p:nvPr/>
        </p:nvGrpSpPr>
        <p:grpSpPr>
          <a:xfrm>
            <a:off x="1686376" y="4251640"/>
            <a:ext cx="2191539" cy="2191539"/>
            <a:chOff x="1829365" y="4211229"/>
            <a:chExt cx="2191539" cy="2191539"/>
          </a:xfrm>
        </p:grpSpPr>
        <p:grpSp>
          <p:nvGrpSpPr>
            <p:cNvPr id="162" name="Google Shape;162;p2"/>
            <p:cNvGrpSpPr/>
            <p:nvPr/>
          </p:nvGrpSpPr>
          <p:grpSpPr>
            <a:xfrm>
              <a:off x="1829365" y="4211229"/>
              <a:ext cx="2191539" cy="2191539"/>
              <a:chOff x="1829365" y="4211229"/>
              <a:chExt cx="2191539" cy="2191539"/>
            </a:xfrm>
          </p:grpSpPr>
          <p:sp>
            <p:nvSpPr>
              <p:cNvPr id="163" name="Google Shape;163;p2"/>
              <p:cNvSpPr/>
              <p:nvPr/>
            </p:nvSpPr>
            <p:spPr>
              <a:xfrm rot="-2700000">
                <a:off x="2150308" y="4532172"/>
                <a:ext cx="1549652" cy="1549652"/>
              </a:xfrm>
              <a:custGeom>
                <a:rect b="b" l="l" r="r" t="t"/>
                <a:pathLst>
                  <a:path extrusionOk="0" h="1549652" w="1549652">
                    <a:moveTo>
                      <a:pt x="1549653" y="774826"/>
                    </a:moveTo>
                    <a:cubicBezTo>
                      <a:pt x="1549653" y="1202751"/>
                      <a:pt x="1202751" y="1549653"/>
                      <a:pt x="774826" y="1549653"/>
                    </a:cubicBezTo>
                    <a:cubicBezTo>
                      <a:pt x="346902" y="1549653"/>
                      <a:pt x="0" y="1202751"/>
                      <a:pt x="0" y="774826"/>
                    </a:cubicBezTo>
                    <a:cubicBezTo>
                      <a:pt x="0" y="346902"/>
                      <a:pt x="346902" y="0"/>
                      <a:pt x="774826" y="0"/>
                    </a:cubicBezTo>
                    <a:cubicBezTo>
                      <a:pt x="1202751" y="0"/>
                      <a:pt x="1549653" y="346902"/>
                      <a:pt x="1549653" y="774826"/>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 name="Google Shape;164;p2"/>
              <p:cNvSpPr/>
              <p:nvPr/>
            </p:nvSpPr>
            <p:spPr>
              <a:xfrm>
                <a:off x="2236871" y="4685096"/>
                <a:ext cx="1463256" cy="1395939"/>
              </a:xfrm>
              <a:custGeom>
                <a:rect b="b" l="l" r="r" t="t"/>
                <a:pathLst>
                  <a:path extrusionOk="0" h="1395939" w="1463256">
                    <a:moveTo>
                      <a:pt x="1152024" y="0"/>
                    </a:moveTo>
                    <a:cubicBezTo>
                      <a:pt x="1218197" y="126933"/>
                      <a:pt x="1249480" y="273718"/>
                      <a:pt x="1235643" y="427121"/>
                    </a:cubicBezTo>
                    <a:cubicBezTo>
                      <a:pt x="1196541" y="853641"/>
                      <a:pt x="819952" y="1167665"/>
                      <a:pt x="393433" y="1128562"/>
                    </a:cubicBezTo>
                    <a:cubicBezTo>
                      <a:pt x="245444" y="1115328"/>
                      <a:pt x="110690" y="1060584"/>
                      <a:pt x="0" y="977566"/>
                    </a:cubicBezTo>
                    <a:cubicBezTo>
                      <a:pt x="117910" y="1204361"/>
                      <a:pt x="344705" y="1367991"/>
                      <a:pt x="617822" y="1392655"/>
                    </a:cubicBezTo>
                    <a:cubicBezTo>
                      <a:pt x="1044341" y="1431758"/>
                      <a:pt x="1420930" y="1117132"/>
                      <a:pt x="1460032" y="691214"/>
                    </a:cubicBezTo>
                    <a:cubicBezTo>
                      <a:pt x="1485298" y="412683"/>
                      <a:pt x="1360170" y="155809"/>
                      <a:pt x="1152024"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 name="Google Shape;165;p2"/>
              <p:cNvSpPr/>
              <p:nvPr/>
            </p:nvSpPr>
            <p:spPr>
              <a:xfrm>
                <a:off x="2201348" y="4588231"/>
                <a:ext cx="1374036" cy="1105111"/>
              </a:xfrm>
              <a:custGeom>
                <a:rect b="b" l="l" r="r" t="t"/>
                <a:pathLst>
                  <a:path extrusionOk="0" h="1105111" w="1374036">
                    <a:moveTo>
                      <a:pt x="49359" y="739351"/>
                    </a:moveTo>
                    <a:cubicBezTo>
                      <a:pt x="85454" y="343512"/>
                      <a:pt x="435573" y="51746"/>
                      <a:pt x="831412" y="87841"/>
                    </a:cubicBezTo>
                    <a:cubicBezTo>
                      <a:pt x="1063020" y="108896"/>
                      <a:pt x="1258533" y="237033"/>
                      <a:pt x="1374036" y="419311"/>
                    </a:cubicBezTo>
                    <a:cubicBezTo>
                      <a:pt x="1269963" y="193118"/>
                      <a:pt x="1050988" y="27683"/>
                      <a:pt x="785090" y="3019"/>
                    </a:cubicBezTo>
                    <a:cubicBezTo>
                      <a:pt x="389251" y="-33076"/>
                      <a:pt x="39132" y="258690"/>
                      <a:pt x="3038" y="654529"/>
                    </a:cubicBezTo>
                    <a:cubicBezTo>
                      <a:pt x="-12002" y="818760"/>
                      <a:pt x="29507" y="975772"/>
                      <a:pt x="111923" y="1105111"/>
                    </a:cubicBezTo>
                    <a:cubicBezTo>
                      <a:pt x="60789" y="994421"/>
                      <a:pt x="37328" y="869292"/>
                      <a:pt x="49359" y="739351"/>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66" name="Google Shape;166;p2"/>
            <p:cNvGrpSpPr/>
            <p:nvPr/>
          </p:nvGrpSpPr>
          <p:grpSpPr>
            <a:xfrm>
              <a:off x="2582778" y="5435265"/>
              <a:ext cx="656322" cy="323878"/>
              <a:chOff x="2582778" y="5435265"/>
              <a:chExt cx="656322" cy="323878"/>
            </a:xfrm>
          </p:grpSpPr>
          <p:sp>
            <p:nvSpPr>
              <p:cNvPr id="167" name="Google Shape;167;p2"/>
              <p:cNvSpPr/>
              <p:nvPr/>
            </p:nvSpPr>
            <p:spPr>
              <a:xfrm>
                <a:off x="2582778" y="5435265"/>
                <a:ext cx="656322" cy="323863"/>
              </a:xfrm>
              <a:custGeom>
                <a:rect b="b" l="l" r="r" t="t"/>
                <a:pathLst>
                  <a:path extrusionOk="0" h="323863" w="656322">
                    <a:moveTo>
                      <a:pt x="0" y="0"/>
                    </a:moveTo>
                    <a:cubicBezTo>
                      <a:pt x="3610" y="166637"/>
                      <a:pt x="131746" y="307407"/>
                      <a:pt x="301391" y="322446"/>
                    </a:cubicBezTo>
                    <a:cubicBezTo>
                      <a:pt x="471036" y="338087"/>
                      <a:pt x="622634" y="222584"/>
                      <a:pt x="656323" y="59556"/>
                    </a:cubicBezTo>
                    <a:lnTo>
                      <a:pt x="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 name="Google Shape;168;p2"/>
              <p:cNvSpPr/>
              <p:nvPr/>
            </p:nvSpPr>
            <p:spPr>
              <a:xfrm>
                <a:off x="2665796" y="5617538"/>
                <a:ext cx="444566" cy="141605"/>
              </a:xfrm>
              <a:custGeom>
                <a:rect b="b" l="l" r="r" t="t"/>
                <a:pathLst>
                  <a:path extrusionOk="0" h="141605" w="444566">
                    <a:moveTo>
                      <a:pt x="0" y="29484"/>
                    </a:moveTo>
                    <a:cubicBezTo>
                      <a:pt x="54142" y="90845"/>
                      <a:pt x="130543" y="132353"/>
                      <a:pt x="218373" y="140174"/>
                    </a:cubicBezTo>
                    <a:cubicBezTo>
                      <a:pt x="302594" y="147995"/>
                      <a:pt x="382003" y="123330"/>
                      <a:pt x="444567" y="77008"/>
                    </a:cubicBezTo>
                    <a:lnTo>
                      <a:pt x="442161" y="69789"/>
                    </a:lnTo>
                    <a:cubicBezTo>
                      <a:pt x="231608" y="-57745"/>
                      <a:pt x="3008" y="28280"/>
                      <a:pt x="0" y="29484"/>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69" name="Google Shape;169;p2"/>
            <p:cNvGrpSpPr/>
            <p:nvPr/>
          </p:nvGrpSpPr>
          <p:grpSpPr>
            <a:xfrm>
              <a:off x="2361225" y="4902284"/>
              <a:ext cx="1168469" cy="513129"/>
              <a:chOff x="2361225" y="4902284"/>
              <a:chExt cx="1168469" cy="513129"/>
            </a:xfrm>
          </p:grpSpPr>
          <p:sp>
            <p:nvSpPr>
              <p:cNvPr id="170" name="Google Shape;170;p2"/>
              <p:cNvSpPr/>
              <p:nvPr/>
            </p:nvSpPr>
            <p:spPr>
              <a:xfrm>
                <a:off x="2361225" y="4902284"/>
                <a:ext cx="478458" cy="449963"/>
              </a:xfrm>
              <a:custGeom>
                <a:rect b="b" l="l" r="r" t="t"/>
                <a:pathLst>
                  <a:path extrusionOk="0" h="449963" w="478458">
                    <a:moveTo>
                      <a:pt x="477826" y="170229"/>
                    </a:moveTo>
                    <a:cubicBezTo>
                      <a:pt x="477826" y="169627"/>
                      <a:pt x="477826" y="169627"/>
                      <a:pt x="477826" y="169026"/>
                    </a:cubicBezTo>
                    <a:cubicBezTo>
                      <a:pt x="484443" y="98040"/>
                      <a:pt x="438723" y="27655"/>
                      <a:pt x="361120" y="20436"/>
                    </a:cubicBezTo>
                    <a:cubicBezTo>
                      <a:pt x="299758" y="15022"/>
                      <a:pt x="260054" y="55929"/>
                      <a:pt x="243812" y="96235"/>
                    </a:cubicBezTo>
                    <a:lnTo>
                      <a:pt x="243812" y="96235"/>
                    </a:lnTo>
                    <a:cubicBezTo>
                      <a:pt x="235389" y="53523"/>
                      <a:pt x="203506" y="5998"/>
                      <a:pt x="142145" y="584"/>
                    </a:cubicBezTo>
                    <a:cubicBezTo>
                      <a:pt x="64541" y="-6635"/>
                      <a:pt x="7391" y="54125"/>
                      <a:pt x="774" y="125111"/>
                    </a:cubicBezTo>
                    <a:cubicBezTo>
                      <a:pt x="774" y="125712"/>
                      <a:pt x="774" y="125712"/>
                      <a:pt x="774" y="126314"/>
                    </a:cubicBezTo>
                    <a:cubicBezTo>
                      <a:pt x="-1031" y="141955"/>
                      <a:pt x="-14867" y="299569"/>
                      <a:pt x="211928" y="449963"/>
                    </a:cubicBezTo>
                    <a:lnTo>
                      <a:pt x="211928" y="449963"/>
                    </a:lnTo>
                    <a:cubicBezTo>
                      <a:pt x="211928" y="449963"/>
                      <a:pt x="211928" y="449963"/>
                      <a:pt x="211928" y="449963"/>
                    </a:cubicBezTo>
                    <a:cubicBezTo>
                      <a:pt x="211928" y="449963"/>
                      <a:pt x="211928" y="449963"/>
                      <a:pt x="211928" y="449963"/>
                    </a:cubicBezTo>
                    <a:cubicBezTo>
                      <a:pt x="211928" y="449963"/>
                      <a:pt x="211928" y="449963"/>
                      <a:pt x="211928" y="449963"/>
                    </a:cubicBezTo>
                    <a:cubicBezTo>
                      <a:pt x="211928" y="449963"/>
                      <a:pt x="211928" y="449963"/>
                      <a:pt x="211928" y="449963"/>
                    </a:cubicBezTo>
                    <a:lnTo>
                      <a:pt x="211928" y="449963"/>
                    </a:lnTo>
                    <a:cubicBezTo>
                      <a:pt x="462185" y="344085"/>
                      <a:pt x="476623" y="185870"/>
                      <a:pt x="477826" y="170229"/>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 name="Google Shape;171;p2"/>
              <p:cNvSpPr/>
              <p:nvPr/>
            </p:nvSpPr>
            <p:spPr>
              <a:xfrm>
                <a:off x="3051236" y="4965450"/>
                <a:ext cx="478458" cy="449963"/>
              </a:xfrm>
              <a:custGeom>
                <a:rect b="b" l="l" r="r" t="t"/>
                <a:pathLst>
                  <a:path extrusionOk="0" h="449963" w="478458">
                    <a:moveTo>
                      <a:pt x="477826" y="170229"/>
                    </a:moveTo>
                    <a:cubicBezTo>
                      <a:pt x="477826" y="169627"/>
                      <a:pt x="477826" y="169627"/>
                      <a:pt x="477826" y="169026"/>
                    </a:cubicBezTo>
                    <a:cubicBezTo>
                      <a:pt x="484443" y="98040"/>
                      <a:pt x="438723" y="27655"/>
                      <a:pt x="361119" y="20436"/>
                    </a:cubicBezTo>
                    <a:cubicBezTo>
                      <a:pt x="299758" y="15022"/>
                      <a:pt x="260054" y="55929"/>
                      <a:pt x="243812" y="96235"/>
                    </a:cubicBezTo>
                    <a:lnTo>
                      <a:pt x="243812" y="96235"/>
                    </a:lnTo>
                    <a:cubicBezTo>
                      <a:pt x="235389" y="53523"/>
                      <a:pt x="203506" y="5998"/>
                      <a:pt x="142145" y="584"/>
                    </a:cubicBezTo>
                    <a:cubicBezTo>
                      <a:pt x="64541" y="-6635"/>
                      <a:pt x="7391" y="54125"/>
                      <a:pt x="774" y="125111"/>
                    </a:cubicBezTo>
                    <a:cubicBezTo>
                      <a:pt x="774" y="125712"/>
                      <a:pt x="774" y="125712"/>
                      <a:pt x="774" y="126314"/>
                    </a:cubicBezTo>
                    <a:cubicBezTo>
                      <a:pt x="-1031" y="141955"/>
                      <a:pt x="-14867" y="299569"/>
                      <a:pt x="211928" y="449963"/>
                    </a:cubicBezTo>
                    <a:lnTo>
                      <a:pt x="211928" y="449963"/>
                    </a:lnTo>
                    <a:cubicBezTo>
                      <a:pt x="211928" y="449963"/>
                      <a:pt x="211928" y="449963"/>
                      <a:pt x="211928" y="449963"/>
                    </a:cubicBezTo>
                    <a:cubicBezTo>
                      <a:pt x="211928" y="449963"/>
                      <a:pt x="211928" y="449963"/>
                      <a:pt x="211928" y="449963"/>
                    </a:cubicBezTo>
                    <a:cubicBezTo>
                      <a:pt x="211928" y="449963"/>
                      <a:pt x="211928" y="449963"/>
                      <a:pt x="211928" y="449963"/>
                    </a:cubicBezTo>
                    <a:cubicBezTo>
                      <a:pt x="211928" y="449963"/>
                      <a:pt x="211928" y="449963"/>
                      <a:pt x="211928" y="449963"/>
                    </a:cubicBezTo>
                    <a:lnTo>
                      <a:pt x="211928" y="449963"/>
                    </a:lnTo>
                    <a:cubicBezTo>
                      <a:pt x="462185" y="343484"/>
                      <a:pt x="476623" y="185870"/>
                      <a:pt x="477826" y="170229"/>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72" name="Google Shape;172;p2"/>
          <p:cNvGrpSpPr/>
          <p:nvPr/>
        </p:nvGrpSpPr>
        <p:grpSpPr>
          <a:xfrm>
            <a:off x="9123075" y="51592"/>
            <a:ext cx="1245502" cy="1245502"/>
            <a:chOff x="9266064" y="11181"/>
            <a:chExt cx="1245502" cy="1245502"/>
          </a:xfrm>
        </p:grpSpPr>
        <p:grpSp>
          <p:nvGrpSpPr>
            <p:cNvPr id="173" name="Google Shape;173;p2"/>
            <p:cNvGrpSpPr/>
            <p:nvPr/>
          </p:nvGrpSpPr>
          <p:grpSpPr>
            <a:xfrm>
              <a:off x="9266064" y="11181"/>
              <a:ext cx="1245502" cy="1245502"/>
              <a:chOff x="9266064" y="11181"/>
              <a:chExt cx="1245502" cy="1245502"/>
            </a:xfrm>
          </p:grpSpPr>
          <p:sp>
            <p:nvSpPr>
              <p:cNvPr id="174" name="Google Shape;174;p2"/>
              <p:cNvSpPr/>
              <p:nvPr/>
            </p:nvSpPr>
            <p:spPr>
              <a:xfrm rot="-2700000">
                <a:off x="9448464" y="193581"/>
                <a:ext cx="880703" cy="880703"/>
              </a:xfrm>
              <a:custGeom>
                <a:rect b="b" l="l" r="r" t="t"/>
                <a:pathLst>
                  <a:path extrusionOk="0" h="880703" w="880703">
                    <a:moveTo>
                      <a:pt x="880703" y="440352"/>
                    </a:moveTo>
                    <a:cubicBezTo>
                      <a:pt x="880703" y="683551"/>
                      <a:pt x="683551" y="880703"/>
                      <a:pt x="440352" y="880703"/>
                    </a:cubicBezTo>
                    <a:cubicBezTo>
                      <a:pt x="197152" y="880703"/>
                      <a:pt x="0" y="683551"/>
                      <a:pt x="0" y="440352"/>
                    </a:cubicBezTo>
                    <a:cubicBezTo>
                      <a:pt x="0" y="197152"/>
                      <a:pt x="197152" y="0"/>
                      <a:pt x="440352" y="0"/>
                    </a:cubicBezTo>
                    <a:cubicBezTo>
                      <a:pt x="683551" y="0"/>
                      <a:pt x="880703" y="197152"/>
                      <a:pt x="880703" y="440352"/>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 name="Google Shape;175;p2"/>
              <p:cNvSpPr/>
              <p:nvPr/>
            </p:nvSpPr>
            <p:spPr>
              <a:xfrm>
                <a:off x="9497928" y="280937"/>
                <a:ext cx="830829" cy="792949"/>
              </a:xfrm>
              <a:custGeom>
                <a:rect b="b" l="l" r="r" t="t"/>
                <a:pathLst>
                  <a:path extrusionOk="0" h="792949" w="830829">
                    <a:moveTo>
                      <a:pt x="653916" y="0"/>
                    </a:moveTo>
                    <a:cubicBezTo>
                      <a:pt x="691214" y="72189"/>
                      <a:pt x="709262" y="155207"/>
                      <a:pt x="701441" y="242436"/>
                    </a:cubicBezTo>
                    <a:cubicBezTo>
                      <a:pt x="679183" y="484271"/>
                      <a:pt x="465021" y="662940"/>
                      <a:pt x="223186" y="640682"/>
                    </a:cubicBezTo>
                    <a:cubicBezTo>
                      <a:pt x="138965" y="632861"/>
                      <a:pt x="62564" y="602181"/>
                      <a:pt x="0" y="555257"/>
                    </a:cubicBezTo>
                    <a:cubicBezTo>
                      <a:pt x="66775" y="683995"/>
                      <a:pt x="196115" y="777240"/>
                      <a:pt x="350721" y="791076"/>
                    </a:cubicBezTo>
                    <a:cubicBezTo>
                      <a:pt x="592555" y="813335"/>
                      <a:pt x="806717" y="634666"/>
                      <a:pt x="828976" y="392831"/>
                    </a:cubicBezTo>
                    <a:cubicBezTo>
                      <a:pt x="843413" y="234616"/>
                      <a:pt x="772428" y="88432"/>
                      <a:pt x="653916"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 name="Google Shape;176;p2"/>
              <p:cNvSpPr/>
              <p:nvPr/>
            </p:nvSpPr>
            <p:spPr>
              <a:xfrm>
                <a:off x="9477591" y="226288"/>
                <a:ext cx="780131" cy="627351"/>
              </a:xfrm>
              <a:custGeom>
                <a:rect b="b" l="l" r="r" t="t"/>
                <a:pathLst>
                  <a:path extrusionOk="0" h="627351" w="780131">
                    <a:moveTo>
                      <a:pt x="28158" y="419807"/>
                    </a:moveTo>
                    <a:cubicBezTo>
                      <a:pt x="48611" y="194816"/>
                      <a:pt x="247734" y="29382"/>
                      <a:pt x="472123" y="49836"/>
                    </a:cubicBezTo>
                    <a:cubicBezTo>
                      <a:pt x="603267" y="61867"/>
                      <a:pt x="714560" y="134659"/>
                      <a:pt x="780132" y="238130"/>
                    </a:cubicBezTo>
                    <a:cubicBezTo>
                      <a:pt x="721177" y="109994"/>
                      <a:pt x="596650" y="15546"/>
                      <a:pt x="445653" y="1710"/>
                    </a:cubicBezTo>
                    <a:cubicBezTo>
                      <a:pt x="220663" y="-18744"/>
                      <a:pt x="22142" y="146690"/>
                      <a:pt x="1689" y="371681"/>
                    </a:cubicBezTo>
                    <a:cubicBezTo>
                      <a:pt x="-6734" y="464925"/>
                      <a:pt x="16728" y="553959"/>
                      <a:pt x="63651" y="627352"/>
                    </a:cubicBezTo>
                    <a:cubicBezTo>
                      <a:pt x="34775" y="564186"/>
                      <a:pt x="21540" y="493200"/>
                      <a:pt x="28158" y="419807"/>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77" name="Google Shape;177;p2"/>
            <p:cNvGrpSpPr/>
            <p:nvPr/>
          </p:nvGrpSpPr>
          <p:grpSpPr>
            <a:xfrm>
              <a:off x="9694043" y="706855"/>
              <a:ext cx="372978" cy="184311"/>
              <a:chOff x="9694043" y="706855"/>
              <a:chExt cx="372978" cy="184311"/>
            </a:xfrm>
          </p:grpSpPr>
          <p:sp>
            <p:nvSpPr>
              <p:cNvPr id="178" name="Google Shape;178;p2"/>
              <p:cNvSpPr/>
              <p:nvPr/>
            </p:nvSpPr>
            <p:spPr>
              <a:xfrm>
                <a:off x="9694043" y="706855"/>
                <a:ext cx="372978" cy="184311"/>
              </a:xfrm>
              <a:custGeom>
                <a:rect b="b" l="l" r="r" t="t"/>
                <a:pathLst>
                  <a:path extrusionOk="0" h="184311" w="372978">
                    <a:moveTo>
                      <a:pt x="0" y="0"/>
                    </a:moveTo>
                    <a:cubicBezTo>
                      <a:pt x="1805" y="94448"/>
                      <a:pt x="74596" y="174458"/>
                      <a:pt x="171450" y="183482"/>
                    </a:cubicBezTo>
                    <a:cubicBezTo>
                      <a:pt x="267703" y="192505"/>
                      <a:pt x="353729" y="126933"/>
                      <a:pt x="372979" y="34290"/>
                    </a:cubicBezTo>
                    <a:lnTo>
                      <a:pt x="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9" name="Google Shape;179;p2"/>
              <p:cNvSpPr/>
              <p:nvPr/>
            </p:nvSpPr>
            <p:spPr>
              <a:xfrm>
                <a:off x="9741568" y="810534"/>
                <a:ext cx="252663" cy="80547"/>
              </a:xfrm>
              <a:custGeom>
                <a:rect b="b" l="l" r="r" t="t"/>
                <a:pathLst>
                  <a:path extrusionOk="0" h="80547" w="252663">
                    <a:moveTo>
                      <a:pt x="0" y="16636"/>
                    </a:moveTo>
                    <a:cubicBezTo>
                      <a:pt x="30680" y="51528"/>
                      <a:pt x="73995" y="74989"/>
                      <a:pt x="123925" y="79802"/>
                    </a:cubicBezTo>
                    <a:cubicBezTo>
                      <a:pt x="171450" y="84013"/>
                      <a:pt x="216568" y="70177"/>
                      <a:pt x="252663" y="43707"/>
                    </a:cubicBezTo>
                    <a:lnTo>
                      <a:pt x="251460" y="39496"/>
                    </a:lnTo>
                    <a:cubicBezTo>
                      <a:pt x="131746" y="-32693"/>
                      <a:pt x="1805" y="16035"/>
                      <a:pt x="0" y="16636"/>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80" name="Google Shape;180;p2"/>
            <p:cNvGrpSpPr/>
            <p:nvPr/>
          </p:nvGrpSpPr>
          <p:grpSpPr>
            <a:xfrm>
              <a:off x="9567808" y="405118"/>
              <a:ext cx="664381" cy="291509"/>
              <a:chOff x="9567808" y="405118"/>
              <a:chExt cx="664381" cy="291509"/>
            </a:xfrm>
          </p:grpSpPr>
          <p:sp>
            <p:nvSpPr>
              <p:cNvPr id="181" name="Google Shape;181;p2"/>
              <p:cNvSpPr/>
              <p:nvPr/>
            </p:nvSpPr>
            <p:spPr>
              <a:xfrm>
                <a:off x="9567808" y="405118"/>
                <a:ext cx="272151" cy="256016"/>
              </a:xfrm>
              <a:custGeom>
                <a:rect b="b" l="l" r="r" t="t"/>
                <a:pathLst>
                  <a:path extrusionOk="0" h="256016" w="272151">
                    <a:moveTo>
                      <a:pt x="271818" y="95997"/>
                    </a:moveTo>
                    <a:cubicBezTo>
                      <a:pt x="271818" y="95997"/>
                      <a:pt x="271818" y="95395"/>
                      <a:pt x="271818" y="95395"/>
                    </a:cubicBezTo>
                    <a:cubicBezTo>
                      <a:pt x="275427" y="55089"/>
                      <a:pt x="249559" y="15385"/>
                      <a:pt x="205644" y="11174"/>
                    </a:cubicBezTo>
                    <a:cubicBezTo>
                      <a:pt x="170752" y="8166"/>
                      <a:pt x="147892" y="31026"/>
                      <a:pt x="138868" y="54488"/>
                    </a:cubicBezTo>
                    <a:lnTo>
                      <a:pt x="138868" y="54488"/>
                    </a:lnTo>
                    <a:cubicBezTo>
                      <a:pt x="134056" y="30425"/>
                      <a:pt x="116008" y="3353"/>
                      <a:pt x="81117" y="346"/>
                    </a:cubicBezTo>
                    <a:cubicBezTo>
                      <a:pt x="37202" y="-3866"/>
                      <a:pt x="4716" y="31026"/>
                      <a:pt x="505" y="71332"/>
                    </a:cubicBezTo>
                    <a:cubicBezTo>
                      <a:pt x="505" y="71332"/>
                      <a:pt x="505" y="71933"/>
                      <a:pt x="505" y="71933"/>
                    </a:cubicBezTo>
                    <a:cubicBezTo>
                      <a:pt x="-698" y="80957"/>
                      <a:pt x="-8519" y="170592"/>
                      <a:pt x="120219" y="256017"/>
                    </a:cubicBezTo>
                    <a:lnTo>
                      <a:pt x="120219" y="256017"/>
                    </a:lnTo>
                    <a:cubicBezTo>
                      <a:pt x="120219" y="256017"/>
                      <a:pt x="120219" y="256017"/>
                      <a:pt x="120219" y="256017"/>
                    </a:cubicBezTo>
                    <a:cubicBezTo>
                      <a:pt x="120219" y="256017"/>
                      <a:pt x="120219" y="256017"/>
                      <a:pt x="120219" y="256017"/>
                    </a:cubicBezTo>
                    <a:cubicBezTo>
                      <a:pt x="120219" y="256017"/>
                      <a:pt x="120219" y="256017"/>
                      <a:pt x="120219" y="256017"/>
                    </a:cubicBezTo>
                    <a:cubicBezTo>
                      <a:pt x="120219" y="256017"/>
                      <a:pt x="120219" y="256017"/>
                      <a:pt x="120219" y="256017"/>
                    </a:cubicBezTo>
                    <a:lnTo>
                      <a:pt x="120219" y="256017"/>
                    </a:lnTo>
                    <a:cubicBezTo>
                      <a:pt x="262794" y="194656"/>
                      <a:pt x="271215" y="105020"/>
                      <a:pt x="271818" y="95997"/>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 name="Google Shape;182;p2"/>
              <p:cNvSpPr/>
              <p:nvPr/>
            </p:nvSpPr>
            <p:spPr>
              <a:xfrm>
                <a:off x="9960038" y="440611"/>
                <a:ext cx="272151" cy="256016"/>
              </a:xfrm>
              <a:custGeom>
                <a:rect b="b" l="l" r="r" t="t"/>
                <a:pathLst>
                  <a:path extrusionOk="0" h="256016" w="272151">
                    <a:moveTo>
                      <a:pt x="271817" y="95997"/>
                    </a:moveTo>
                    <a:cubicBezTo>
                      <a:pt x="271817" y="95997"/>
                      <a:pt x="271817" y="95395"/>
                      <a:pt x="271817" y="95395"/>
                    </a:cubicBezTo>
                    <a:cubicBezTo>
                      <a:pt x="275426" y="55089"/>
                      <a:pt x="249559" y="15385"/>
                      <a:pt x="205643" y="11174"/>
                    </a:cubicBezTo>
                    <a:cubicBezTo>
                      <a:pt x="170751" y="8166"/>
                      <a:pt x="147892" y="31026"/>
                      <a:pt x="138868" y="54488"/>
                    </a:cubicBezTo>
                    <a:lnTo>
                      <a:pt x="138868" y="54488"/>
                    </a:lnTo>
                    <a:cubicBezTo>
                      <a:pt x="134055" y="30425"/>
                      <a:pt x="116008" y="3353"/>
                      <a:pt x="81117" y="346"/>
                    </a:cubicBezTo>
                    <a:cubicBezTo>
                      <a:pt x="37201" y="-3866"/>
                      <a:pt x="4716" y="31026"/>
                      <a:pt x="505" y="71332"/>
                    </a:cubicBezTo>
                    <a:cubicBezTo>
                      <a:pt x="505" y="71332"/>
                      <a:pt x="505" y="71933"/>
                      <a:pt x="505" y="71933"/>
                    </a:cubicBezTo>
                    <a:cubicBezTo>
                      <a:pt x="-699" y="80957"/>
                      <a:pt x="-8519" y="170592"/>
                      <a:pt x="120219" y="256017"/>
                    </a:cubicBezTo>
                    <a:lnTo>
                      <a:pt x="120219" y="256017"/>
                    </a:lnTo>
                    <a:cubicBezTo>
                      <a:pt x="120219" y="256017"/>
                      <a:pt x="120219" y="256017"/>
                      <a:pt x="120219" y="256017"/>
                    </a:cubicBezTo>
                    <a:cubicBezTo>
                      <a:pt x="120219" y="256017"/>
                      <a:pt x="120219" y="256017"/>
                      <a:pt x="120219" y="256017"/>
                    </a:cubicBezTo>
                    <a:cubicBezTo>
                      <a:pt x="120219" y="256017"/>
                      <a:pt x="120219" y="256017"/>
                      <a:pt x="120219" y="256017"/>
                    </a:cubicBezTo>
                    <a:cubicBezTo>
                      <a:pt x="120219" y="256017"/>
                      <a:pt x="120219" y="256017"/>
                      <a:pt x="120219" y="256017"/>
                    </a:cubicBezTo>
                    <a:lnTo>
                      <a:pt x="120219" y="256017"/>
                    </a:lnTo>
                    <a:cubicBezTo>
                      <a:pt x="262793" y="194656"/>
                      <a:pt x="271216" y="105020"/>
                      <a:pt x="271817" y="95997"/>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83" name="Google Shape;183;p2"/>
          <p:cNvGrpSpPr/>
          <p:nvPr/>
        </p:nvGrpSpPr>
        <p:grpSpPr>
          <a:xfrm>
            <a:off x="7481181" y="465864"/>
            <a:ext cx="2286823" cy="2286823"/>
            <a:chOff x="7624170" y="425453"/>
            <a:chExt cx="2286823" cy="2286823"/>
          </a:xfrm>
        </p:grpSpPr>
        <p:grpSp>
          <p:nvGrpSpPr>
            <p:cNvPr id="184" name="Google Shape;184;p2"/>
            <p:cNvGrpSpPr/>
            <p:nvPr/>
          </p:nvGrpSpPr>
          <p:grpSpPr>
            <a:xfrm>
              <a:off x="7624170" y="425453"/>
              <a:ext cx="2286823" cy="2286823"/>
              <a:chOff x="7624170" y="425453"/>
              <a:chExt cx="2286823" cy="2286823"/>
            </a:xfrm>
          </p:grpSpPr>
          <p:sp>
            <p:nvSpPr>
              <p:cNvPr id="185" name="Google Shape;185;p2"/>
              <p:cNvSpPr/>
              <p:nvPr/>
            </p:nvSpPr>
            <p:spPr>
              <a:xfrm rot="-2700000">
                <a:off x="7959067" y="760350"/>
                <a:ext cx="1617028" cy="1617028"/>
              </a:xfrm>
              <a:custGeom>
                <a:rect b="b" l="l" r="r" t="t"/>
                <a:pathLst>
                  <a:path extrusionOk="0" h="1617028" w="1617028">
                    <a:moveTo>
                      <a:pt x="1617029" y="808514"/>
                    </a:moveTo>
                    <a:cubicBezTo>
                      <a:pt x="1617029" y="1255045"/>
                      <a:pt x="1255044" y="1617029"/>
                      <a:pt x="808514" y="1617029"/>
                    </a:cubicBezTo>
                    <a:cubicBezTo>
                      <a:pt x="361984" y="1617029"/>
                      <a:pt x="0" y="1255044"/>
                      <a:pt x="0" y="808514"/>
                    </a:cubicBezTo>
                    <a:cubicBezTo>
                      <a:pt x="0" y="361984"/>
                      <a:pt x="361984" y="0"/>
                      <a:pt x="808514" y="0"/>
                    </a:cubicBezTo>
                    <a:cubicBezTo>
                      <a:pt x="1255044" y="0"/>
                      <a:pt x="1617029" y="361984"/>
                      <a:pt x="1617029" y="808514"/>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 name="Google Shape;186;p2"/>
              <p:cNvSpPr/>
              <p:nvPr/>
            </p:nvSpPr>
            <p:spPr>
              <a:xfrm>
                <a:off x="8098055" y="868679"/>
                <a:ext cx="1478349" cy="1507218"/>
              </a:xfrm>
              <a:custGeom>
                <a:rect b="b" l="l" r="r" t="t"/>
                <a:pathLst>
                  <a:path extrusionOk="0" h="1507218" w="1478349">
                    <a:moveTo>
                      <a:pt x="1075021" y="0"/>
                    </a:moveTo>
                    <a:cubicBezTo>
                      <a:pt x="1158641" y="123324"/>
                      <a:pt x="1209174" y="271914"/>
                      <a:pt x="1213385" y="431934"/>
                    </a:cubicBezTo>
                    <a:cubicBezTo>
                      <a:pt x="1224815" y="878305"/>
                      <a:pt x="871687" y="1248878"/>
                      <a:pt x="425917" y="1260308"/>
                    </a:cubicBezTo>
                    <a:cubicBezTo>
                      <a:pt x="270711" y="1263917"/>
                      <a:pt x="125128" y="1224213"/>
                      <a:pt x="0" y="1151422"/>
                    </a:cubicBezTo>
                    <a:cubicBezTo>
                      <a:pt x="149191" y="1372202"/>
                      <a:pt x="404261" y="1514174"/>
                      <a:pt x="690612" y="1506955"/>
                    </a:cubicBezTo>
                    <a:cubicBezTo>
                      <a:pt x="1136984" y="1495525"/>
                      <a:pt x="1489509" y="1124953"/>
                      <a:pt x="1478079" y="678581"/>
                    </a:cubicBezTo>
                    <a:cubicBezTo>
                      <a:pt x="1470258" y="387417"/>
                      <a:pt x="1309637" y="135957"/>
                      <a:pt x="1075021"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 name="Google Shape;187;p2"/>
              <p:cNvSpPr/>
              <p:nvPr/>
            </p:nvSpPr>
            <p:spPr>
              <a:xfrm>
                <a:off x="8013600" y="820296"/>
                <a:ext cx="1391684" cy="1223266"/>
              </a:xfrm>
              <a:custGeom>
                <a:rect b="b" l="l" r="r" t="t"/>
                <a:pathLst>
                  <a:path extrusionOk="0" h="1223266" w="1391684">
                    <a:moveTo>
                      <a:pt x="57985" y="851491"/>
                    </a:moveTo>
                    <a:cubicBezTo>
                      <a:pt x="47757" y="437003"/>
                      <a:pt x="375017" y="92900"/>
                      <a:pt x="789505" y="82072"/>
                    </a:cubicBezTo>
                    <a:cubicBezTo>
                      <a:pt x="1031941" y="76056"/>
                      <a:pt x="1249713" y="185543"/>
                      <a:pt x="1391685" y="360001"/>
                    </a:cubicBezTo>
                    <a:cubicBezTo>
                      <a:pt x="1256330" y="138620"/>
                      <a:pt x="1009682" y="-6962"/>
                      <a:pt x="731753" y="257"/>
                    </a:cubicBezTo>
                    <a:cubicBezTo>
                      <a:pt x="317265" y="10484"/>
                      <a:pt x="-9994" y="355188"/>
                      <a:pt x="233" y="769676"/>
                    </a:cubicBezTo>
                    <a:cubicBezTo>
                      <a:pt x="4444" y="941728"/>
                      <a:pt x="66407" y="1098740"/>
                      <a:pt x="167472" y="1223267"/>
                    </a:cubicBezTo>
                    <a:cubicBezTo>
                      <a:pt x="100697" y="1114381"/>
                      <a:pt x="60993" y="987448"/>
                      <a:pt x="57985" y="851491"/>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88" name="Google Shape;188;p2"/>
            <p:cNvGrpSpPr/>
            <p:nvPr/>
          </p:nvGrpSpPr>
          <p:grpSpPr>
            <a:xfrm>
              <a:off x="8276189" y="1296372"/>
              <a:ext cx="974808" cy="145807"/>
              <a:chOff x="8276189" y="1296372"/>
              <a:chExt cx="974808" cy="145807"/>
            </a:xfrm>
          </p:grpSpPr>
          <p:sp>
            <p:nvSpPr>
              <p:cNvPr id="189" name="Google Shape;189;p2"/>
              <p:cNvSpPr/>
              <p:nvPr/>
            </p:nvSpPr>
            <p:spPr>
              <a:xfrm>
                <a:off x="8276189" y="1314420"/>
                <a:ext cx="280586" cy="127759"/>
              </a:xfrm>
              <a:custGeom>
                <a:rect b="b" l="l" r="r" t="t"/>
                <a:pathLst>
                  <a:path extrusionOk="0" h="127759" w="280586">
                    <a:moveTo>
                      <a:pt x="278464" y="90868"/>
                    </a:moveTo>
                    <a:cubicBezTo>
                      <a:pt x="254401" y="34320"/>
                      <a:pt x="198454" y="-1173"/>
                      <a:pt x="137093" y="30"/>
                    </a:cubicBezTo>
                    <a:cubicBezTo>
                      <a:pt x="76935" y="1834"/>
                      <a:pt x="23395" y="38531"/>
                      <a:pt x="1737" y="95079"/>
                    </a:cubicBezTo>
                    <a:cubicBezTo>
                      <a:pt x="-2473" y="105908"/>
                      <a:pt x="1136" y="117939"/>
                      <a:pt x="10761" y="123955"/>
                    </a:cubicBezTo>
                    <a:cubicBezTo>
                      <a:pt x="20387" y="129971"/>
                      <a:pt x="33020" y="128768"/>
                      <a:pt x="40840" y="120947"/>
                    </a:cubicBezTo>
                    <a:cubicBezTo>
                      <a:pt x="84756" y="76430"/>
                      <a:pt x="154539" y="39734"/>
                      <a:pt x="239963" y="118541"/>
                    </a:cubicBezTo>
                    <a:cubicBezTo>
                      <a:pt x="244775" y="122752"/>
                      <a:pt x="250791" y="125158"/>
                      <a:pt x="256807" y="125158"/>
                    </a:cubicBezTo>
                    <a:cubicBezTo>
                      <a:pt x="261620" y="125158"/>
                      <a:pt x="265831" y="123353"/>
                      <a:pt x="270042" y="120947"/>
                    </a:cubicBezTo>
                    <a:cubicBezTo>
                      <a:pt x="279667" y="113127"/>
                      <a:pt x="283277" y="101095"/>
                      <a:pt x="278464" y="9086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 name="Google Shape;190;p2"/>
              <p:cNvSpPr/>
              <p:nvPr/>
            </p:nvSpPr>
            <p:spPr>
              <a:xfrm>
                <a:off x="8970411" y="1296372"/>
                <a:ext cx="280586" cy="128014"/>
              </a:xfrm>
              <a:custGeom>
                <a:rect b="b" l="l" r="r" t="t"/>
                <a:pathLst>
                  <a:path extrusionOk="0" h="128014" w="280586">
                    <a:moveTo>
                      <a:pt x="278464" y="90868"/>
                    </a:moveTo>
                    <a:cubicBezTo>
                      <a:pt x="254401" y="34320"/>
                      <a:pt x="198454" y="-1173"/>
                      <a:pt x="137093" y="30"/>
                    </a:cubicBezTo>
                    <a:cubicBezTo>
                      <a:pt x="76935" y="1834"/>
                      <a:pt x="23394" y="38531"/>
                      <a:pt x="1737" y="95079"/>
                    </a:cubicBezTo>
                    <a:cubicBezTo>
                      <a:pt x="-2473" y="105908"/>
                      <a:pt x="1136" y="117939"/>
                      <a:pt x="10761" y="123955"/>
                    </a:cubicBezTo>
                    <a:cubicBezTo>
                      <a:pt x="20386" y="130572"/>
                      <a:pt x="33020" y="128768"/>
                      <a:pt x="40840" y="120947"/>
                    </a:cubicBezTo>
                    <a:cubicBezTo>
                      <a:pt x="84756" y="76430"/>
                      <a:pt x="154539" y="39734"/>
                      <a:pt x="239963" y="118541"/>
                    </a:cubicBezTo>
                    <a:cubicBezTo>
                      <a:pt x="244775" y="122752"/>
                      <a:pt x="250791" y="125158"/>
                      <a:pt x="256807" y="125158"/>
                    </a:cubicBezTo>
                    <a:cubicBezTo>
                      <a:pt x="261620" y="125158"/>
                      <a:pt x="265831" y="123353"/>
                      <a:pt x="270042" y="120947"/>
                    </a:cubicBezTo>
                    <a:cubicBezTo>
                      <a:pt x="279667" y="113728"/>
                      <a:pt x="283277" y="101696"/>
                      <a:pt x="278464" y="9086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91" name="Google Shape;191;p2"/>
            <p:cNvSpPr/>
            <p:nvPr/>
          </p:nvSpPr>
          <p:spPr>
            <a:xfrm>
              <a:off x="7870583" y="1577908"/>
              <a:ext cx="539778" cy="499945"/>
            </a:xfrm>
            <a:custGeom>
              <a:rect b="b" l="l" r="r" t="t"/>
              <a:pathLst>
                <a:path extrusionOk="0" h="499945" w="539778">
                  <a:moveTo>
                    <a:pt x="539690" y="152233"/>
                  </a:moveTo>
                  <a:cubicBezTo>
                    <a:pt x="539690" y="151631"/>
                    <a:pt x="539690" y="151631"/>
                    <a:pt x="539690" y="151029"/>
                  </a:cubicBezTo>
                  <a:cubicBezTo>
                    <a:pt x="537886" y="70418"/>
                    <a:pt x="477728" y="-1772"/>
                    <a:pt x="389897" y="33"/>
                  </a:cubicBezTo>
                  <a:cubicBezTo>
                    <a:pt x="320114" y="1838"/>
                    <a:pt x="281011" y="52972"/>
                    <a:pt x="268378" y="99895"/>
                  </a:cubicBezTo>
                  <a:lnTo>
                    <a:pt x="268378" y="99895"/>
                  </a:lnTo>
                  <a:cubicBezTo>
                    <a:pt x="253339" y="53574"/>
                    <a:pt x="211829" y="4244"/>
                    <a:pt x="142046" y="6049"/>
                  </a:cubicBezTo>
                  <a:cubicBezTo>
                    <a:pt x="54216" y="8455"/>
                    <a:pt x="-2333" y="83653"/>
                    <a:pt x="74" y="164264"/>
                  </a:cubicBezTo>
                  <a:cubicBezTo>
                    <a:pt x="74" y="164866"/>
                    <a:pt x="74" y="164866"/>
                    <a:pt x="74" y="165467"/>
                  </a:cubicBezTo>
                  <a:cubicBezTo>
                    <a:pt x="74" y="182913"/>
                    <a:pt x="4887" y="361582"/>
                    <a:pt x="278605" y="499945"/>
                  </a:cubicBezTo>
                  <a:lnTo>
                    <a:pt x="278605" y="499945"/>
                  </a:lnTo>
                  <a:cubicBezTo>
                    <a:pt x="278605" y="499945"/>
                    <a:pt x="278605" y="499945"/>
                    <a:pt x="278605" y="499945"/>
                  </a:cubicBezTo>
                  <a:cubicBezTo>
                    <a:pt x="278605" y="499945"/>
                    <a:pt x="278605" y="499945"/>
                    <a:pt x="278605" y="499945"/>
                  </a:cubicBezTo>
                  <a:cubicBezTo>
                    <a:pt x="278605" y="499945"/>
                    <a:pt x="278605" y="499945"/>
                    <a:pt x="278605" y="499945"/>
                  </a:cubicBezTo>
                  <a:cubicBezTo>
                    <a:pt x="278605" y="499945"/>
                    <a:pt x="278605" y="499945"/>
                    <a:pt x="278605" y="499945"/>
                  </a:cubicBezTo>
                  <a:lnTo>
                    <a:pt x="278605" y="499945"/>
                  </a:lnTo>
                  <a:cubicBezTo>
                    <a:pt x="544503" y="348348"/>
                    <a:pt x="540292" y="169678"/>
                    <a:pt x="539690" y="152233"/>
                  </a:cubicBezTo>
                  <a:close/>
                </a:path>
              </a:pathLst>
            </a:custGeom>
            <a:solidFill>
              <a:srgbClr val="EE51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 name="Google Shape;192;p2"/>
            <p:cNvSpPr/>
            <p:nvPr/>
          </p:nvSpPr>
          <p:spPr>
            <a:xfrm>
              <a:off x="8638231" y="1579697"/>
              <a:ext cx="253185" cy="438640"/>
            </a:xfrm>
            <a:custGeom>
              <a:rect b="b" l="l" r="r" t="t"/>
              <a:pathLst>
                <a:path extrusionOk="0" h="438640" w="253185">
                  <a:moveTo>
                    <a:pt x="140810" y="438600"/>
                  </a:moveTo>
                  <a:cubicBezTo>
                    <a:pt x="67418" y="440405"/>
                    <a:pt x="6057" y="382052"/>
                    <a:pt x="4252" y="308659"/>
                  </a:cubicBezTo>
                  <a:cubicBezTo>
                    <a:pt x="3650" y="276775"/>
                    <a:pt x="13877" y="246095"/>
                    <a:pt x="33729" y="222032"/>
                  </a:cubicBezTo>
                  <a:cubicBezTo>
                    <a:pt x="12674" y="198570"/>
                    <a:pt x="642" y="168491"/>
                    <a:pt x="41" y="136607"/>
                  </a:cubicBezTo>
                  <a:cubicBezTo>
                    <a:pt x="-1764" y="63215"/>
                    <a:pt x="56589" y="1854"/>
                    <a:pt x="129982" y="49"/>
                  </a:cubicBezTo>
                  <a:cubicBezTo>
                    <a:pt x="174499" y="-1154"/>
                    <a:pt x="216609" y="19901"/>
                    <a:pt x="242477" y="56597"/>
                  </a:cubicBezTo>
                  <a:cubicBezTo>
                    <a:pt x="249696" y="66824"/>
                    <a:pt x="247290" y="81262"/>
                    <a:pt x="237063" y="88481"/>
                  </a:cubicBezTo>
                  <a:cubicBezTo>
                    <a:pt x="226836" y="95700"/>
                    <a:pt x="212398" y="93294"/>
                    <a:pt x="205179" y="83067"/>
                  </a:cubicBezTo>
                  <a:cubicBezTo>
                    <a:pt x="188335" y="59004"/>
                    <a:pt x="160663" y="45167"/>
                    <a:pt x="131185" y="45769"/>
                  </a:cubicBezTo>
                  <a:cubicBezTo>
                    <a:pt x="83059" y="46972"/>
                    <a:pt x="44558" y="87278"/>
                    <a:pt x="45761" y="135404"/>
                  </a:cubicBezTo>
                  <a:cubicBezTo>
                    <a:pt x="46363" y="161874"/>
                    <a:pt x="58996" y="186538"/>
                    <a:pt x="80051" y="202781"/>
                  </a:cubicBezTo>
                  <a:cubicBezTo>
                    <a:pt x="85465" y="206992"/>
                    <a:pt x="89075" y="213609"/>
                    <a:pt x="89075" y="220227"/>
                  </a:cubicBezTo>
                  <a:cubicBezTo>
                    <a:pt x="89075" y="227446"/>
                    <a:pt x="86067" y="234063"/>
                    <a:pt x="81254" y="238274"/>
                  </a:cubicBezTo>
                  <a:cubicBezTo>
                    <a:pt x="60800" y="255720"/>
                    <a:pt x="49371" y="280986"/>
                    <a:pt x="49972" y="307456"/>
                  </a:cubicBezTo>
                  <a:cubicBezTo>
                    <a:pt x="51175" y="355582"/>
                    <a:pt x="91481" y="394083"/>
                    <a:pt x="139608" y="392880"/>
                  </a:cubicBezTo>
                  <a:cubicBezTo>
                    <a:pt x="168483" y="392278"/>
                    <a:pt x="195554" y="377239"/>
                    <a:pt x="211195" y="352574"/>
                  </a:cubicBezTo>
                  <a:cubicBezTo>
                    <a:pt x="217813" y="341746"/>
                    <a:pt x="232250" y="338738"/>
                    <a:pt x="242477" y="345355"/>
                  </a:cubicBezTo>
                  <a:cubicBezTo>
                    <a:pt x="253305" y="351973"/>
                    <a:pt x="256313" y="366410"/>
                    <a:pt x="249696" y="376637"/>
                  </a:cubicBezTo>
                  <a:cubicBezTo>
                    <a:pt x="225633" y="414537"/>
                    <a:pt x="184726" y="437397"/>
                    <a:pt x="140810" y="438600"/>
                  </a:cubicBezTo>
                  <a:close/>
                </a:path>
              </a:pathLst>
            </a:custGeom>
            <a:solidFill>
              <a:srgbClr val="5E4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3" name="Google Shape;193;p2"/>
          <p:cNvGrpSpPr/>
          <p:nvPr/>
        </p:nvGrpSpPr>
        <p:grpSpPr>
          <a:xfrm>
            <a:off x="5168266" y="5013910"/>
            <a:ext cx="1464997" cy="1464997"/>
            <a:chOff x="5311255" y="4973499"/>
            <a:chExt cx="1464997" cy="1464997"/>
          </a:xfrm>
        </p:grpSpPr>
        <p:grpSp>
          <p:nvGrpSpPr>
            <p:cNvPr id="194" name="Google Shape;194;p2"/>
            <p:cNvGrpSpPr/>
            <p:nvPr/>
          </p:nvGrpSpPr>
          <p:grpSpPr>
            <a:xfrm>
              <a:off x="5311255" y="4973499"/>
              <a:ext cx="1464997" cy="1464997"/>
              <a:chOff x="5311255" y="4973499"/>
              <a:chExt cx="1464997" cy="1464997"/>
            </a:xfrm>
          </p:grpSpPr>
          <p:sp>
            <p:nvSpPr>
              <p:cNvPr id="195" name="Google Shape;195;p2"/>
              <p:cNvSpPr/>
              <p:nvPr/>
            </p:nvSpPr>
            <p:spPr>
              <a:xfrm rot="-2700000">
                <a:off x="5525799" y="5188043"/>
                <a:ext cx="1035909" cy="1035909"/>
              </a:xfrm>
              <a:custGeom>
                <a:rect b="b" l="l" r="r" t="t"/>
                <a:pathLst>
                  <a:path extrusionOk="0" h="1035909" w="1035909">
                    <a:moveTo>
                      <a:pt x="1035909" y="517955"/>
                    </a:moveTo>
                    <a:cubicBezTo>
                      <a:pt x="1035909" y="804013"/>
                      <a:pt x="804013" y="1035909"/>
                      <a:pt x="517955" y="1035909"/>
                    </a:cubicBezTo>
                    <a:cubicBezTo>
                      <a:pt x="231897" y="1035909"/>
                      <a:pt x="0" y="804013"/>
                      <a:pt x="0" y="517955"/>
                    </a:cubicBezTo>
                    <a:cubicBezTo>
                      <a:pt x="0" y="231896"/>
                      <a:pt x="231897" y="0"/>
                      <a:pt x="517955" y="0"/>
                    </a:cubicBezTo>
                    <a:cubicBezTo>
                      <a:pt x="804013" y="0"/>
                      <a:pt x="1035909" y="231896"/>
                      <a:pt x="1035909" y="517955"/>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 name="Google Shape;196;p2"/>
              <p:cNvSpPr/>
              <p:nvPr/>
            </p:nvSpPr>
            <p:spPr>
              <a:xfrm>
                <a:off x="5643011" y="5235541"/>
                <a:ext cx="918529" cy="987669"/>
              </a:xfrm>
              <a:custGeom>
                <a:rect b="b" l="l" r="r" t="t"/>
                <a:pathLst>
                  <a:path extrusionOk="0" h="987669" w="918529">
                    <a:moveTo>
                      <a:pt x="619025" y="0"/>
                    </a:moveTo>
                    <a:cubicBezTo>
                      <a:pt x="679784" y="73994"/>
                      <a:pt x="720090" y="165434"/>
                      <a:pt x="732122" y="267703"/>
                    </a:cubicBezTo>
                    <a:cubicBezTo>
                      <a:pt x="765209" y="551648"/>
                      <a:pt x="561875" y="808522"/>
                      <a:pt x="277930" y="841609"/>
                    </a:cubicBezTo>
                    <a:cubicBezTo>
                      <a:pt x="179270" y="853039"/>
                      <a:pt x="83619" y="836195"/>
                      <a:pt x="0" y="797092"/>
                    </a:cubicBezTo>
                    <a:cubicBezTo>
                      <a:pt x="108284" y="929440"/>
                      <a:pt x="279132" y="1005239"/>
                      <a:pt x="460809" y="984183"/>
                    </a:cubicBezTo>
                    <a:cubicBezTo>
                      <a:pt x="744755" y="951097"/>
                      <a:pt x="948088" y="694222"/>
                      <a:pt x="915001" y="410277"/>
                    </a:cubicBezTo>
                    <a:cubicBezTo>
                      <a:pt x="893345" y="224389"/>
                      <a:pt x="776638" y="73393"/>
                      <a:pt x="619025"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 name="Google Shape;197;p2"/>
              <p:cNvSpPr/>
              <p:nvPr/>
            </p:nvSpPr>
            <p:spPr>
              <a:xfrm>
                <a:off x="5560336" y="5226897"/>
                <a:ext cx="867133" cy="815963"/>
              </a:xfrm>
              <a:custGeom>
                <a:rect b="b" l="l" r="r" t="t"/>
                <a:pathLst>
                  <a:path extrusionOk="0" h="815963" w="867133">
                    <a:moveTo>
                      <a:pt x="45377" y="584957"/>
                    </a:moveTo>
                    <a:cubicBezTo>
                      <a:pt x="14697" y="321465"/>
                      <a:pt x="203592" y="82638"/>
                      <a:pt x="467084" y="51958"/>
                    </a:cubicBezTo>
                    <a:cubicBezTo>
                      <a:pt x="621088" y="33911"/>
                      <a:pt x="766670" y="91061"/>
                      <a:pt x="867134" y="194532"/>
                    </a:cubicBezTo>
                    <a:cubicBezTo>
                      <a:pt x="767873" y="60982"/>
                      <a:pt x="602439" y="-17224"/>
                      <a:pt x="424973" y="3230"/>
                    </a:cubicBezTo>
                    <a:cubicBezTo>
                      <a:pt x="161482" y="33911"/>
                      <a:pt x="-27414" y="272738"/>
                      <a:pt x="3266" y="536229"/>
                    </a:cubicBezTo>
                    <a:cubicBezTo>
                      <a:pt x="15899" y="645717"/>
                      <a:pt x="64627" y="742571"/>
                      <a:pt x="136215" y="815963"/>
                    </a:cubicBezTo>
                    <a:cubicBezTo>
                      <a:pt x="88089" y="749790"/>
                      <a:pt x="55604" y="671584"/>
                      <a:pt x="45377" y="584957"/>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8" name="Google Shape;198;p2"/>
            <p:cNvGrpSpPr/>
            <p:nvPr/>
          </p:nvGrpSpPr>
          <p:grpSpPr>
            <a:xfrm>
              <a:off x="5794460" y="5494673"/>
              <a:ext cx="462916" cy="176881"/>
              <a:chOff x="5794460" y="5494673"/>
              <a:chExt cx="462916" cy="176881"/>
            </a:xfrm>
          </p:grpSpPr>
          <p:sp>
            <p:nvSpPr>
              <p:cNvPr id="199" name="Google Shape;199;p2"/>
              <p:cNvSpPr/>
              <p:nvPr/>
            </p:nvSpPr>
            <p:spPr>
              <a:xfrm rot="-397951">
                <a:off x="5801641" y="5538871"/>
                <a:ext cx="75798" cy="128736"/>
              </a:xfrm>
              <a:custGeom>
                <a:rect b="b" l="l" r="r" t="t"/>
                <a:pathLst>
                  <a:path extrusionOk="0" h="128736" w="75798">
                    <a:moveTo>
                      <a:pt x="75798" y="64369"/>
                    </a:moveTo>
                    <a:cubicBezTo>
                      <a:pt x="75798" y="99918"/>
                      <a:pt x="58830" y="128737"/>
                      <a:pt x="37899" y="128737"/>
                    </a:cubicBezTo>
                    <a:cubicBezTo>
                      <a:pt x="16968" y="128737"/>
                      <a:pt x="0" y="99919"/>
                      <a:pt x="0" y="64369"/>
                    </a:cubicBezTo>
                    <a:cubicBezTo>
                      <a:pt x="0" y="28819"/>
                      <a:pt x="16968" y="0"/>
                      <a:pt x="37899" y="0"/>
                    </a:cubicBezTo>
                    <a:cubicBezTo>
                      <a:pt x="58830" y="0"/>
                      <a:pt x="75798" y="28819"/>
                      <a:pt x="75798" y="64369"/>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 name="Google Shape;200;p2"/>
              <p:cNvSpPr/>
              <p:nvPr/>
            </p:nvSpPr>
            <p:spPr>
              <a:xfrm>
                <a:off x="6180067" y="5494673"/>
                <a:ext cx="77309" cy="127835"/>
              </a:xfrm>
              <a:custGeom>
                <a:rect b="b" l="l" r="r" t="t"/>
                <a:pathLst>
                  <a:path extrusionOk="0" h="127835" w="77309">
                    <a:moveTo>
                      <a:pt x="76554" y="59705"/>
                    </a:moveTo>
                    <a:cubicBezTo>
                      <a:pt x="80765" y="95198"/>
                      <a:pt x="66929" y="125277"/>
                      <a:pt x="45873" y="127683"/>
                    </a:cubicBezTo>
                    <a:cubicBezTo>
                      <a:pt x="24818" y="130090"/>
                      <a:pt x="4365" y="103620"/>
                      <a:pt x="755" y="68127"/>
                    </a:cubicBezTo>
                    <a:cubicBezTo>
                      <a:pt x="-3456" y="32634"/>
                      <a:pt x="10380" y="2555"/>
                      <a:pt x="31436" y="149"/>
                    </a:cubicBezTo>
                    <a:cubicBezTo>
                      <a:pt x="51889" y="-2258"/>
                      <a:pt x="72343" y="24813"/>
                      <a:pt x="76554" y="59705"/>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01" name="Google Shape;201;p2"/>
            <p:cNvSpPr/>
            <p:nvPr/>
          </p:nvSpPr>
          <p:spPr>
            <a:xfrm>
              <a:off x="5703770" y="5713796"/>
              <a:ext cx="691216" cy="351228"/>
            </a:xfrm>
            <a:custGeom>
              <a:rect b="b" l="l" r="r" t="t"/>
              <a:pathLst>
                <a:path extrusionOk="0" h="351228" w="691216">
                  <a:moveTo>
                    <a:pt x="0" y="80612"/>
                  </a:moveTo>
                  <a:cubicBezTo>
                    <a:pt x="39704" y="252062"/>
                    <a:pt x="202732" y="369370"/>
                    <a:pt x="381401" y="348916"/>
                  </a:cubicBezTo>
                  <a:cubicBezTo>
                    <a:pt x="560070" y="327861"/>
                    <a:pt x="691816" y="176263"/>
                    <a:pt x="691214" y="0"/>
                  </a:cubicBezTo>
                  <a:lnTo>
                    <a:pt x="0" y="80612"/>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 name="Google Shape;202;p2"/>
            <p:cNvSpPr/>
            <p:nvPr/>
          </p:nvSpPr>
          <p:spPr>
            <a:xfrm>
              <a:off x="5835516" y="5913310"/>
              <a:ext cx="469833" cy="152399"/>
            </a:xfrm>
            <a:custGeom>
              <a:rect b="b" l="l" r="r" t="t"/>
              <a:pathLst>
                <a:path extrusionOk="0" h="152399" w="469833">
                  <a:moveTo>
                    <a:pt x="0" y="82627"/>
                  </a:moveTo>
                  <a:cubicBezTo>
                    <a:pt x="69182" y="134363"/>
                    <a:pt x="157012" y="160832"/>
                    <a:pt x="249655" y="150004"/>
                  </a:cubicBezTo>
                  <a:cubicBezTo>
                    <a:pt x="338087" y="139777"/>
                    <a:pt x="415089" y="97065"/>
                    <a:pt x="469833" y="35704"/>
                  </a:cubicBezTo>
                  <a:lnTo>
                    <a:pt x="465622" y="28485"/>
                  </a:lnTo>
                  <a:cubicBezTo>
                    <a:pt x="220780" y="-58143"/>
                    <a:pt x="3008" y="80221"/>
                    <a:pt x="0" y="82627"/>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03" name="Google Shape;203;p2"/>
          <p:cNvGrpSpPr/>
          <p:nvPr/>
        </p:nvGrpSpPr>
        <p:grpSpPr>
          <a:xfrm>
            <a:off x="1244111" y="58265"/>
            <a:ext cx="1320368" cy="1320368"/>
            <a:chOff x="1387100" y="17854"/>
            <a:chExt cx="1320368" cy="1320368"/>
          </a:xfrm>
        </p:grpSpPr>
        <p:grpSp>
          <p:nvGrpSpPr>
            <p:cNvPr id="204" name="Google Shape;204;p2"/>
            <p:cNvGrpSpPr/>
            <p:nvPr/>
          </p:nvGrpSpPr>
          <p:grpSpPr>
            <a:xfrm>
              <a:off x="1387100" y="17854"/>
              <a:ext cx="1320368" cy="1320368"/>
              <a:chOff x="1387100" y="17854"/>
              <a:chExt cx="1320368" cy="1320368"/>
            </a:xfrm>
          </p:grpSpPr>
          <p:sp>
            <p:nvSpPr>
              <p:cNvPr id="205" name="Google Shape;205;p2"/>
              <p:cNvSpPr/>
              <p:nvPr/>
            </p:nvSpPr>
            <p:spPr>
              <a:xfrm rot="-2700000">
                <a:off x="1580463" y="211217"/>
                <a:ext cx="933641" cy="933641"/>
              </a:xfrm>
              <a:custGeom>
                <a:rect b="b" l="l" r="r" t="t"/>
                <a:pathLst>
                  <a:path extrusionOk="0" h="933641" w="933641">
                    <a:moveTo>
                      <a:pt x="933642" y="466821"/>
                    </a:moveTo>
                    <a:cubicBezTo>
                      <a:pt x="933642" y="724639"/>
                      <a:pt x="724639" y="933642"/>
                      <a:pt x="466821" y="933642"/>
                    </a:cubicBezTo>
                    <a:cubicBezTo>
                      <a:pt x="209003" y="933642"/>
                      <a:pt x="0" y="724639"/>
                      <a:pt x="0" y="466821"/>
                    </a:cubicBezTo>
                    <a:cubicBezTo>
                      <a:pt x="0" y="209003"/>
                      <a:pt x="209003" y="0"/>
                      <a:pt x="466821" y="0"/>
                    </a:cubicBezTo>
                    <a:cubicBezTo>
                      <a:pt x="724639" y="0"/>
                      <a:pt x="933642" y="209003"/>
                      <a:pt x="933642" y="466821"/>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 name="Google Shape;206;p2"/>
              <p:cNvSpPr/>
              <p:nvPr/>
            </p:nvSpPr>
            <p:spPr>
              <a:xfrm>
                <a:off x="1601002" y="359142"/>
                <a:ext cx="913541" cy="785773"/>
              </a:xfrm>
              <a:custGeom>
                <a:rect b="b" l="l" r="r" t="t"/>
                <a:pathLst>
                  <a:path extrusionOk="0" h="785773" w="913541">
                    <a:moveTo>
                      <a:pt x="788068" y="0"/>
                    </a:moveTo>
                    <a:cubicBezTo>
                      <a:pt x="813335" y="82416"/>
                      <a:pt x="816343" y="172653"/>
                      <a:pt x="791678" y="262288"/>
                    </a:cubicBezTo>
                    <a:cubicBezTo>
                      <a:pt x="723098" y="510741"/>
                      <a:pt x="465622" y="656924"/>
                      <a:pt x="217170" y="588344"/>
                    </a:cubicBezTo>
                    <a:cubicBezTo>
                      <a:pt x="130543" y="564281"/>
                      <a:pt x="57150" y="517960"/>
                      <a:pt x="0" y="456598"/>
                    </a:cubicBezTo>
                    <a:cubicBezTo>
                      <a:pt x="45720" y="603384"/>
                      <a:pt x="162426" y="724903"/>
                      <a:pt x="321845" y="768818"/>
                    </a:cubicBezTo>
                    <a:cubicBezTo>
                      <a:pt x="570297" y="837398"/>
                      <a:pt x="827773" y="691816"/>
                      <a:pt x="896353" y="442762"/>
                    </a:cubicBezTo>
                    <a:cubicBezTo>
                      <a:pt x="941471" y="280336"/>
                      <a:pt x="895150" y="114300"/>
                      <a:pt x="788068"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 name="Google Shape;207;p2"/>
              <p:cNvSpPr/>
              <p:nvPr/>
            </p:nvSpPr>
            <p:spPr>
              <a:xfrm>
                <a:off x="1611704" y="244714"/>
                <a:ext cx="853766" cy="596894"/>
              </a:xfrm>
              <a:custGeom>
                <a:rect b="b" l="l" r="r" t="t"/>
                <a:pathLst>
                  <a:path extrusionOk="0" h="596894" w="853766">
                    <a:moveTo>
                      <a:pt x="33814" y="373709"/>
                    </a:moveTo>
                    <a:cubicBezTo>
                      <a:pt x="97582" y="142703"/>
                      <a:pt x="336409" y="7347"/>
                      <a:pt x="567415" y="71115"/>
                    </a:cubicBezTo>
                    <a:cubicBezTo>
                      <a:pt x="702169" y="108413"/>
                      <a:pt x="804437" y="205267"/>
                      <a:pt x="853767" y="325583"/>
                    </a:cubicBezTo>
                    <a:cubicBezTo>
                      <a:pt x="816469" y="180602"/>
                      <a:pt x="703973" y="58482"/>
                      <a:pt x="549368" y="15769"/>
                    </a:cubicBezTo>
                    <a:cubicBezTo>
                      <a:pt x="318361" y="-47998"/>
                      <a:pt x="79534" y="87357"/>
                      <a:pt x="15767" y="318364"/>
                    </a:cubicBezTo>
                    <a:cubicBezTo>
                      <a:pt x="-10702" y="414015"/>
                      <a:pt x="-2882" y="511471"/>
                      <a:pt x="32010" y="596895"/>
                    </a:cubicBezTo>
                    <a:cubicBezTo>
                      <a:pt x="13361" y="525908"/>
                      <a:pt x="12759" y="449508"/>
                      <a:pt x="33814" y="373709"/>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08" name="Google Shape;208;p2"/>
            <p:cNvGrpSpPr/>
            <p:nvPr/>
          </p:nvGrpSpPr>
          <p:grpSpPr>
            <a:xfrm>
              <a:off x="1875282" y="466741"/>
              <a:ext cx="404681" cy="204704"/>
              <a:chOff x="1875282" y="466741"/>
              <a:chExt cx="404681" cy="204704"/>
            </a:xfrm>
          </p:grpSpPr>
          <p:sp>
            <p:nvSpPr>
              <p:cNvPr id="209" name="Google Shape;209;p2"/>
              <p:cNvSpPr/>
              <p:nvPr/>
            </p:nvSpPr>
            <p:spPr>
              <a:xfrm>
                <a:off x="1875282" y="466741"/>
                <a:ext cx="73211" cy="113264"/>
              </a:xfrm>
              <a:custGeom>
                <a:rect b="b" l="l" r="r" t="t"/>
                <a:pathLst>
                  <a:path extrusionOk="0" h="113264" w="73211">
                    <a:moveTo>
                      <a:pt x="69823" y="65656"/>
                    </a:moveTo>
                    <a:cubicBezTo>
                      <a:pt x="61401" y="96336"/>
                      <a:pt x="39744" y="117392"/>
                      <a:pt x="21095" y="112579"/>
                    </a:cubicBezTo>
                    <a:cubicBezTo>
                      <a:pt x="3048" y="107766"/>
                      <a:pt x="-5374" y="78289"/>
                      <a:pt x="3649" y="47608"/>
                    </a:cubicBezTo>
                    <a:cubicBezTo>
                      <a:pt x="12071" y="16928"/>
                      <a:pt x="33728" y="-4127"/>
                      <a:pt x="52377" y="685"/>
                    </a:cubicBezTo>
                    <a:cubicBezTo>
                      <a:pt x="70424" y="5498"/>
                      <a:pt x="78245" y="34374"/>
                      <a:pt x="69823" y="65656"/>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 name="Google Shape;210;p2"/>
              <p:cNvSpPr/>
              <p:nvPr/>
            </p:nvSpPr>
            <p:spPr>
              <a:xfrm>
                <a:off x="2206752" y="558181"/>
                <a:ext cx="73211" cy="113264"/>
              </a:xfrm>
              <a:custGeom>
                <a:rect b="b" l="l" r="r" t="t"/>
                <a:pathLst>
                  <a:path extrusionOk="0" h="113264" w="73211">
                    <a:moveTo>
                      <a:pt x="69823" y="65656"/>
                    </a:moveTo>
                    <a:cubicBezTo>
                      <a:pt x="61401" y="96336"/>
                      <a:pt x="39744" y="117392"/>
                      <a:pt x="21095" y="112579"/>
                    </a:cubicBezTo>
                    <a:cubicBezTo>
                      <a:pt x="3048" y="107766"/>
                      <a:pt x="-5374" y="78289"/>
                      <a:pt x="3649" y="47608"/>
                    </a:cubicBezTo>
                    <a:cubicBezTo>
                      <a:pt x="12071" y="16928"/>
                      <a:pt x="33728" y="-4127"/>
                      <a:pt x="52377" y="685"/>
                    </a:cubicBezTo>
                    <a:cubicBezTo>
                      <a:pt x="70424" y="5498"/>
                      <a:pt x="78245" y="34975"/>
                      <a:pt x="69823" y="65656"/>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11" name="Google Shape;211;p2"/>
            <p:cNvSpPr/>
            <p:nvPr/>
          </p:nvSpPr>
          <p:spPr>
            <a:xfrm>
              <a:off x="1729509" y="637072"/>
              <a:ext cx="609028" cy="365251"/>
            </a:xfrm>
            <a:custGeom>
              <a:rect b="b" l="l" r="r" t="t"/>
              <a:pathLst>
                <a:path extrusionOk="0" h="365251" w="609028">
                  <a:moveTo>
                    <a:pt x="3840" y="0"/>
                  </a:moveTo>
                  <a:cubicBezTo>
                    <a:pt x="-20824" y="156410"/>
                    <a:pt x="75428" y="310415"/>
                    <a:pt x="231839" y="353728"/>
                  </a:cubicBezTo>
                  <a:cubicBezTo>
                    <a:pt x="388249" y="397042"/>
                    <a:pt x="550074" y="314626"/>
                    <a:pt x="609029" y="167239"/>
                  </a:cubicBezTo>
                  <a:lnTo>
                    <a:pt x="384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 name="Google Shape;212;p2"/>
            <p:cNvSpPr/>
            <p:nvPr/>
          </p:nvSpPr>
          <p:spPr>
            <a:xfrm>
              <a:off x="1774858" y="844381"/>
              <a:ext cx="409073" cy="158011"/>
            </a:xfrm>
            <a:custGeom>
              <a:rect b="b" l="l" r="r" t="t"/>
              <a:pathLst>
                <a:path extrusionOk="0" h="158011" w="409073">
                  <a:moveTo>
                    <a:pt x="0" y="5649"/>
                  </a:moveTo>
                  <a:cubicBezTo>
                    <a:pt x="40306" y="72425"/>
                    <a:pt x="105276" y="124160"/>
                    <a:pt x="185888" y="146419"/>
                  </a:cubicBezTo>
                  <a:cubicBezTo>
                    <a:pt x="263492" y="168076"/>
                    <a:pt x="341697" y="158450"/>
                    <a:pt x="409074" y="125364"/>
                  </a:cubicBezTo>
                  <a:lnTo>
                    <a:pt x="407871" y="118145"/>
                  </a:lnTo>
                  <a:cubicBezTo>
                    <a:pt x="232210" y="-37063"/>
                    <a:pt x="3610" y="5048"/>
                    <a:pt x="0" y="5649"/>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3" name="Google Shape;213;p2"/>
          <p:cNvGrpSpPr/>
          <p:nvPr/>
        </p:nvGrpSpPr>
        <p:grpSpPr>
          <a:xfrm>
            <a:off x="8224400" y="4366901"/>
            <a:ext cx="1931209" cy="1931209"/>
            <a:chOff x="8367389" y="4326490"/>
            <a:chExt cx="1931209" cy="1931209"/>
          </a:xfrm>
        </p:grpSpPr>
        <p:grpSp>
          <p:nvGrpSpPr>
            <p:cNvPr id="214" name="Google Shape;214;p2"/>
            <p:cNvGrpSpPr/>
            <p:nvPr/>
          </p:nvGrpSpPr>
          <p:grpSpPr>
            <a:xfrm>
              <a:off x="8367389" y="4326490"/>
              <a:ext cx="1931209" cy="1931209"/>
              <a:chOff x="8367389" y="4326490"/>
              <a:chExt cx="1931209" cy="1931209"/>
            </a:xfrm>
          </p:grpSpPr>
          <p:grpSp>
            <p:nvGrpSpPr>
              <p:cNvPr id="215" name="Google Shape;215;p2"/>
              <p:cNvGrpSpPr/>
              <p:nvPr/>
            </p:nvGrpSpPr>
            <p:grpSpPr>
              <a:xfrm>
                <a:off x="8367389" y="4326490"/>
                <a:ext cx="1931209" cy="1931209"/>
                <a:chOff x="8367389" y="4326490"/>
                <a:chExt cx="1931209" cy="1931209"/>
              </a:xfrm>
            </p:grpSpPr>
            <p:sp>
              <p:nvSpPr>
                <p:cNvPr id="216" name="Google Shape;216;p2"/>
                <p:cNvSpPr/>
                <p:nvPr/>
              </p:nvSpPr>
              <p:spPr>
                <a:xfrm rot="-2700000">
                  <a:off x="8650208" y="4609309"/>
                  <a:ext cx="1365571" cy="1365571"/>
                </a:xfrm>
                <a:custGeom>
                  <a:rect b="b" l="l" r="r" t="t"/>
                  <a:pathLst>
                    <a:path extrusionOk="0" h="1365571" w="1365571">
                      <a:moveTo>
                        <a:pt x="1365571" y="682786"/>
                      </a:moveTo>
                      <a:cubicBezTo>
                        <a:pt x="1365571" y="1059878"/>
                        <a:pt x="1059878" y="1365571"/>
                        <a:pt x="682785" y="1365571"/>
                      </a:cubicBezTo>
                      <a:cubicBezTo>
                        <a:pt x="305693" y="1365571"/>
                        <a:pt x="0" y="1059878"/>
                        <a:pt x="0" y="682786"/>
                      </a:cubicBezTo>
                      <a:cubicBezTo>
                        <a:pt x="0" y="305694"/>
                        <a:pt x="305693" y="0"/>
                        <a:pt x="682785" y="0"/>
                      </a:cubicBezTo>
                      <a:cubicBezTo>
                        <a:pt x="1059878" y="0"/>
                        <a:pt x="1365571" y="305694"/>
                        <a:pt x="1365571" y="682786"/>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 name="Google Shape;217;p2"/>
                <p:cNvSpPr/>
                <p:nvPr/>
              </p:nvSpPr>
              <p:spPr>
                <a:xfrm>
                  <a:off x="8680383" y="4827671"/>
                  <a:ext cx="1336175" cy="1147072"/>
                </a:xfrm>
                <a:custGeom>
                  <a:rect b="b" l="l" r="r" t="t"/>
                  <a:pathLst>
                    <a:path extrusionOk="0" h="1147072" w="1336175">
                      <a:moveTo>
                        <a:pt x="1154430" y="0"/>
                      </a:moveTo>
                      <a:cubicBezTo>
                        <a:pt x="1191126" y="120316"/>
                        <a:pt x="1194736" y="252663"/>
                        <a:pt x="1158641" y="383206"/>
                      </a:cubicBezTo>
                      <a:cubicBezTo>
                        <a:pt x="1056373" y="746559"/>
                        <a:pt x="679784" y="957714"/>
                        <a:pt x="316430" y="856047"/>
                      </a:cubicBezTo>
                      <a:cubicBezTo>
                        <a:pt x="190099" y="820554"/>
                        <a:pt x="82417" y="751974"/>
                        <a:pt x="0" y="662338"/>
                      </a:cubicBezTo>
                      <a:cubicBezTo>
                        <a:pt x="65572" y="877704"/>
                        <a:pt x="235819" y="1055771"/>
                        <a:pt x="468630" y="1121343"/>
                      </a:cubicBezTo>
                      <a:cubicBezTo>
                        <a:pt x="831984" y="1223612"/>
                        <a:pt x="1208572" y="1011856"/>
                        <a:pt x="1310841" y="648502"/>
                      </a:cubicBezTo>
                      <a:cubicBezTo>
                        <a:pt x="1377014" y="411480"/>
                        <a:pt x="1309638" y="168442"/>
                        <a:pt x="1154430"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 name="Google Shape;218;p2"/>
                <p:cNvSpPr/>
                <p:nvPr/>
              </p:nvSpPr>
              <p:spPr>
                <a:xfrm>
                  <a:off x="8695263" y="4658379"/>
                  <a:ext cx="1249037" cy="870732"/>
                </a:xfrm>
                <a:custGeom>
                  <a:rect b="b" l="l" r="r" t="t"/>
                  <a:pathLst>
                    <a:path extrusionOk="0" h="870732" w="1249037">
                      <a:moveTo>
                        <a:pt x="50091" y="543474"/>
                      </a:moveTo>
                      <a:cubicBezTo>
                        <a:pt x="144538" y="206590"/>
                        <a:pt x="494658" y="9873"/>
                        <a:pt x="832143" y="104321"/>
                      </a:cubicBezTo>
                      <a:cubicBezTo>
                        <a:pt x="1029461" y="159667"/>
                        <a:pt x="1178051" y="302241"/>
                        <a:pt x="1249037" y="478504"/>
                      </a:cubicBezTo>
                      <a:cubicBezTo>
                        <a:pt x="1194895" y="266146"/>
                        <a:pt x="1031867" y="87477"/>
                        <a:pt x="805674" y="23710"/>
                      </a:cubicBezTo>
                      <a:cubicBezTo>
                        <a:pt x="468789" y="-70738"/>
                        <a:pt x="118671" y="125377"/>
                        <a:pt x="23621" y="462862"/>
                      </a:cubicBezTo>
                      <a:cubicBezTo>
                        <a:pt x="-15482" y="603030"/>
                        <a:pt x="-4653" y="745003"/>
                        <a:pt x="45879" y="870733"/>
                      </a:cubicBezTo>
                      <a:cubicBezTo>
                        <a:pt x="19410" y="766660"/>
                        <a:pt x="18808" y="654164"/>
                        <a:pt x="50091" y="543474"/>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19" name="Google Shape;219;p2"/>
              <p:cNvSpPr/>
              <p:nvPr/>
            </p:nvSpPr>
            <p:spPr>
              <a:xfrm>
                <a:off x="8993678" y="5304774"/>
                <a:ext cx="612648" cy="331126"/>
              </a:xfrm>
              <a:custGeom>
                <a:rect b="b" l="l" r="r" t="t"/>
                <a:pathLst>
                  <a:path extrusionOk="0" h="331126" w="612648">
                    <a:moveTo>
                      <a:pt x="42237" y="11378"/>
                    </a:moveTo>
                    <a:cubicBezTo>
                      <a:pt x="30206" y="-9677"/>
                      <a:pt x="-2279" y="550"/>
                      <a:pt x="127" y="25215"/>
                    </a:cubicBezTo>
                    <a:cubicBezTo>
                      <a:pt x="14565" y="159968"/>
                      <a:pt x="109013" y="279081"/>
                      <a:pt x="247978" y="318184"/>
                    </a:cubicBezTo>
                    <a:cubicBezTo>
                      <a:pt x="384536" y="356684"/>
                      <a:pt x="524704" y="306753"/>
                      <a:pt x="607722" y="202079"/>
                    </a:cubicBezTo>
                    <a:cubicBezTo>
                      <a:pt x="622761" y="182828"/>
                      <a:pt x="600503" y="156961"/>
                      <a:pt x="579448" y="168390"/>
                    </a:cubicBezTo>
                    <a:cubicBezTo>
                      <a:pt x="457327" y="234564"/>
                      <a:pt x="215492" y="309761"/>
                      <a:pt x="42237" y="11378"/>
                    </a:cubicBezTo>
                    <a:close/>
                  </a:path>
                </a:pathLst>
              </a:custGeom>
              <a:solidFill>
                <a:srgbClr val="5E4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20" name="Google Shape;220;p2"/>
              <p:cNvGrpSpPr/>
              <p:nvPr/>
            </p:nvGrpSpPr>
            <p:grpSpPr>
              <a:xfrm>
                <a:off x="8961092" y="5037059"/>
                <a:ext cx="793864" cy="295035"/>
                <a:chOff x="8961092" y="5037059"/>
                <a:chExt cx="793864" cy="295035"/>
              </a:xfrm>
            </p:grpSpPr>
            <p:sp>
              <p:nvSpPr>
                <p:cNvPr id="221" name="Google Shape;221;p2"/>
                <p:cNvSpPr/>
                <p:nvPr/>
              </p:nvSpPr>
              <p:spPr>
                <a:xfrm>
                  <a:off x="8961092" y="5037059"/>
                  <a:ext cx="228981" cy="136218"/>
                </a:xfrm>
                <a:custGeom>
                  <a:rect b="b" l="l" r="r" t="t"/>
                  <a:pathLst>
                    <a:path extrusionOk="0" h="136218" w="228981">
                      <a:moveTo>
                        <a:pt x="228829" y="113058"/>
                      </a:moveTo>
                      <a:cubicBezTo>
                        <a:pt x="223414" y="61322"/>
                        <a:pt x="187320" y="18610"/>
                        <a:pt x="137388" y="4774"/>
                      </a:cubicBezTo>
                      <a:cubicBezTo>
                        <a:pt x="88660" y="-9063"/>
                        <a:pt x="36323" y="7782"/>
                        <a:pt x="4439" y="47486"/>
                      </a:cubicBezTo>
                      <a:cubicBezTo>
                        <a:pt x="-1576" y="55306"/>
                        <a:pt x="-1576" y="65533"/>
                        <a:pt x="5041" y="73354"/>
                      </a:cubicBezTo>
                      <a:cubicBezTo>
                        <a:pt x="11057" y="80573"/>
                        <a:pt x="21885" y="82979"/>
                        <a:pt x="30308" y="78166"/>
                      </a:cubicBezTo>
                      <a:cubicBezTo>
                        <a:pt x="76629" y="52900"/>
                        <a:pt x="142201" y="40868"/>
                        <a:pt x="191530" y="125691"/>
                      </a:cubicBezTo>
                      <a:cubicBezTo>
                        <a:pt x="194538" y="130504"/>
                        <a:pt x="198750" y="133512"/>
                        <a:pt x="203562" y="135316"/>
                      </a:cubicBezTo>
                      <a:cubicBezTo>
                        <a:pt x="207171" y="136520"/>
                        <a:pt x="211383" y="136520"/>
                        <a:pt x="215593" y="135316"/>
                      </a:cubicBezTo>
                      <a:cubicBezTo>
                        <a:pt x="224016" y="131707"/>
                        <a:pt x="230031" y="122683"/>
                        <a:pt x="228829" y="11305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2" name="Google Shape;222;p2"/>
                <p:cNvSpPr/>
                <p:nvPr/>
              </p:nvSpPr>
              <p:spPr>
                <a:xfrm>
                  <a:off x="9525975" y="5195876"/>
                  <a:ext cx="228981" cy="136218"/>
                </a:xfrm>
                <a:custGeom>
                  <a:rect b="b" l="l" r="r" t="t"/>
                  <a:pathLst>
                    <a:path extrusionOk="0" h="136218" w="228981">
                      <a:moveTo>
                        <a:pt x="228828" y="113058"/>
                      </a:moveTo>
                      <a:cubicBezTo>
                        <a:pt x="223414" y="61322"/>
                        <a:pt x="187320" y="18610"/>
                        <a:pt x="137388" y="4774"/>
                      </a:cubicBezTo>
                      <a:cubicBezTo>
                        <a:pt x="88660" y="-9063"/>
                        <a:pt x="36323" y="7782"/>
                        <a:pt x="4439" y="47486"/>
                      </a:cubicBezTo>
                      <a:cubicBezTo>
                        <a:pt x="-1576" y="55306"/>
                        <a:pt x="-1576" y="65533"/>
                        <a:pt x="5041" y="73354"/>
                      </a:cubicBezTo>
                      <a:cubicBezTo>
                        <a:pt x="11057" y="81174"/>
                        <a:pt x="21885" y="82979"/>
                        <a:pt x="30307" y="78166"/>
                      </a:cubicBezTo>
                      <a:cubicBezTo>
                        <a:pt x="76629" y="52900"/>
                        <a:pt x="142201" y="40868"/>
                        <a:pt x="191530" y="125691"/>
                      </a:cubicBezTo>
                      <a:cubicBezTo>
                        <a:pt x="194538" y="130504"/>
                        <a:pt x="198749" y="133512"/>
                        <a:pt x="203562" y="135316"/>
                      </a:cubicBezTo>
                      <a:cubicBezTo>
                        <a:pt x="207171" y="136520"/>
                        <a:pt x="211383" y="136520"/>
                        <a:pt x="215593" y="135316"/>
                      </a:cubicBezTo>
                      <a:cubicBezTo>
                        <a:pt x="224016" y="131707"/>
                        <a:pt x="230031" y="122683"/>
                        <a:pt x="228828" y="11305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23" name="Google Shape;223;p2"/>
            <p:cNvGrpSpPr/>
            <p:nvPr/>
          </p:nvGrpSpPr>
          <p:grpSpPr>
            <a:xfrm>
              <a:off x="8660241" y="5090818"/>
              <a:ext cx="1281790" cy="587220"/>
              <a:chOff x="8660241" y="5090818"/>
              <a:chExt cx="1281790" cy="587220"/>
            </a:xfrm>
          </p:grpSpPr>
          <p:sp>
            <p:nvSpPr>
              <p:cNvPr id="224" name="Google Shape;224;p2"/>
              <p:cNvSpPr/>
              <p:nvPr/>
            </p:nvSpPr>
            <p:spPr>
              <a:xfrm rot="-1758469">
                <a:off x="8703300" y="5133877"/>
                <a:ext cx="238224" cy="238224"/>
              </a:xfrm>
              <a:custGeom>
                <a:rect b="b" l="l" r="r" t="t"/>
                <a:pathLst>
                  <a:path extrusionOk="0" h="238224" w="238224">
                    <a:moveTo>
                      <a:pt x="238225" y="119112"/>
                    </a:moveTo>
                    <a:cubicBezTo>
                      <a:pt x="238225" y="184896"/>
                      <a:pt x="184896" y="238225"/>
                      <a:pt x="119112" y="238225"/>
                    </a:cubicBezTo>
                    <a:cubicBezTo>
                      <a:pt x="53328" y="238225"/>
                      <a:pt x="-1" y="184896"/>
                      <a:pt x="-1" y="119112"/>
                    </a:cubicBezTo>
                    <a:cubicBezTo>
                      <a:pt x="-1" y="53328"/>
                      <a:pt x="53328" y="0"/>
                      <a:pt x="119112" y="0"/>
                    </a:cubicBezTo>
                    <a:cubicBezTo>
                      <a:pt x="184896" y="0"/>
                      <a:pt x="238225" y="53328"/>
                      <a:pt x="238225" y="119112"/>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 name="Google Shape;225;p2"/>
              <p:cNvSpPr/>
              <p:nvPr/>
            </p:nvSpPr>
            <p:spPr>
              <a:xfrm rot="-4181364">
                <a:off x="9669874" y="5405881"/>
                <a:ext cx="238218" cy="238218"/>
              </a:xfrm>
              <a:custGeom>
                <a:rect b="b" l="l" r="r" t="t"/>
                <a:pathLst>
                  <a:path extrusionOk="0" h="238218" w="238218">
                    <a:moveTo>
                      <a:pt x="238219" y="119110"/>
                    </a:moveTo>
                    <a:cubicBezTo>
                      <a:pt x="238219" y="184892"/>
                      <a:pt x="184892" y="238219"/>
                      <a:pt x="119109" y="238219"/>
                    </a:cubicBezTo>
                    <a:cubicBezTo>
                      <a:pt x="53327" y="238219"/>
                      <a:pt x="-1" y="184892"/>
                      <a:pt x="-1" y="119110"/>
                    </a:cubicBezTo>
                    <a:cubicBezTo>
                      <a:pt x="-1" y="53327"/>
                      <a:pt x="53326" y="0"/>
                      <a:pt x="119109" y="0"/>
                    </a:cubicBezTo>
                    <a:cubicBezTo>
                      <a:pt x="184891" y="0"/>
                      <a:pt x="238219" y="53327"/>
                      <a:pt x="238219" y="119110"/>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26" name="Google Shape;226;p2"/>
          <p:cNvGrpSpPr/>
          <p:nvPr/>
        </p:nvGrpSpPr>
        <p:grpSpPr>
          <a:xfrm>
            <a:off x="4555522" y="0"/>
            <a:ext cx="1519444" cy="1519444"/>
            <a:chOff x="4698511" y="-40411"/>
            <a:chExt cx="1519444" cy="1519444"/>
          </a:xfrm>
        </p:grpSpPr>
        <p:grpSp>
          <p:nvGrpSpPr>
            <p:cNvPr id="227" name="Google Shape;227;p2"/>
            <p:cNvGrpSpPr/>
            <p:nvPr/>
          </p:nvGrpSpPr>
          <p:grpSpPr>
            <a:xfrm>
              <a:off x="4698511" y="-40411"/>
              <a:ext cx="1519444" cy="1519444"/>
              <a:chOff x="4698511" y="-40411"/>
              <a:chExt cx="1519444" cy="1519444"/>
            </a:xfrm>
          </p:grpSpPr>
          <p:grpSp>
            <p:nvGrpSpPr>
              <p:cNvPr id="228" name="Google Shape;228;p2"/>
              <p:cNvGrpSpPr/>
              <p:nvPr/>
            </p:nvGrpSpPr>
            <p:grpSpPr>
              <a:xfrm>
                <a:off x="4698511" y="-40411"/>
                <a:ext cx="1519444" cy="1519444"/>
                <a:chOff x="4698511" y="-40411"/>
                <a:chExt cx="1519444" cy="1519444"/>
              </a:xfrm>
            </p:grpSpPr>
            <p:sp>
              <p:nvSpPr>
                <p:cNvPr id="229" name="Google Shape;229;p2"/>
                <p:cNvSpPr/>
                <p:nvPr/>
              </p:nvSpPr>
              <p:spPr>
                <a:xfrm rot="-2700000">
                  <a:off x="4921028" y="182106"/>
                  <a:ext cx="1074409" cy="1074409"/>
                </a:xfrm>
                <a:custGeom>
                  <a:rect b="b" l="l" r="r" t="t"/>
                  <a:pathLst>
                    <a:path extrusionOk="0" h="1074409" w="1074409">
                      <a:moveTo>
                        <a:pt x="1074410" y="537205"/>
                      </a:moveTo>
                      <a:cubicBezTo>
                        <a:pt x="1074410" y="833895"/>
                        <a:pt x="833895" y="1074410"/>
                        <a:pt x="537205" y="1074410"/>
                      </a:cubicBezTo>
                      <a:cubicBezTo>
                        <a:pt x="240515" y="1074410"/>
                        <a:pt x="0" y="833895"/>
                        <a:pt x="0" y="537205"/>
                      </a:cubicBezTo>
                      <a:cubicBezTo>
                        <a:pt x="0" y="240515"/>
                        <a:pt x="240515" y="0"/>
                        <a:pt x="537205" y="0"/>
                      </a:cubicBezTo>
                      <a:cubicBezTo>
                        <a:pt x="833895" y="0"/>
                        <a:pt x="1074410" y="240515"/>
                        <a:pt x="1074410" y="537205"/>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 name="Google Shape;230;p2"/>
                <p:cNvSpPr/>
                <p:nvPr/>
              </p:nvSpPr>
              <p:spPr>
                <a:xfrm>
                  <a:off x="5046244" y="228600"/>
                  <a:ext cx="948943" cy="1027252"/>
                </a:xfrm>
                <a:custGeom>
                  <a:rect b="b" l="l" r="r" t="t"/>
                  <a:pathLst>
                    <a:path extrusionOk="0" h="1027252" w="948943">
                      <a:moveTo>
                        <a:pt x="631658" y="0"/>
                      </a:moveTo>
                      <a:cubicBezTo>
                        <a:pt x="695425" y="75799"/>
                        <a:pt x="738739" y="170247"/>
                        <a:pt x="752575" y="276125"/>
                      </a:cubicBezTo>
                      <a:cubicBezTo>
                        <a:pt x="790475" y="570297"/>
                        <a:pt x="582930" y="839804"/>
                        <a:pt x="288758" y="877704"/>
                      </a:cubicBezTo>
                      <a:cubicBezTo>
                        <a:pt x="186489" y="890938"/>
                        <a:pt x="87229" y="874696"/>
                        <a:pt x="0" y="834992"/>
                      </a:cubicBezTo>
                      <a:cubicBezTo>
                        <a:pt x="113699" y="970347"/>
                        <a:pt x="292367" y="1047349"/>
                        <a:pt x="480662" y="1022684"/>
                      </a:cubicBezTo>
                      <a:cubicBezTo>
                        <a:pt x="774834" y="984785"/>
                        <a:pt x="982378" y="715277"/>
                        <a:pt x="944479" y="421105"/>
                      </a:cubicBezTo>
                      <a:cubicBezTo>
                        <a:pt x="919814" y="229202"/>
                        <a:pt x="796491" y="73994"/>
                        <a:pt x="631658"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 name="Google Shape;231;p2"/>
                <p:cNvSpPr/>
                <p:nvPr/>
              </p:nvSpPr>
              <p:spPr>
                <a:xfrm>
                  <a:off x="4956615" y="221921"/>
                  <a:ext cx="895745" cy="851294"/>
                </a:xfrm>
                <a:custGeom>
                  <a:rect b="b" l="l" r="r" t="t"/>
                  <a:pathLst>
                    <a:path extrusionOk="0" h="851294" w="895745">
                      <a:moveTo>
                        <a:pt x="48121" y="613070"/>
                      </a:moveTo>
                      <a:cubicBezTo>
                        <a:pt x="12628" y="339953"/>
                        <a:pt x="205734" y="89696"/>
                        <a:pt x="478851" y="54203"/>
                      </a:cubicBezTo>
                      <a:cubicBezTo>
                        <a:pt x="638270" y="33749"/>
                        <a:pt x="790469" y="90899"/>
                        <a:pt x="895745" y="196777"/>
                      </a:cubicBezTo>
                      <a:cubicBezTo>
                        <a:pt x="791071" y="59617"/>
                        <a:pt x="618418" y="-19791"/>
                        <a:pt x="434936" y="4272"/>
                      </a:cubicBezTo>
                      <a:cubicBezTo>
                        <a:pt x="161819" y="39765"/>
                        <a:pt x="-31288" y="289420"/>
                        <a:pt x="4205" y="563139"/>
                      </a:cubicBezTo>
                      <a:cubicBezTo>
                        <a:pt x="18643" y="676837"/>
                        <a:pt x="70379" y="776098"/>
                        <a:pt x="145576" y="851295"/>
                      </a:cubicBezTo>
                      <a:cubicBezTo>
                        <a:pt x="94442" y="783918"/>
                        <a:pt x="60152" y="703307"/>
                        <a:pt x="48121" y="613070"/>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32" name="Google Shape;232;p2"/>
              <p:cNvSpPr/>
              <p:nvPr/>
            </p:nvSpPr>
            <p:spPr>
              <a:xfrm>
                <a:off x="5221782" y="769845"/>
                <a:ext cx="497793" cy="219567"/>
              </a:xfrm>
              <a:custGeom>
                <a:rect b="b" l="l" r="r" t="t"/>
                <a:pathLst>
                  <a:path extrusionOk="0" h="219567" w="497793">
                    <a:moveTo>
                      <a:pt x="28397" y="58529"/>
                    </a:moveTo>
                    <a:cubicBezTo>
                      <a:pt x="12756" y="47099"/>
                      <a:pt x="-7096" y="64545"/>
                      <a:pt x="2529" y="81389"/>
                    </a:cubicBezTo>
                    <a:cubicBezTo>
                      <a:pt x="54867" y="174634"/>
                      <a:pt x="159542" y="231784"/>
                      <a:pt x="272037" y="217346"/>
                    </a:cubicBezTo>
                    <a:cubicBezTo>
                      <a:pt x="382727" y="202908"/>
                      <a:pt x="468753" y="123500"/>
                      <a:pt x="497027" y="22434"/>
                    </a:cubicBezTo>
                    <a:cubicBezTo>
                      <a:pt x="502442" y="3785"/>
                      <a:pt x="477777" y="-8246"/>
                      <a:pt x="466347" y="6793"/>
                    </a:cubicBezTo>
                    <a:cubicBezTo>
                      <a:pt x="397767" y="92217"/>
                      <a:pt x="246169" y="221557"/>
                      <a:pt x="28397" y="58529"/>
                    </a:cubicBezTo>
                    <a:close/>
                  </a:path>
                </a:pathLst>
              </a:custGeom>
              <a:solidFill>
                <a:srgbClr val="5E4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33" name="Google Shape;233;p2"/>
              <p:cNvGrpSpPr/>
              <p:nvPr/>
            </p:nvGrpSpPr>
            <p:grpSpPr>
              <a:xfrm>
                <a:off x="5126946" y="550765"/>
                <a:ext cx="643487" cy="153128"/>
                <a:chOff x="5126946" y="550765"/>
                <a:chExt cx="643487" cy="153128"/>
              </a:xfrm>
            </p:grpSpPr>
            <p:sp>
              <p:nvSpPr>
                <p:cNvPr id="234" name="Google Shape;234;p2"/>
                <p:cNvSpPr/>
                <p:nvPr/>
              </p:nvSpPr>
              <p:spPr>
                <a:xfrm>
                  <a:off x="5126946" y="610321"/>
                  <a:ext cx="185686" cy="93572"/>
                </a:xfrm>
                <a:custGeom>
                  <a:rect b="b" l="l" r="r" t="t"/>
                  <a:pathLst>
                    <a:path extrusionOk="0" h="93572" w="185686">
                      <a:moveTo>
                        <a:pt x="183392" y="50813"/>
                      </a:moveTo>
                      <a:cubicBezTo>
                        <a:pt x="163539" y="15320"/>
                        <a:pt x="124437" y="-4532"/>
                        <a:pt x="83529" y="882"/>
                      </a:cubicBezTo>
                      <a:cubicBezTo>
                        <a:pt x="43825" y="6297"/>
                        <a:pt x="11340" y="34571"/>
                        <a:pt x="512" y="73072"/>
                      </a:cubicBezTo>
                      <a:cubicBezTo>
                        <a:pt x="-1293" y="80291"/>
                        <a:pt x="1715" y="88111"/>
                        <a:pt x="8934" y="91721"/>
                      </a:cubicBezTo>
                      <a:cubicBezTo>
                        <a:pt x="15551" y="95330"/>
                        <a:pt x="23973" y="93526"/>
                        <a:pt x="28786" y="87510"/>
                      </a:cubicBezTo>
                      <a:cubicBezTo>
                        <a:pt x="54654" y="55024"/>
                        <a:pt x="98569" y="26149"/>
                        <a:pt x="159930" y="71869"/>
                      </a:cubicBezTo>
                      <a:cubicBezTo>
                        <a:pt x="163539" y="74275"/>
                        <a:pt x="167750" y="75478"/>
                        <a:pt x="171360" y="74877"/>
                      </a:cubicBezTo>
                      <a:cubicBezTo>
                        <a:pt x="174368" y="74275"/>
                        <a:pt x="177376" y="73072"/>
                        <a:pt x="179782" y="71267"/>
                      </a:cubicBezTo>
                      <a:cubicBezTo>
                        <a:pt x="185798" y="65251"/>
                        <a:pt x="187602" y="57431"/>
                        <a:pt x="183392" y="50813"/>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5" name="Google Shape;235;p2"/>
                <p:cNvSpPr/>
                <p:nvPr/>
              </p:nvSpPr>
              <p:spPr>
                <a:xfrm>
                  <a:off x="5584747" y="550765"/>
                  <a:ext cx="185686" cy="93572"/>
                </a:xfrm>
                <a:custGeom>
                  <a:rect b="b" l="l" r="r" t="t"/>
                  <a:pathLst>
                    <a:path extrusionOk="0" h="93572" w="185686">
                      <a:moveTo>
                        <a:pt x="183392" y="50813"/>
                      </a:moveTo>
                      <a:cubicBezTo>
                        <a:pt x="163540" y="15320"/>
                        <a:pt x="124437" y="-4532"/>
                        <a:pt x="83530" y="882"/>
                      </a:cubicBezTo>
                      <a:cubicBezTo>
                        <a:pt x="43825" y="6297"/>
                        <a:pt x="11340" y="34571"/>
                        <a:pt x="512" y="73072"/>
                      </a:cubicBezTo>
                      <a:cubicBezTo>
                        <a:pt x="-1293" y="80291"/>
                        <a:pt x="1715" y="88111"/>
                        <a:pt x="8934" y="91721"/>
                      </a:cubicBezTo>
                      <a:cubicBezTo>
                        <a:pt x="15551" y="95330"/>
                        <a:pt x="23973" y="93526"/>
                        <a:pt x="28786" y="87510"/>
                      </a:cubicBezTo>
                      <a:cubicBezTo>
                        <a:pt x="54654" y="55024"/>
                        <a:pt x="98569" y="26149"/>
                        <a:pt x="159930" y="71869"/>
                      </a:cubicBezTo>
                      <a:cubicBezTo>
                        <a:pt x="163540" y="74275"/>
                        <a:pt x="167751" y="75478"/>
                        <a:pt x="171360" y="74877"/>
                      </a:cubicBezTo>
                      <a:cubicBezTo>
                        <a:pt x="174368" y="74275"/>
                        <a:pt x="177376" y="73072"/>
                        <a:pt x="179782" y="71267"/>
                      </a:cubicBezTo>
                      <a:cubicBezTo>
                        <a:pt x="185798" y="65853"/>
                        <a:pt x="187603" y="57431"/>
                        <a:pt x="183392" y="50813"/>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36" name="Google Shape;236;p2"/>
            <p:cNvGrpSpPr/>
            <p:nvPr/>
          </p:nvGrpSpPr>
          <p:grpSpPr>
            <a:xfrm>
              <a:off x="4982296" y="638967"/>
              <a:ext cx="986065" cy="303285"/>
              <a:chOff x="4982296" y="638967"/>
              <a:chExt cx="986065" cy="303285"/>
            </a:xfrm>
          </p:grpSpPr>
          <p:sp>
            <p:nvSpPr>
              <p:cNvPr id="237" name="Google Shape;237;p2"/>
              <p:cNvSpPr/>
              <p:nvPr/>
            </p:nvSpPr>
            <p:spPr>
              <a:xfrm>
                <a:off x="4982296" y="754326"/>
                <a:ext cx="188053" cy="187926"/>
              </a:xfrm>
              <a:custGeom>
                <a:rect b="b" l="l" r="r" t="t"/>
                <a:pathLst>
                  <a:path extrusionOk="0" h="187926" w="188053">
                    <a:moveTo>
                      <a:pt x="187271" y="81868"/>
                    </a:moveTo>
                    <a:cubicBezTo>
                      <a:pt x="193889" y="133002"/>
                      <a:pt x="157794" y="180527"/>
                      <a:pt x="106058" y="187144"/>
                    </a:cubicBezTo>
                    <a:cubicBezTo>
                      <a:pt x="54924" y="193762"/>
                      <a:pt x="7399" y="157667"/>
                      <a:pt x="782" y="105931"/>
                    </a:cubicBezTo>
                    <a:cubicBezTo>
                      <a:pt x="-5835" y="54797"/>
                      <a:pt x="30259" y="7272"/>
                      <a:pt x="81995" y="655"/>
                    </a:cubicBezTo>
                    <a:cubicBezTo>
                      <a:pt x="133731" y="-5361"/>
                      <a:pt x="180654" y="30734"/>
                      <a:pt x="187271" y="81868"/>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8" name="Google Shape;238;p2"/>
              <p:cNvSpPr/>
              <p:nvPr/>
            </p:nvSpPr>
            <p:spPr>
              <a:xfrm rot="-574013">
                <a:off x="5766375" y="653259"/>
                <a:ext cx="187694" cy="187694"/>
              </a:xfrm>
              <a:custGeom>
                <a:rect b="b" l="l" r="r" t="t"/>
                <a:pathLst>
                  <a:path extrusionOk="0" h="187694" w="187694">
                    <a:moveTo>
                      <a:pt x="187694" y="93847"/>
                    </a:moveTo>
                    <a:cubicBezTo>
                      <a:pt x="187694" y="145677"/>
                      <a:pt x="145677" y="187694"/>
                      <a:pt x="93847" y="187694"/>
                    </a:cubicBezTo>
                    <a:cubicBezTo>
                      <a:pt x="42017" y="187694"/>
                      <a:pt x="0" y="145677"/>
                      <a:pt x="0" y="93847"/>
                    </a:cubicBezTo>
                    <a:cubicBezTo>
                      <a:pt x="0" y="42017"/>
                      <a:pt x="42017" y="0"/>
                      <a:pt x="93847" y="0"/>
                    </a:cubicBezTo>
                    <a:cubicBezTo>
                      <a:pt x="145678" y="0"/>
                      <a:pt x="187694" y="42017"/>
                      <a:pt x="187694" y="93847"/>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39" name="Google Shape;239;p2"/>
          <p:cNvSpPr/>
          <p:nvPr/>
        </p:nvSpPr>
        <p:spPr>
          <a:xfrm>
            <a:off x="2699189" y="686659"/>
            <a:ext cx="153851" cy="146632"/>
          </a:xfrm>
          <a:custGeom>
            <a:rect b="b" l="l" r="r" t="t"/>
            <a:pathLst>
              <a:path extrusionOk="0" h="146632" w="153851">
                <a:moveTo>
                  <a:pt x="153283" y="60607"/>
                </a:moveTo>
                <a:cubicBezTo>
                  <a:pt x="153283" y="60607"/>
                  <a:pt x="153283" y="60607"/>
                  <a:pt x="153283" y="60607"/>
                </a:cubicBezTo>
                <a:cubicBezTo>
                  <a:pt x="156893" y="37145"/>
                  <a:pt x="143056" y="14285"/>
                  <a:pt x="118392" y="10676"/>
                </a:cubicBezTo>
                <a:cubicBezTo>
                  <a:pt x="98540" y="7668"/>
                  <a:pt x="85305" y="20301"/>
                  <a:pt x="79289" y="32934"/>
                </a:cubicBezTo>
                <a:lnTo>
                  <a:pt x="79289" y="32934"/>
                </a:lnTo>
                <a:cubicBezTo>
                  <a:pt x="77484" y="19098"/>
                  <a:pt x="67859" y="3457"/>
                  <a:pt x="48007" y="449"/>
                </a:cubicBezTo>
                <a:cubicBezTo>
                  <a:pt x="23342" y="-3160"/>
                  <a:pt x="3490" y="15489"/>
                  <a:pt x="482" y="38349"/>
                </a:cubicBezTo>
                <a:cubicBezTo>
                  <a:pt x="482" y="38349"/>
                  <a:pt x="482" y="38349"/>
                  <a:pt x="482" y="38950"/>
                </a:cubicBezTo>
                <a:cubicBezTo>
                  <a:pt x="-119" y="43763"/>
                  <a:pt x="-7338" y="94295"/>
                  <a:pt x="63047" y="146633"/>
                </a:cubicBezTo>
                <a:lnTo>
                  <a:pt x="63047" y="146633"/>
                </a:lnTo>
                <a:cubicBezTo>
                  <a:pt x="63047" y="146633"/>
                  <a:pt x="63047" y="146633"/>
                  <a:pt x="63047" y="146633"/>
                </a:cubicBezTo>
                <a:cubicBezTo>
                  <a:pt x="63047" y="146633"/>
                  <a:pt x="63047" y="146633"/>
                  <a:pt x="63047" y="146633"/>
                </a:cubicBezTo>
                <a:cubicBezTo>
                  <a:pt x="63047" y="146633"/>
                  <a:pt x="63047" y="146633"/>
                  <a:pt x="63047" y="146633"/>
                </a:cubicBezTo>
                <a:cubicBezTo>
                  <a:pt x="63047" y="146633"/>
                  <a:pt x="63047" y="146633"/>
                  <a:pt x="63047" y="146633"/>
                </a:cubicBezTo>
                <a:lnTo>
                  <a:pt x="63047" y="146633"/>
                </a:lnTo>
                <a:cubicBezTo>
                  <a:pt x="145463" y="116554"/>
                  <a:pt x="152682" y="66021"/>
                  <a:pt x="153283" y="60607"/>
                </a:cubicBezTo>
                <a:close/>
              </a:path>
            </a:pathLst>
          </a:custGeom>
          <a:solidFill>
            <a:srgbClr val="EE5181">
              <a:alpha val="600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Profile 8">
  <p:cSld name="CUSTOM_16_1_1_1_2">
    <p:spTree>
      <p:nvGrpSpPr>
        <p:cNvPr id="562" name="Shape 562"/>
        <p:cNvGrpSpPr/>
        <p:nvPr/>
      </p:nvGrpSpPr>
      <p:grpSpPr>
        <a:xfrm>
          <a:off x="0" y="0"/>
          <a:ext cx="0" cy="0"/>
          <a:chOff x="0" y="0"/>
          <a:chExt cx="0" cy="0"/>
        </a:xfrm>
      </p:grpSpPr>
      <p:pic>
        <p:nvPicPr>
          <p:cNvPr id="563" name="Google Shape;563;p11"/>
          <p:cNvPicPr preferRelativeResize="0"/>
          <p:nvPr/>
        </p:nvPicPr>
        <p:blipFill rotWithShape="1">
          <a:blip r:embed="rId2">
            <a:alphaModFix/>
          </a:blip>
          <a:srcRect b="7045" l="9164" r="9164" t="11516"/>
          <a:stretch/>
        </p:blipFill>
        <p:spPr>
          <a:xfrm>
            <a:off x="4022288" y="443175"/>
            <a:ext cx="4201800" cy="4215300"/>
          </a:xfrm>
          <a:prstGeom prst="ellipse">
            <a:avLst/>
          </a:prstGeom>
          <a:noFill/>
          <a:ln>
            <a:noFill/>
          </a:ln>
        </p:spPr>
      </p:pic>
      <p:sp>
        <p:nvSpPr>
          <p:cNvPr id="564" name="Google Shape;564;p11"/>
          <p:cNvSpPr/>
          <p:nvPr/>
        </p:nvSpPr>
        <p:spPr>
          <a:xfrm>
            <a:off x="50657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565" name="Google Shape;565;p11"/>
          <p:cNvSpPr/>
          <p:nvPr/>
        </p:nvSpPr>
        <p:spPr>
          <a:xfrm>
            <a:off x="429105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566" name="Google Shape;566;p11"/>
          <p:cNvSpPr/>
          <p:nvPr/>
        </p:nvSpPr>
        <p:spPr>
          <a:xfrm>
            <a:off x="807553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aseline="30000" i="0" sz="2400" u="none" cap="none" strike="noStrike">
              <a:solidFill>
                <a:srgbClr val="000000"/>
              </a:solidFill>
              <a:latin typeface="Gochi Hand"/>
              <a:ea typeface="Gochi Hand"/>
              <a:cs typeface="Gochi Hand"/>
              <a:sym typeface="Gochi Hand"/>
            </a:endParaRPr>
          </a:p>
        </p:txBody>
      </p:sp>
      <p:grpSp>
        <p:nvGrpSpPr>
          <p:cNvPr id="567" name="Google Shape;567;p11"/>
          <p:cNvGrpSpPr/>
          <p:nvPr/>
        </p:nvGrpSpPr>
        <p:grpSpPr>
          <a:xfrm>
            <a:off x="8376156" y="443178"/>
            <a:ext cx="2288095" cy="2288095"/>
            <a:chOff x="7624170" y="424817"/>
            <a:chExt cx="2288095" cy="2288095"/>
          </a:xfrm>
        </p:grpSpPr>
        <p:grpSp>
          <p:nvGrpSpPr>
            <p:cNvPr id="568" name="Google Shape;568;p11"/>
            <p:cNvGrpSpPr/>
            <p:nvPr/>
          </p:nvGrpSpPr>
          <p:grpSpPr>
            <a:xfrm>
              <a:off x="7624170" y="424817"/>
              <a:ext cx="2288095" cy="2288095"/>
              <a:chOff x="7624170" y="424817"/>
              <a:chExt cx="2288095" cy="2288095"/>
            </a:xfrm>
          </p:grpSpPr>
          <p:sp>
            <p:nvSpPr>
              <p:cNvPr id="569" name="Google Shape;569;p11"/>
              <p:cNvSpPr/>
              <p:nvPr/>
            </p:nvSpPr>
            <p:spPr>
              <a:xfrm rot="-2700000">
                <a:off x="7959253" y="759900"/>
                <a:ext cx="1617927" cy="1617927"/>
              </a:xfrm>
              <a:custGeom>
                <a:rect b="b" l="l" r="r" t="t"/>
                <a:pathLst>
                  <a:path extrusionOk="0" h="1617028" w="1617028">
                    <a:moveTo>
                      <a:pt x="1617029" y="808514"/>
                    </a:moveTo>
                    <a:cubicBezTo>
                      <a:pt x="1617029" y="1255045"/>
                      <a:pt x="1255044" y="1617029"/>
                      <a:pt x="808514" y="1617029"/>
                    </a:cubicBezTo>
                    <a:cubicBezTo>
                      <a:pt x="361984" y="1617029"/>
                      <a:pt x="0" y="1255044"/>
                      <a:pt x="0" y="808514"/>
                    </a:cubicBezTo>
                    <a:cubicBezTo>
                      <a:pt x="0" y="361984"/>
                      <a:pt x="361984" y="0"/>
                      <a:pt x="808514" y="0"/>
                    </a:cubicBezTo>
                    <a:cubicBezTo>
                      <a:pt x="1255044" y="0"/>
                      <a:pt x="1617029" y="361984"/>
                      <a:pt x="1617029" y="808514"/>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0" name="Google Shape;570;p11"/>
              <p:cNvSpPr/>
              <p:nvPr/>
            </p:nvSpPr>
            <p:spPr>
              <a:xfrm>
                <a:off x="8098055" y="868679"/>
                <a:ext cx="1478349" cy="1507218"/>
              </a:xfrm>
              <a:custGeom>
                <a:rect b="b" l="l" r="r" t="t"/>
                <a:pathLst>
                  <a:path extrusionOk="0" h="1507218" w="1478349">
                    <a:moveTo>
                      <a:pt x="1075021" y="0"/>
                    </a:moveTo>
                    <a:cubicBezTo>
                      <a:pt x="1158641" y="123324"/>
                      <a:pt x="1209174" y="271914"/>
                      <a:pt x="1213385" y="431934"/>
                    </a:cubicBezTo>
                    <a:cubicBezTo>
                      <a:pt x="1224815" y="878305"/>
                      <a:pt x="871687" y="1248878"/>
                      <a:pt x="425917" y="1260308"/>
                    </a:cubicBezTo>
                    <a:cubicBezTo>
                      <a:pt x="270711" y="1263917"/>
                      <a:pt x="125128" y="1224213"/>
                      <a:pt x="0" y="1151422"/>
                    </a:cubicBezTo>
                    <a:cubicBezTo>
                      <a:pt x="149191" y="1372202"/>
                      <a:pt x="404261" y="1514174"/>
                      <a:pt x="690612" y="1506955"/>
                    </a:cubicBezTo>
                    <a:cubicBezTo>
                      <a:pt x="1136984" y="1495525"/>
                      <a:pt x="1489509" y="1124953"/>
                      <a:pt x="1478079" y="678581"/>
                    </a:cubicBezTo>
                    <a:cubicBezTo>
                      <a:pt x="1470258" y="387417"/>
                      <a:pt x="1309637" y="135957"/>
                      <a:pt x="1075021"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1" name="Google Shape;571;p11"/>
              <p:cNvSpPr/>
              <p:nvPr/>
            </p:nvSpPr>
            <p:spPr>
              <a:xfrm>
                <a:off x="8013600" y="820296"/>
                <a:ext cx="1391684" cy="1223266"/>
              </a:xfrm>
              <a:custGeom>
                <a:rect b="b" l="l" r="r" t="t"/>
                <a:pathLst>
                  <a:path extrusionOk="0" h="1223266" w="1391684">
                    <a:moveTo>
                      <a:pt x="57985" y="851491"/>
                    </a:moveTo>
                    <a:cubicBezTo>
                      <a:pt x="47757" y="437003"/>
                      <a:pt x="375017" y="92900"/>
                      <a:pt x="789505" y="82072"/>
                    </a:cubicBezTo>
                    <a:cubicBezTo>
                      <a:pt x="1031941" y="76056"/>
                      <a:pt x="1249713" y="185543"/>
                      <a:pt x="1391685" y="360001"/>
                    </a:cubicBezTo>
                    <a:cubicBezTo>
                      <a:pt x="1256330" y="138620"/>
                      <a:pt x="1009682" y="-6962"/>
                      <a:pt x="731753" y="257"/>
                    </a:cubicBezTo>
                    <a:cubicBezTo>
                      <a:pt x="317265" y="10484"/>
                      <a:pt x="-9994" y="355188"/>
                      <a:pt x="233" y="769676"/>
                    </a:cubicBezTo>
                    <a:cubicBezTo>
                      <a:pt x="4444" y="941728"/>
                      <a:pt x="66407" y="1098740"/>
                      <a:pt x="167472" y="1223267"/>
                    </a:cubicBezTo>
                    <a:cubicBezTo>
                      <a:pt x="100697" y="1114381"/>
                      <a:pt x="60993" y="987448"/>
                      <a:pt x="57985" y="851491"/>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72" name="Google Shape;572;p11"/>
            <p:cNvGrpSpPr/>
            <p:nvPr/>
          </p:nvGrpSpPr>
          <p:grpSpPr>
            <a:xfrm>
              <a:off x="8276189" y="1296372"/>
              <a:ext cx="974808" cy="145807"/>
              <a:chOff x="8276189" y="1296372"/>
              <a:chExt cx="974808" cy="145807"/>
            </a:xfrm>
          </p:grpSpPr>
          <p:sp>
            <p:nvSpPr>
              <p:cNvPr id="573" name="Google Shape;573;p11"/>
              <p:cNvSpPr/>
              <p:nvPr/>
            </p:nvSpPr>
            <p:spPr>
              <a:xfrm>
                <a:off x="8276189" y="1314420"/>
                <a:ext cx="280586" cy="127759"/>
              </a:xfrm>
              <a:custGeom>
                <a:rect b="b" l="l" r="r" t="t"/>
                <a:pathLst>
                  <a:path extrusionOk="0" h="127759" w="280586">
                    <a:moveTo>
                      <a:pt x="278464" y="90868"/>
                    </a:moveTo>
                    <a:cubicBezTo>
                      <a:pt x="254401" y="34320"/>
                      <a:pt x="198454" y="-1173"/>
                      <a:pt x="137093" y="30"/>
                    </a:cubicBezTo>
                    <a:cubicBezTo>
                      <a:pt x="76935" y="1834"/>
                      <a:pt x="23395" y="38531"/>
                      <a:pt x="1737" y="95079"/>
                    </a:cubicBezTo>
                    <a:cubicBezTo>
                      <a:pt x="-2473" y="105908"/>
                      <a:pt x="1136" y="117939"/>
                      <a:pt x="10761" y="123955"/>
                    </a:cubicBezTo>
                    <a:cubicBezTo>
                      <a:pt x="20387" y="129971"/>
                      <a:pt x="33020" y="128768"/>
                      <a:pt x="40840" y="120947"/>
                    </a:cubicBezTo>
                    <a:cubicBezTo>
                      <a:pt x="84756" y="76430"/>
                      <a:pt x="154539" y="39734"/>
                      <a:pt x="239963" y="118541"/>
                    </a:cubicBezTo>
                    <a:cubicBezTo>
                      <a:pt x="244775" y="122752"/>
                      <a:pt x="250791" y="125158"/>
                      <a:pt x="256807" y="125158"/>
                    </a:cubicBezTo>
                    <a:cubicBezTo>
                      <a:pt x="261620" y="125158"/>
                      <a:pt x="265831" y="123353"/>
                      <a:pt x="270042" y="120947"/>
                    </a:cubicBezTo>
                    <a:cubicBezTo>
                      <a:pt x="279667" y="113127"/>
                      <a:pt x="283277" y="101095"/>
                      <a:pt x="278464" y="9086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4" name="Google Shape;574;p11"/>
              <p:cNvSpPr/>
              <p:nvPr/>
            </p:nvSpPr>
            <p:spPr>
              <a:xfrm>
                <a:off x="8970411" y="1296372"/>
                <a:ext cx="280586" cy="128014"/>
              </a:xfrm>
              <a:custGeom>
                <a:rect b="b" l="l" r="r" t="t"/>
                <a:pathLst>
                  <a:path extrusionOk="0" h="128014" w="280586">
                    <a:moveTo>
                      <a:pt x="278464" y="90868"/>
                    </a:moveTo>
                    <a:cubicBezTo>
                      <a:pt x="254401" y="34320"/>
                      <a:pt x="198454" y="-1173"/>
                      <a:pt x="137093" y="30"/>
                    </a:cubicBezTo>
                    <a:cubicBezTo>
                      <a:pt x="76935" y="1834"/>
                      <a:pt x="23394" y="38531"/>
                      <a:pt x="1737" y="95079"/>
                    </a:cubicBezTo>
                    <a:cubicBezTo>
                      <a:pt x="-2473" y="105908"/>
                      <a:pt x="1136" y="117939"/>
                      <a:pt x="10761" y="123955"/>
                    </a:cubicBezTo>
                    <a:cubicBezTo>
                      <a:pt x="20386" y="130572"/>
                      <a:pt x="33020" y="128768"/>
                      <a:pt x="40840" y="120947"/>
                    </a:cubicBezTo>
                    <a:cubicBezTo>
                      <a:pt x="84756" y="76430"/>
                      <a:pt x="154539" y="39734"/>
                      <a:pt x="239963" y="118541"/>
                    </a:cubicBezTo>
                    <a:cubicBezTo>
                      <a:pt x="244775" y="122752"/>
                      <a:pt x="250791" y="125158"/>
                      <a:pt x="256807" y="125158"/>
                    </a:cubicBezTo>
                    <a:cubicBezTo>
                      <a:pt x="261620" y="125158"/>
                      <a:pt x="265831" y="123353"/>
                      <a:pt x="270042" y="120947"/>
                    </a:cubicBezTo>
                    <a:cubicBezTo>
                      <a:pt x="279667" y="113728"/>
                      <a:pt x="283277" y="101696"/>
                      <a:pt x="278464" y="9086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75" name="Google Shape;575;p11"/>
            <p:cNvSpPr/>
            <p:nvPr/>
          </p:nvSpPr>
          <p:spPr>
            <a:xfrm>
              <a:off x="7870583" y="1577908"/>
              <a:ext cx="539778" cy="499945"/>
            </a:xfrm>
            <a:custGeom>
              <a:rect b="b" l="l" r="r" t="t"/>
              <a:pathLst>
                <a:path extrusionOk="0" h="499945" w="539778">
                  <a:moveTo>
                    <a:pt x="539690" y="152233"/>
                  </a:moveTo>
                  <a:cubicBezTo>
                    <a:pt x="539690" y="151631"/>
                    <a:pt x="539690" y="151631"/>
                    <a:pt x="539690" y="151029"/>
                  </a:cubicBezTo>
                  <a:cubicBezTo>
                    <a:pt x="537886" y="70418"/>
                    <a:pt x="477728" y="-1772"/>
                    <a:pt x="389897" y="33"/>
                  </a:cubicBezTo>
                  <a:cubicBezTo>
                    <a:pt x="320114" y="1838"/>
                    <a:pt x="281011" y="52972"/>
                    <a:pt x="268378" y="99895"/>
                  </a:cubicBezTo>
                  <a:lnTo>
                    <a:pt x="268378" y="99895"/>
                  </a:lnTo>
                  <a:cubicBezTo>
                    <a:pt x="253339" y="53574"/>
                    <a:pt x="211829" y="4244"/>
                    <a:pt x="142046" y="6049"/>
                  </a:cubicBezTo>
                  <a:cubicBezTo>
                    <a:pt x="54216" y="8455"/>
                    <a:pt x="-2333" y="83653"/>
                    <a:pt x="74" y="164264"/>
                  </a:cubicBezTo>
                  <a:cubicBezTo>
                    <a:pt x="74" y="164866"/>
                    <a:pt x="74" y="164866"/>
                    <a:pt x="74" y="165467"/>
                  </a:cubicBezTo>
                  <a:cubicBezTo>
                    <a:pt x="74" y="182913"/>
                    <a:pt x="4887" y="361582"/>
                    <a:pt x="278605" y="499945"/>
                  </a:cubicBezTo>
                  <a:lnTo>
                    <a:pt x="278605" y="499945"/>
                  </a:lnTo>
                  <a:cubicBezTo>
                    <a:pt x="278605" y="499945"/>
                    <a:pt x="278605" y="499945"/>
                    <a:pt x="278605" y="499945"/>
                  </a:cubicBezTo>
                  <a:cubicBezTo>
                    <a:pt x="278605" y="499945"/>
                    <a:pt x="278605" y="499945"/>
                    <a:pt x="278605" y="499945"/>
                  </a:cubicBezTo>
                  <a:cubicBezTo>
                    <a:pt x="278605" y="499945"/>
                    <a:pt x="278605" y="499945"/>
                    <a:pt x="278605" y="499945"/>
                  </a:cubicBezTo>
                  <a:cubicBezTo>
                    <a:pt x="278605" y="499945"/>
                    <a:pt x="278605" y="499945"/>
                    <a:pt x="278605" y="499945"/>
                  </a:cubicBezTo>
                  <a:lnTo>
                    <a:pt x="278605" y="499945"/>
                  </a:lnTo>
                  <a:cubicBezTo>
                    <a:pt x="544503" y="348348"/>
                    <a:pt x="540292" y="169678"/>
                    <a:pt x="539690" y="152233"/>
                  </a:cubicBezTo>
                  <a:close/>
                </a:path>
              </a:pathLst>
            </a:custGeom>
            <a:solidFill>
              <a:srgbClr val="EE51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6" name="Google Shape;576;p11"/>
            <p:cNvSpPr/>
            <p:nvPr/>
          </p:nvSpPr>
          <p:spPr>
            <a:xfrm>
              <a:off x="8638231" y="1579697"/>
              <a:ext cx="253185" cy="438640"/>
            </a:xfrm>
            <a:custGeom>
              <a:rect b="b" l="l" r="r" t="t"/>
              <a:pathLst>
                <a:path extrusionOk="0" h="438640" w="253185">
                  <a:moveTo>
                    <a:pt x="140810" y="438600"/>
                  </a:moveTo>
                  <a:cubicBezTo>
                    <a:pt x="67418" y="440405"/>
                    <a:pt x="6057" y="382052"/>
                    <a:pt x="4252" y="308659"/>
                  </a:cubicBezTo>
                  <a:cubicBezTo>
                    <a:pt x="3650" y="276775"/>
                    <a:pt x="13877" y="246095"/>
                    <a:pt x="33729" y="222032"/>
                  </a:cubicBezTo>
                  <a:cubicBezTo>
                    <a:pt x="12674" y="198570"/>
                    <a:pt x="642" y="168491"/>
                    <a:pt x="41" y="136607"/>
                  </a:cubicBezTo>
                  <a:cubicBezTo>
                    <a:pt x="-1764" y="63215"/>
                    <a:pt x="56589" y="1854"/>
                    <a:pt x="129982" y="49"/>
                  </a:cubicBezTo>
                  <a:cubicBezTo>
                    <a:pt x="174499" y="-1154"/>
                    <a:pt x="216609" y="19901"/>
                    <a:pt x="242477" y="56597"/>
                  </a:cubicBezTo>
                  <a:cubicBezTo>
                    <a:pt x="249696" y="66824"/>
                    <a:pt x="247290" y="81262"/>
                    <a:pt x="237063" y="88481"/>
                  </a:cubicBezTo>
                  <a:cubicBezTo>
                    <a:pt x="226836" y="95700"/>
                    <a:pt x="212398" y="93294"/>
                    <a:pt x="205179" y="83067"/>
                  </a:cubicBezTo>
                  <a:cubicBezTo>
                    <a:pt x="188335" y="59004"/>
                    <a:pt x="160663" y="45167"/>
                    <a:pt x="131185" y="45769"/>
                  </a:cubicBezTo>
                  <a:cubicBezTo>
                    <a:pt x="83059" y="46972"/>
                    <a:pt x="44558" y="87278"/>
                    <a:pt x="45761" y="135404"/>
                  </a:cubicBezTo>
                  <a:cubicBezTo>
                    <a:pt x="46363" y="161874"/>
                    <a:pt x="58996" y="186538"/>
                    <a:pt x="80051" y="202781"/>
                  </a:cubicBezTo>
                  <a:cubicBezTo>
                    <a:pt x="85465" y="206992"/>
                    <a:pt x="89075" y="213609"/>
                    <a:pt x="89075" y="220227"/>
                  </a:cubicBezTo>
                  <a:cubicBezTo>
                    <a:pt x="89075" y="227446"/>
                    <a:pt x="86067" y="234063"/>
                    <a:pt x="81254" y="238274"/>
                  </a:cubicBezTo>
                  <a:cubicBezTo>
                    <a:pt x="60800" y="255720"/>
                    <a:pt x="49371" y="280986"/>
                    <a:pt x="49972" y="307456"/>
                  </a:cubicBezTo>
                  <a:cubicBezTo>
                    <a:pt x="51175" y="355582"/>
                    <a:pt x="91481" y="394083"/>
                    <a:pt x="139608" y="392880"/>
                  </a:cubicBezTo>
                  <a:cubicBezTo>
                    <a:pt x="168483" y="392278"/>
                    <a:pt x="195554" y="377239"/>
                    <a:pt x="211195" y="352574"/>
                  </a:cubicBezTo>
                  <a:cubicBezTo>
                    <a:pt x="217813" y="341746"/>
                    <a:pt x="232250" y="338738"/>
                    <a:pt x="242477" y="345355"/>
                  </a:cubicBezTo>
                  <a:cubicBezTo>
                    <a:pt x="253305" y="351973"/>
                    <a:pt x="256313" y="366410"/>
                    <a:pt x="249696" y="376637"/>
                  </a:cubicBezTo>
                  <a:cubicBezTo>
                    <a:pt x="225633" y="414537"/>
                    <a:pt x="184726" y="437397"/>
                    <a:pt x="140810" y="438600"/>
                  </a:cubicBezTo>
                  <a:close/>
                </a:path>
              </a:pathLst>
            </a:custGeom>
            <a:solidFill>
              <a:srgbClr val="5E4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77" name="Google Shape;577;p11"/>
          <p:cNvGrpSpPr/>
          <p:nvPr/>
        </p:nvGrpSpPr>
        <p:grpSpPr>
          <a:xfrm>
            <a:off x="8302202" y="3294090"/>
            <a:ext cx="1324507" cy="1324507"/>
            <a:chOff x="9779241" y="2966391"/>
            <a:chExt cx="1324507" cy="1324507"/>
          </a:xfrm>
        </p:grpSpPr>
        <p:grpSp>
          <p:nvGrpSpPr>
            <p:cNvPr id="578" name="Google Shape;578;p11"/>
            <p:cNvGrpSpPr/>
            <p:nvPr/>
          </p:nvGrpSpPr>
          <p:grpSpPr>
            <a:xfrm>
              <a:off x="9779241" y="2966391"/>
              <a:ext cx="1324507" cy="1324507"/>
              <a:chOff x="9779241" y="2966391"/>
              <a:chExt cx="1324507" cy="1324507"/>
            </a:xfrm>
          </p:grpSpPr>
          <p:sp>
            <p:nvSpPr>
              <p:cNvPr id="579" name="Google Shape;579;p11"/>
              <p:cNvSpPr/>
              <p:nvPr/>
            </p:nvSpPr>
            <p:spPr>
              <a:xfrm rot="-2700000">
                <a:off x="9973211" y="3160361"/>
                <a:ext cx="936568" cy="936568"/>
              </a:xfrm>
              <a:custGeom>
                <a:rect b="b" l="l" r="r" t="t"/>
                <a:pathLst>
                  <a:path extrusionOk="0" h="936047" w="936047">
                    <a:moveTo>
                      <a:pt x="936048" y="468024"/>
                    </a:moveTo>
                    <a:cubicBezTo>
                      <a:pt x="936048" y="726507"/>
                      <a:pt x="726506" y="936048"/>
                      <a:pt x="468023" y="936048"/>
                    </a:cubicBezTo>
                    <a:cubicBezTo>
                      <a:pt x="209541" y="936048"/>
                      <a:pt x="-1" y="726506"/>
                      <a:pt x="-1" y="468024"/>
                    </a:cubicBezTo>
                    <a:cubicBezTo>
                      <a:pt x="-1" y="209541"/>
                      <a:pt x="209541" y="0"/>
                      <a:pt x="468023" y="0"/>
                    </a:cubicBezTo>
                    <a:cubicBezTo>
                      <a:pt x="726506" y="0"/>
                      <a:pt x="936048" y="209542"/>
                      <a:pt x="936048" y="468024"/>
                    </a:cubicBezTo>
                    <a:close/>
                  </a:path>
                </a:pathLst>
              </a:custGeom>
              <a:solidFill>
                <a:srgbClr val="F943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0" name="Google Shape;580;p11"/>
              <p:cNvSpPr/>
              <p:nvPr/>
            </p:nvSpPr>
            <p:spPr>
              <a:xfrm>
                <a:off x="10113945" y="3183555"/>
                <a:ext cx="794483" cy="912470"/>
              </a:xfrm>
              <a:custGeom>
                <a:rect b="b" l="l" r="r" t="t"/>
                <a:pathLst>
                  <a:path extrusionOk="0" h="912470" w="794483">
                    <a:moveTo>
                      <a:pt x="474044" y="0"/>
                    </a:moveTo>
                    <a:cubicBezTo>
                      <a:pt x="536007" y="60158"/>
                      <a:pt x="582328" y="138363"/>
                      <a:pt x="603383" y="228600"/>
                    </a:cubicBezTo>
                    <a:cubicBezTo>
                      <a:pt x="662338" y="480060"/>
                      <a:pt x="506529" y="732122"/>
                      <a:pt x="254467" y="791076"/>
                    </a:cubicBezTo>
                    <a:cubicBezTo>
                      <a:pt x="167239" y="811530"/>
                      <a:pt x="79408" y="806116"/>
                      <a:pt x="0" y="779646"/>
                    </a:cubicBezTo>
                    <a:cubicBezTo>
                      <a:pt x="110691" y="887329"/>
                      <a:pt x="271913" y="937861"/>
                      <a:pt x="433137" y="899962"/>
                    </a:cubicBezTo>
                    <a:cubicBezTo>
                      <a:pt x="684596" y="841007"/>
                      <a:pt x="841007" y="588946"/>
                      <a:pt x="782053" y="337486"/>
                    </a:cubicBezTo>
                    <a:cubicBezTo>
                      <a:pt x="744153" y="173255"/>
                      <a:pt x="623236" y="49931"/>
                      <a:pt x="474044" y="0"/>
                    </a:cubicBezTo>
                    <a:close/>
                  </a:path>
                </a:pathLst>
              </a:custGeom>
              <a:solidFill>
                <a:srgbClr val="E53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1" name="Google Shape;581;p11"/>
              <p:cNvSpPr/>
              <p:nvPr/>
            </p:nvSpPr>
            <p:spPr>
              <a:xfrm>
                <a:off x="10004330" y="3196120"/>
                <a:ext cx="752101" cy="770691"/>
              </a:xfrm>
              <a:custGeom>
                <a:rect b="b" l="l" r="r" t="t"/>
                <a:pathLst>
                  <a:path extrusionOk="0" h="770691" w="752101">
                    <a:moveTo>
                      <a:pt x="54270" y="573373"/>
                    </a:moveTo>
                    <a:cubicBezTo>
                      <a:pt x="-474" y="339961"/>
                      <a:pt x="144507" y="105947"/>
                      <a:pt x="377920" y="51203"/>
                    </a:cubicBezTo>
                    <a:cubicBezTo>
                      <a:pt x="514478" y="19319"/>
                      <a:pt x="651037" y="55414"/>
                      <a:pt x="752102" y="137830"/>
                    </a:cubicBezTo>
                    <a:cubicBezTo>
                      <a:pt x="649232" y="28343"/>
                      <a:pt x="492220" y="-25198"/>
                      <a:pt x="335208" y="11499"/>
                    </a:cubicBezTo>
                    <a:cubicBezTo>
                      <a:pt x="101795" y="66242"/>
                      <a:pt x="-43186" y="300257"/>
                      <a:pt x="11558" y="533669"/>
                    </a:cubicBezTo>
                    <a:cubicBezTo>
                      <a:pt x="34418" y="630523"/>
                      <a:pt x="87959" y="712338"/>
                      <a:pt x="159546" y="770692"/>
                    </a:cubicBezTo>
                    <a:cubicBezTo>
                      <a:pt x="109616" y="717151"/>
                      <a:pt x="72317" y="649774"/>
                      <a:pt x="54270" y="573373"/>
                    </a:cubicBezTo>
                    <a:close/>
                  </a:path>
                </a:pathLst>
              </a:custGeom>
              <a:solidFill>
                <a:srgbClr val="F763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82" name="Google Shape;582;p11"/>
            <p:cNvSpPr/>
            <p:nvPr/>
          </p:nvSpPr>
          <p:spPr>
            <a:xfrm>
              <a:off x="10156190" y="3388065"/>
              <a:ext cx="546147" cy="527612"/>
            </a:xfrm>
            <a:custGeom>
              <a:rect b="b" l="l" r="r" t="t"/>
              <a:pathLst>
                <a:path extrusionOk="0" h="527612" w="546147">
                  <a:moveTo>
                    <a:pt x="540686" y="124554"/>
                  </a:moveTo>
                  <a:cubicBezTo>
                    <a:pt x="540686" y="123953"/>
                    <a:pt x="540686" y="123953"/>
                    <a:pt x="540686" y="123351"/>
                  </a:cubicBezTo>
                  <a:cubicBezTo>
                    <a:pt x="522036" y="43341"/>
                    <a:pt x="446839" y="-16817"/>
                    <a:pt x="359610" y="4239"/>
                  </a:cubicBezTo>
                  <a:cubicBezTo>
                    <a:pt x="290428" y="20481"/>
                    <a:pt x="262154" y="79436"/>
                    <a:pt x="259146" y="129367"/>
                  </a:cubicBezTo>
                  <a:lnTo>
                    <a:pt x="259146" y="129367"/>
                  </a:lnTo>
                  <a:cubicBezTo>
                    <a:pt x="234482" y="86053"/>
                    <a:pt x="182746" y="45747"/>
                    <a:pt x="113565" y="61990"/>
                  </a:cubicBezTo>
                  <a:cubicBezTo>
                    <a:pt x="26336" y="82444"/>
                    <a:pt x="-14572" y="169673"/>
                    <a:pt x="4678" y="249683"/>
                  </a:cubicBezTo>
                  <a:cubicBezTo>
                    <a:pt x="4678" y="250284"/>
                    <a:pt x="4678" y="250284"/>
                    <a:pt x="5280" y="250886"/>
                  </a:cubicBezTo>
                  <a:cubicBezTo>
                    <a:pt x="8890" y="268332"/>
                    <a:pt x="51000" y="445797"/>
                    <a:pt x="352993" y="527612"/>
                  </a:cubicBezTo>
                  <a:lnTo>
                    <a:pt x="352993" y="527612"/>
                  </a:lnTo>
                  <a:cubicBezTo>
                    <a:pt x="352993" y="527612"/>
                    <a:pt x="352993" y="527612"/>
                    <a:pt x="352993" y="527612"/>
                  </a:cubicBezTo>
                  <a:cubicBezTo>
                    <a:pt x="352993" y="527612"/>
                    <a:pt x="352993" y="527612"/>
                    <a:pt x="352993" y="527612"/>
                  </a:cubicBezTo>
                  <a:cubicBezTo>
                    <a:pt x="352993" y="527612"/>
                    <a:pt x="352993" y="527612"/>
                    <a:pt x="352993" y="527612"/>
                  </a:cubicBezTo>
                  <a:cubicBezTo>
                    <a:pt x="352993" y="527612"/>
                    <a:pt x="352993" y="527612"/>
                    <a:pt x="352993" y="527612"/>
                  </a:cubicBezTo>
                  <a:lnTo>
                    <a:pt x="352993" y="527612"/>
                  </a:lnTo>
                  <a:cubicBezTo>
                    <a:pt x="586406" y="319466"/>
                    <a:pt x="544897" y="142000"/>
                    <a:pt x="540686" y="1245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83" name="Google Shape;583;p11"/>
          <p:cNvGrpSpPr/>
          <p:nvPr/>
        </p:nvGrpSpPr>
        <p:grpSpPr>
          <a:xfrm rot="-1361582">
            <a:off x="2656190" y="3430164"/>
            <a:ext cx="1416462" cy="1416462"/>
            <a:chOff x="1085147" y="2720748"/>
            <a:chExt cx="1416439" cy="1416439"/>
          </a:xfrm>
        </p:grpSpPr>
        <p:grpSp>
          <p:nvGrpSpPr>
            <p:cNvPr id="584" name="Google Shape;584;p11"/>
            <p:cNvGrpSpPr/>
            <p:nvPr/>
          </p:nvGrpSpPr>
          <p:grpSpPr>
            <a:xfrm>
              <a:off x="1085147" y="2720748"/>
              <a:ext cx="1416439" cy="1416439"/>
              <a:chOff x="1085147" y="2720748"/>
              <a:chExt cx="1416439" cy="1416439"/>
            </a:xfrm>
          </p:grpSpPr>
          <p:grpSp>
            <p:nvGrpSpPr>
              <p:cNvPr id="585" name="Google Shape;585;p11"/>
              <p:cNvGrpSpPr/>
              <p:nvPr/>
            </p:nvGrpSpPr>
            <p:grpSpPr>
              <a:xfrm>
                <a:off x="1085147" y="2720748"/>
                <a:ext cx="1416439" cy="1416439"/>
                <a:chOff x="1085147" y="2720748"/>
                <a:chExt cx="1416439" cy="1416439"/>
              </a:xfrm>
            </p:grpSpPr>
            <p:sp>
              <p:nvSpPr>
                <p:cNvPr id="586" name="Google Shape;586;p11"/>
                <p:cNvSpPr/>
                <p:nvPr/>
              </p:nvSpPr>
              <p:spPr>
                <a:xfrm rot="-2700000">
                  <a:off x="1292579" y="2928181"/>
                  <a:ext cx="1001574" cy="1001574"/>
                </a:xfrm>
                <a:custGeom>
                  <a:rect b="b" l="l" r="r" t="t"/>
                  <a:pathLst>
                    <a:path extrusionOk="0" h="1001017" w="1001017">
                      <a:moveTo>
                        <a:pt x="1001018" y="500509"/>
                      </a:moveTo>
                      <a:cubicBezTo>
                        <a:pt x="1001018" y="776932"/>
                        <a:pt x="776932" y="1001018"/>
                        <a:pt x="500509" y="1001018"/>
                      </a:cubicBezTo>
                      <a:cubicBezTo>
                        <a:pt x="224085" y="1001018"/>
                        <a:pt x="0" y="776932"/>
                        <a:pt x="0" y="500509"/>
                      </a:cubicBezTo>
                      <a:cubicBezTo>
                        <a:pt x="0" y="224086"/>
                        <a:pt x="224085" y="0"/>
                        <a:pt x="500509" y="0"/>
                      </a:cubicBezTo>
                      <a:cubicBezTo>
                        <a:pt x="776932" y="0"/>
                        <a:pt x="1001018" y="224086"/>
                        <a:pt x="1001018" y="500509"/>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7" name="Google Shape;587;p11"/>
                <p:cNvSpPr/>
                <p:nvPr/>
              </p:nvSpPr>
              <p:spPr>
                <a:xfrm>
                  <a:off x="1348940" y="3027145"/>
                  <a:ext cx="944603" cy="901993"/>
                </a:xfrm>
                <a:custGeom>
                  <a:rect b="b" l="l" r="r" t="t"/>
                  <a:pathLst>
                    <a:path extrusionOk="0" h="901993" w="944603">
                      <a:moveTo>
                        <a:pt x="742950" y="0"/>
                      </a:moveTo>
                      <a:cubicBezTo>
                        <a:pt x="785662" y="81815"/>
                        <a:pt x="806116" y="176864"/>
                        <a:pt x="797092" y="275523"/>
                      </a:cubicBezTo>
                      <a:cubicBezTo>
                        <a:pt x="772427" y="551046"/>
                        <a:pt x="528788" y="753778"/>
                        <a:pt x="253866" y="729114"/>
                      </a:cubicBezTo>
                      <a:cubicBezTo>
                        <a:pt x="158215" y="720692"/>
                        <a:pt x="71588" y="685800"/>
                        <a:pt x="0" y="632259"/>
                      </a:cubicBezTo>
                      <a:cubicBezTo>
                        <a:pt x="76401" y="778443"/>
                        <a:pt x="222584" y="884321"/>
                        <a:pt x="399448" y="899962"/>
                      </a:cubicBezTo>
                      <a:cubicBezTo>
                        <a:pt x="674972" y="924627"/>
                        <a:pt x="918009" y="721895"/>
                        <a:pt x="942674" y="446372"/>
                      </a:cubicBezTo>
                      <a:cubicBezTo>
                        <a:pt x="958315" y="266499"/>
                        <a:pt x="877704" y="100464"/>
                        <a:pt x="742950"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8" name="Google Shape;588;p11"/>
                <p:cNvSpPr/>
                <p:nvPr/>
              </p:nvSpPr>
              <p:spPr>
                <a:xfrm>
                  <a:off x="1325966" y="2965107"/>
                  <a:ext cx="886239" cy="713547"/>
                </a:xfrm>
                <a:custGeom>
                  <a:rect b="b" l="l" r="r" t="t"/>
                  <a:pathLst>
                    <a:path extrusionOk="0" h="713547" w="886239">
                      <a:moveTo>
                        <a:pt x="31396" y="477728"/>
                      </a:moveTo>
                      <a:cubicBezTo>
                        <a:pt x="54256" y="222057"/>
                        <a:pt x="280450" y="33763"/>
                        <a:pt x="535519" y="56623"/>
                      </a:cubicBezTo>
                      <a:cubicBezTo>
                        <a:pt x="684711" y="69858"/>
                        <a:pt x="811042" y="152876"/>
                        <a:pt x="886240" y="270184"/>
                      </a:cubicBezTo>
                      <a:cubicBezTo>
                        <a:pt x="818863" y="124000"/>
                        <a:pt x="677492" y="17521"/>
                        <a:pt x="506042" y="1880"/>
                      </a:cubicBezTo>
                      <a:cubicBezTo>
                        <a:pt x="250371" y="-20980"/>
                        <a:pt x="24779" y="167314"/>
                        <a:pt x="1919" y="422985"/>
                      </a:cubicBezTo>
                      <a:cubicBezTo>
                        <a:pt x="-7707" y="528863"/>
                        <a:pt x="19364" y="629928"/>
                        <a:pt x="72303" y="713547"/>
                      </a:cubicBezTo>
                      <a:cubicBezTo>
                        <a:pt x="39217" y="642561"/>
                        <a:pt x="24177" y="561348"/>
                        <a:pt x="31396" y="477728"/>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89" name="Google Shape;589;p11"/>
              <p:cNvGrpSpPr/>
              <p:nvPr/>
            </p:nvGrpSpPr>
            <p:grpSpPr>
              <a:xfrm>
                <a:off x="1503639" y="3235565"/>
                <a:ext cx="597443" cy="225431"/>
                <a:chOff x="1503639" y="3235565"/>
                <a:chExt cx="597443" cy="225431"/>
              </a:xfrm>
            </p:grpSpPr>
            <p:sp>
              <p:nvSpPr>
                <p:cNvPr id="590" name="Google Shape;590;p11"/>
                <p:cNvSpPr/>
                <p:nvPr/>
              </p:nvSpPr>
              <p:spPr>
                <a:xfrm>
                  <a:off x="1503639" y="3235565"/>
                  <a:ext cx="146090" cy="177344"/>
                </a:xfrm>
                <a:custGeom>
                  <a:rect b="b" l="l" r="r" t="t"/>
                  <a:pathLst>
                    <a:path extrusionOk="0" h="177344" w="146090">
                      <a:moveTo>
                        <a:pt x="19759" y="177191"/>
                      </a:moveTo>
                      <a:cubicBezTo>
                        <a:pt x="13744" y="176590"/>
                        <a:pt x="7728" y="172980"/>
                        <a:pt x="3517" y="167566"/>
                      </a:cubicBezTo>
                      <a:cubicBezTo>
                        <a:pt x="-3101" y="157941"/>
                        <a:pt x="-93" y="144706"/>
                        <a:pt x="10134" y="138089"/>
                      </a:cubicBezTo>
                      <a:lnTo>
                        <a:pt x="87136" y="88759"/>
                      </a:lnTo>
                      <a:lnTo>
                        <a:pt x="16751" y="38227"/>
                      </a:lnTo>
                      <a:cubicBezTo>
                        <a:pt x="7126" y="31609"/>
                        <a:pt x="5321" y="18375"/>
                        <a:pt x="11939" y="8749"/>
                      </a:cubicBezTo>
                      <a:cubicBezTo>
                        <a:pt x="18556" y="-876"/>
                        <a:pt x="31791" y="-2681"/>
                        <a:pt x="41416" y="3937"/>
                      </a:cubicBezTo>
                      <a:lnTo>
                        <a:pt x="137067" y="72517"/>
                      </a:lnTo>
                      <a:cubicBezTo>
                        <a:pt x="142481" y="76728"/>
                        <a:pt x="146091" y="83345"/>
                        <a:pt x="146091" y="90564"/>
                      </a:cubicBezTo>
                      <a:cubicBezTo>
                        <a:pt x="146091" y="97783"/>
                        <a:pt x="142481" y="103799"/>
                        <a:pt x="136466" y="108010"/>
                      </a:cubicBezTo>
                      <a:lnTo>
                        <a:pt x="32994" y="174183"/>
                      </a:lnTo>
                      <a:cubicBezTo>
                        <a:pt x="28783" y="176590"/>
                        <a:pt x="24572" y="177793"/>
                        <a:pt x="19759" y="177191"/>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1" name="Google Shape;591;p11"/>
                <p:cNvSpPr/>
                <p:nvPr/>
              </p:nvSpPr>
              <p:spPr>
                <a:xfrm>
                  <a:off x="1952020" y="3285054"/>
                  <a:ext cx="149062" cy="175942"/>
                </a:xfrm>
                <a:custGeom>
                  <a:rect b="b" l="l" r="r" t="t"/>
                  <a:pathLst>
                    <a:path extrusionOk="0" h="175942" w="149062">
                      <a:moveTo>
                        <a:pt x="109189" y="175830"/>
                      </a:moveTo>
                      <a:cubicBezTo>
                        <a:pt x="104377" y="175228"/>
                        <a:pt x="100166" y="173423"/>
                        <a:pt x="96556" y="170416"/>
                      </a:cubicBezTo>
                      <a:lnTo>
                        <a:pt x="6921" y="86796"/>
                      </a:lnTo>
                      <a:cubicBezTo>
                        <a:pt x="1507" y="81983"/>
                        <a:pt x="-900" y="74764"/>
                        <a:pt x="304" y="68147"/>
                      </a:cubicBezTo>
                      <a:cubicBezTo>
                        <a:pt x="1507" y="60928"/>
                        <a:pt x="5718" y="55514"/>
                        <a:pt x="12335" y="52506"/>
                      </a:cubicBezTo>
                      <a:lnTo>
                        <a:pt x="118815" y="1973"/>
                      </a:lnTo>
                      <a:cubicBezTo>
                        <a:pt x="129643" y="-2839"/>
                        <a:pt x="142276" y="1372"/>
                        <a:pt x="147089" y="12200"/>
                      </a:cubicBezTo>
                      <a:cubicBezTo>
                        <a:pt x="151902" y="23029"/>
                        <a:pt x="147690" y="35662"/>
                        <a:pt x="136862" y="40474"/>
                      </a:cubicBezTo>
                      <a:lnTo>
                        <a:pt x="58657" y="77772"/>
                      </a:lnTo>
                      <a:lnTo>
                        <a:pt x="125432" y="140337"/>
                      </a:lnTo>
                      <a:cubicBezTo>
                        <a:pt x="133854" y="148157"/>
                        <a:pt x="134456" y="161993"/>
                        <a:pt x="126635" y="170416"/>
                      </a:cubicBezTo>
                      <a:cubicBezTo>
                        <a:pt x="121823" y="174626"/>
                        <a:pt x="115205" y="176431"/>
                        <a:pt x="109189" y="175830"/>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592" name="Google Shape;592;p11"/>
            <p:cNvGrpSpPr/>
            <p:nvPr/>
          </p:nvGrpSpPr>
          <p:grpSpPr>
            <a:xfrm>
              <a:off x="1537234" y="3483142"/>
              <a:ext cx="498107" cy="365756"/>
              <a:chOff x="1537234" y="3483142"/>
              <a:chExt cx="498107" cy="365756"/>
            </a:xfrm>
          </p:grpSpPr>
          <p:sp>
            <p:nvSpPr>
              <p:cNvPr id="593" name="Google Shape;593;p11"/>
              <p:cNvSpPr/>
              <p:nvPr/>
            </p:nvSpPr>
            <p:spPr>
              <a:xfrm>
                <a:off x="1537234" y="3483142"/>
                <a:ext cx="498107" cy="195010"/>
              </a:xfrm>
              <a:custGeom>
                <a:rect b="b" l="l" r="r" t="t"/>
                <a:pathLst>
                  <a:path extrusionOk="0" h="195010" w="498107">
                    <a:moveTo>
                      <a:pt x="0" y="0"/>
                    </a:moveTo>
                    <a:cubicBezTo>
                      <a:pt x="5414" y="98057"/>
                      <a:pt x="104675" y="182278"/>
                      <a:pt x="233413" y="193709"/>
                    </a:cubicBezTo>
                    <a:cubicBezTo>
                      <a:pt x="362151" y="205138"/>
                      <a:pt x="475247" y="140168"/>
                      <a:pt x="498107" y="44517"/>
                    </a:cubicBezTo>
                    <a:lnTo>
                      <a:pt x="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94" name="Google Shape;594;p11"/>
              <p:cNvGrpSpPr/>
              <p:nvPr/>
            </p:nvGrpSpPr>
            <p:grpSpPr>
              <a:xfrm>
                <a:off x="1619670" y="3492165"/>
                <a:ext cx="315207" cy="356733"/>
                <a:chOff x="1619670" y="3492165"/>
                <a:chExt cx="315207" cy="356733"/>
              </a:xfrm>
            </p:grpSpPr>
            <p:sp>
              <p:nvSpPr>
                <p:cNvPr id="595" name="Google Shape;595;p11"/>
                <p:cNvSpPr/>
                <p:nvPr/>
              </p:nvSpPr>
              <p:spPr>
                <a:xfrm>
                  <a:off x="1619670" y="3492165"/>
                  <a:ext cx="315207" cy="356717"/>
                </a:xfrm>
                <a:custGeom>
                  <a:rect b="b" l="l" r="r" t="t"/>
                  <a:pathLst>
                    <a:path extrusionOk="0" h="356717" w="315207">
                      <a:moveTo>
                        <a:pt x="18028" y="0"/>
                      </a:moveTo>
                      <a:lnTo>
                        <a:pt x="582" y="194310"/>
                      </a:lnTo>
                      <a:cubicBezTo>
                        <a:pt x="-6637" y="276125"/>
                        <a:pt x="54123" y="348916"/>
                        <a:pt x="135937" y="356135"/>
                      </a:cubicBezTo>
                      <a:cubicBezTo>
                        <a:pt x="217752" y="363354"/>
                        <a:pt x="290543" y="302594"/>
                        <a:pt x="297762" y="220780"/>
                      </a:cubicBezTo>
                      <a:lnTo>
                        <a:pt x="315208" y="26470"/>
                      </a:lnTo>
                      <a:lnTo>
                        <a:pt x="18028" y="0"/>
                      </a:ln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6" name="Google Shape;596;p11"/>
                <p:cNvSpPr/>
                <p:nvPr/>
              </p:nvSpPr>
              <p:spPr>
                <a:xfrm>
                  <a:off x="1753757" y="3504197"/>
                  <a:ext cx="45164" cy="222629"/>
                </a:xfrm>
                <a:custGeom>
                  <a:rect b="b" l="l" r="r" t="t"/>
                  <a:pathLst>
                    <a:path extrusionOk="0" h="222629" w="45164">
                      <a:moveTo>
                        <a:pt x="12077" y="222584"/>
                      </a:moveTo>
                      <a:lnTo>
                        <a:pt x="12077" y="222584"/>
                      </a:lnTo>
                      <a:cubicBezTo>
                        <a:pt x="4858" y="221983"/>
                        <a:pt x="-556" y="215365"/>
                        <a:pt x="46" y="208146"/>
                      </a:cubicBezTo>
                      <a:lnTo>
                        <a:pt x="18695" y="0"/>
                      </a:lnTo>
                      <a:lnTo>
                        <a:pt x="45164" y="2406"/>
                      </a:lnTo>
                      <a:lnTo>
                        <a:pt x="26515" y="210553"/>
                      </a:lnTo>
                      <a:cubicBezTo>
                        <a:pt x="25914" y="217772"/>
                        <a:pt x="19898" y="223186"/>
                        <a:pt x="12077" y="222584"/>
                      </a:cubicBezTo>
                      <a:close/>
                    </a:path>
                  </a:pathLst>
                </a:custGeom>
                <a:solidFill>
                  <a:srgbClr val="C64F5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7" name="Google Shape;597;p11"/>
                <p:cNvSpPr/>
                <p:nvPr/>
              </p:nvSpPr>
              <p:spPr>
                <a:xfrm>
                  <a:off x="1653339" y="3715953"/>
                  <a:ext cx="263491" cy="132945"/>
                </a:xfrm>
                <a:custGeom>
                  <a:rect b="b" l="l" r="r" t="t"/>
                  <a:pathLst>
                    <a:path extrusionOk="0" h="132945" w="263491">
                      <a:moveTo>
                        <a:pt x="101667" y="132347"/>
                      </a:moveTo>
                      <a:cubicBezTo>
                        <a:pt x="182278" y="139566"/>
                        <a:pt x="254468" y="80611"/>
                        <a:pt x="263492" y="0"/>
                      </a:cubicBezTo>
                      <a:cubicBezTo>
                        <a:pt x="160622" y="83619"/>
                        <a:pt x="58353" y="86627"/>
                        <a:pt x="0" y="78205"/>
                      </a:cubicBezTo>
                      <a:cubicBezTo>
                        <a:pt x="24665" y="108284"/>
                        <a:pt x="60759" y="128738"/>
                        <a:pt x="101667" y="132347"/>
                      </a:cubicBezTo>
                      <a:close/>
                    </a:path>
                  </a:pathLst>
                </a:custGeom>
                <a:solidFill>
                  <a:srgbClr val="E05F6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598" name="Google Shape;598;p11"/>
          <p:cNvGrpSpPr/>
          <p:nvPr/>
        </p:nvGrpSpPr>
        <p:grpSpPr>
          <a:xfrm>
            <a:off x="1919256" y="854217"/>
            <a:ext cx="1866417" cy="1866417"/>
            <a:chOff x="5311255" y="4973092"/>
            <a:chExt cx="1465811" cy="1465811"/>
          </a:xfrm>
        </p:grpSpPr>
        <p:grpSp>
          <p:nvGrpSpPr>
            <p:cNvPr id="599" name="Google Shape;599;p11"/>
            <p:cNvGrpSpPr/>
            <p:nvPr/>
          </p:nvGrpSpPr>
          <p:grpSpPr>
            <a:xfrm>
              <a:off x="5311255" y="4973092"/>
              <a:ext cx="1465811" cy="1465811"/>
              <a:chOff x="5311255" y="4973092"/>
              <a:chExt cx="1465811" cy="1465811"/>
            </a:xfrm>
          </p:grpSpPr>
          <p:sp>
            <p:nvSpPr>
              <p:cNvPr id="600" name="Google Shape;600;p11"/>
              <p:cNvSpPr/>
              <p:nvPr/>
            </p:nvSpPr>
            <p:spPr>
              <a:xfrm rot="-2700000">
                <a:off x="5525918" y="5187755"/>
                <a:ext cx="1036485" cy="1036485"/>
              </a:xfrm>
              <a:custGeom>
                <a:rect b="b" l="l" r="r" t="t"/>
                <a:pathLst>
                  <a:path extrusionOk="0" h="1035909" w="1035909">
                    <a:moveTo>
                      <a:pt x="1035909" y="517955"/>
                    </a:moveTo>
                    <a:cubicBezTo>
                      <a:pt x="1035909" y="804013"/>
                      <a:pt x="804013" y="1035909"/>
                      <a:pt x="517955" y="1035909"/>
                    </a:cubicBezTo>
                    <a:cubicBezTo>
                      <a:pt x="231897" y="1035909"/>
                      <a:pt x="0" y="804013"/>
                      <a:pt x="0" y="517955"/>
                    </a:cubicBezTo>
                    <a:cubicBezTo>
                      <a:pt x="0" y="231896"/>
                      <a:pt x="231897" y="0"/>
                      <a:pt x="517955" y="0"/>
                    </a:cubicBezTo>
                    <a:cubicBezTo>
                      <a:pt x="804013" y="0"/>
                      <a:pt x="1035909" y="231896"/>
                      <a:pt x="1035909" y="517955"/>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1" name="Google Shape;601;p11"/>
              <p:cNvSpPr/>
              <p:nvPr/>
            </p:nvSpPr>
            <p:spPr>
              <a:xfrm>
                <a:off x="5643011" y="5235541"/>
                <a:ext cx="918529" cy="987669"/>
              </a:xfrm>
              <a:custGeom>
                <a:rect b="b" l="l" r="r" t="t"/>
                <a:pathLst>
                  <a:path extrusionOk="0" h="987669" w="918529">
                    <a:moveTo>
                      <a:pt x="619025" y="0"/>
                    </a:moveTo>
                    <a:cubicBezTo>
                      <a:pt x="679784" y="73994"/>
                      <a:pt x="720090" y="165434"/>
                      <a:pt x="732122" y="267703"/>
                    </a:cubicBezTo>
                    <a:cubicBezTo>
                      <a:pt x="765209" y="551648"/>
                      <a:pt x="561875" y="808522"/>
                      <a:pt x="277930" y="841609"/>
                    </a:cubicBezTo>
                    <a:cubicBezTo>
                      <a:pt x="179270" y="853039"/>
                      <a:pt x="83619" y="836195"/>
                      <a:pt x="0" y="797092"/>
                    </a:cubicBezTo>
                    <a:cubicBezTo>
                      <a:pt x="108284" y="929440"/>
                      <a:pt x="279132" y="1005239"/>
                      <a:pt x="460809" y="984183"/>
                    </a:cubicBezTo>
                    <a:cubicBezTo>
                      <a:pt x="744755" y="951097"/>
                      <a:pt x="948088" y="694222"/>
                      <a:pt x="915001" y="410277"/>
                    </a:cubicBezTo>
                    <a:cubicBezTo>
                      <a:pt x="893345" y="224389"/>
                      <a:pt x="776638" y="73393"/>
                      <a:pt x="619025"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2" name="Google Shape;602;p11"/>
              <p:cNvSpPr/>
              <p:nvPr/>
            </p:nvSpPr>
            <p:spPr>
              <a:xfrm>
                <a:off x="5560336" y="5226897"/>
                <a:ext cx="867133" cy="815963"/>
              </a:xfrm>
              <a:custGeom>
                <a:rect b="b" l="l" r="r" t="t"/>
                <a:pathLst>
                  <a:path extrusionOk="0" h="815963" w="867133">
                    <a:moveTo>
                      <a:pt x="45377" y="584957"/>
                    </a:moveTo>
                    <a:cubicBezTo>
                      <a:pt x="14697" y="321465"/>
                      <a:pt x="203592" y="82638"/>
                      <a:pt x="467084" y="51958"/>
                    </a:cubicBezTo>
                    <a:cubicBezTo>
                      <a:pt x="621088" y="33911"/>
                      <a:pt x="766670" y="91061"/>
                      <a:pt x="867134" y="194532"/>
                    </a:cubicBezTo>
                    <a:cubicBezTo>
                      <a:pt x="767873" y="60982"/>
                      <a:pt x="602439" y="-17224"/>
                      <a:pt x="424973" y="3230"/>
                    </a:cubicBezTo>
                    <a:cubicBezTo>
                      <a:pt x="161482" y="33911"/>
                      <a:pt x="-27414" y="272738"/>
                      <a:pt x="3266" y="536229"/>
                    </a:cubicBezTo>
                    <a:cubicBezTo>
                      <a:pt x="15899" y="645717"/>
                      <a:pt x="64627" y="742571"/>
                      <a:pt x="136215" y="815963"/>
                    </a:cubicBezTo>
                    <a:cubicBezTo>
                      <a:pt x="88089" y="749790"/>
                      <a:pt x="55604" y="671584"/>
                      <a:pt x="45377" y="584957"/>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03" name="Google Shape;603;p11"/>
            <p:cNvGrpSpPr/>
            <p:nvPr/>
          </p:nvGrpSpPr>
          <p:grpSpPr>
            <a:xfrm>
              <a:off x="5794460" y="5494673"/>
              <a:ext cx="462916" cy="176777"/>
              <a:chOff x="5794460" y="5494673"/>
              <a:chExt cx="462916" cy="176777"/>
            </a:xfrm>
          </p:grpSpPr>
          <p:sp>
            <p:nvSpPr>
              <p:cNvPr id="604" name="Google Shape;604;p11"/>
              <p:cNvSpPr/>
              <p:nvPr/>
            </p:nvSpPr>
            <p:spPr>
              <a:xfrm rot="-396560">
                <a:off x="5801611" y="5538893"/>
                <a:ext cx="75733" cy="128625"/>
              </a:xfrm>
              <a:custGeom>
                <a:rect b="b" l="l" r="r" t="t"/>
                <a:pathLst>
                  <a:path extrusionOk="0" h="128736" w="75798">
                    <a:moveTo>
                      <a:pt x="75798" y="64369"/>
                    </a:moveTo>
                    <a:cubicBezTo>
                      <a:pt x="75798" y="99918"/>
                      <a:pt x="58830" y="128737"/>
                      <a:pt x="37899" y="128737"/>
                    </a:cubicBezTo>
                    <a:cubicBezTo>
                      <a:pt x="16968" y="128737"/>
                      <a:pt x="0" y="99919"/>
                      <a:pt x="0" y="64369"/>
                    </a:cubicBezTo>
                    <a:cubicBezTo>
                      <a:pt x="0" y="28819"/>
                      <a:pt x="16968" y="0"/>
                      <a:pt x="37899" y="0"/>
                    </a:cubicBezTo>
                    <a:cubicBezTo>
                      <a:pt x="58830" y="0"/>
                      <a:pt x="75798" y="28819"/>
                      <a:pt x="75798" y="64369"/>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5" name="Google Shape;605;p11"/>
              <p:cNvSpPr/>
              <p:nvPr/>
            </p:nvSpPr>
            <p:spPr>
              <a:xfrm>
                <a:off x="6180067" y="5494673"/>
                <a:ext cx="77309" cy="127835"/>
              </a:xfrm>
              <a:custGeom>
                <a:rect b="b" l="l" r="r" t="t"/>
                <a:pathLst>
                  <a:path extrusionOk="0" h="127835" w="77309">
                    <a:moveTo>
                      <a:pt x="76554" y="59705"/>
                    </a:moveTo>
                    <a:cubicBezTo>
                      <a:pt x="80765" y="95198"/>
                      <a:pt x="66929" y="125277"/>
                      <a:pt x="45873" y="127683"/>
                    </a:cubicBezTo>
                    <a:cubicBezTo>
                      <a:pt x="24818" y="130090"/>
                      <a:pt x="4365" y="103620"/>
                      <a:pt x="755" y="68127"/>
                    </a:cubicBezTo>
                    <a:cubicBezTo>
                      <a:pt x="-3456" y="32634"/>
                      <a:pt x="10380" y="2555"/>
                      <a:pt x="31436" y="149"/>
                    </a:cubicBezTo>
                    <a:cubicBezTo>
                      <a:pt x="51889" y="-2258"/>
                      <a:pt x="72343" y="24813"/>
                      <a:pt x="76554" y="59705"/>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06" name="Google Shape;606;p11"/>
            <p:cNvSpPr/>
            <p:nvPr/>
          </p:nvSpPr>
          <p:spPr>
            <a:xfrm>
              <a:off x="5703770" y="5713796"/>
              <a:ext cx="691216" cy="351228"/>
            </a:xfrm>
            <a:custGeom>
              <a:rect b="b" l="l" r="r" t="t"/>
              <a:pathLst>
                <a:path extrusionOk="0" h="351228" w="691216">
                  <a:moveTo>
                    <a:pt x="0" y="80612"/>
                  </a:moveTo>
                  <a:cubicBezTo>
                    <a:pt x="39704" y="252062"/>
                    <a:pt x="202732" y="369370"/>
                    <a:pt x="381401" y="348916"/>
                  </a:cubicBezTo>
                  <a:cubicBezTo>
                    <a:pt x="560070" y="327861"/>
                    <a:pt x="691816" y="176263"/>
                    <a:pt x="691214" y="0"/>
                  </a:cubicBezTo>
                  <a:lnTo>
                    <a:pt x="0" y="80612"/>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7" name="Google Shape;607;p11"/>
            <p:cNvSpPr/>
            <p:nvPr/>
          </p:nvSpPr>
          <p:spPr>
            <a:xfrm>
              <a:off x="5835516" y="5913310"/>
              <a:ext cx="469833" cy="152399"/>
            </a:xfrm>
            <a:custGeom>
              <a:rect b="b" l="l" r="r" t="t"/>
              <a:pathLst>
                <a:path extrusionOk="0" h="152399" w="469833">
                  <a:moveTo>
                    <a:pt x="0" y="82627"/>
                  </a:moveTo>
                  <a:cubicBezTo>
                    <a:pt x="69182" y="134363"/>
                    <a:pt x="157012" y="160832"/>
                    <a:pt x="249655" y="150004"/>
                  </a:cubicBezTo>
                  <a:cubicBezTo>
                    <a:pt x="338087" y="139777"/>
                    <a:pt x="415089" y="97065"/>
                    <a:pt x="469833" y="35704"/>
                  </a:cubicBezTo>
                  <a:lnTo>
                    <a:pt x="465622" y="28485"/>
                  </a:lnTo>
                  <a:cubicBezTo>
                    <a:pt x="220780" y="-58143"/>
                    <a:pt x="3008" y="80221"/>
                    <a:pt x="0" y="82627"/>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Profile 9">
  <p:cSld name="CUSTOM_16_1_1_1_1_2">
    <p:spTree>
      <p:nvGrpSpPr>
        <p:cNvPr id="608" name="Shape 608"/>
        <p:cNvGrpSpPr/>
        <p:nvPr/>
      </p:nvGrpSpPr>
      <p:grpSpPr>
        <a:xfrm>
          <a:off x="0" y="0"/>
          <a:ext cx="0" cy="0"/>
          <a:chOff x="0" y="0"/>
          <a:chExt cx="0" cy="0"/>
        </a:xfrm>
      </p:grpSpPr>
      <p:grpSp>
        <p:nvGrpSpPr>
          <p:cNvPr id="609" name="Google Shape;609;p12"/>
          <p:cNvGrpSpPr/>
          <p:nvPr/>
        </p:nvGrpSpPr>
        <p:grpSpPr>
          <a:xfrm>
            <a:off x="8196911" y="564472"/>
            <a:ext cx="1321102" cy="1321102"/>
            <a:chOff x="1387100" y="17486"/>
            <a:chExt cx="1321102" cy="1321102"/>
          </a:xfrm>
        </p:grpSpPr>
        <p:grpSp>
          <p:nvGrpSpPr>
            <p:cNvPr id="610" name="Google Shape;610;p12"/>
            <p:cNvGrpSpPr/>
            <p:nvPr/>
          </p:nvGrpSpPr>
          <p:grpSpPr>
            <a:xfrm>
              <a:off x="1387100" y="17486"/>
              <a:ext cx="1321102" cy="1321102"/>
              <a:chOff x="1387100" y="17486"/>
              <a:chExt cx="1321102" cy="1321102"/>
            </a:xfrm>
          </p:grpSpPr>
          <p:sp>
            <p:nvSpPr>
              <p:cNvPr id="611" name="Google Shape;611;p12"/>
              <p:cNvSpPr/>
              <p:nvPr/>
            </p:nvSpPr>
            <p:spPr>
              <a:xfrm rot="-2700000">
                <a:off x="1580571" y="210957"/>
                <a:ext cx="934160" cy="934160"/>
              </a:xfrm>
              <a:custGeom>
                <a:rect b="b" l="l" r="r" t="t"/>
                <a:pathLst>
                  <a:path extrusionOk="0" h="933641" w="933641">
                    <a:moveTo>
                      <a:pt x="933642" y="466821"/>
                    </a:moveTo>
                    <a:cubicBezTo>
                      <a:pt x="933642" y="724639"/>
                      <a:pt x="724639" y="933642"/>
                      <a:pt x="466821" y="933642"/>
                    </a:cubicBezTo>
                    <a:cubicBezTo>
                      <a:pt x="209003" y="933642"/>
                      <a:pt x="0" y="724639"/>
                      <a:pt x="0" y="466821"/>
                    </a:cubicBezTo>
                    <a:cubicBezTo>
                      <a:pt x="0" y="209003"/>
                      <a:pt x="209003" y="0"/>
                      <a:pt x="466821" y="0"/>
                    </a:cubicBezTo>
                    <a:cubicBezTo>
                      <a:pt x="724639" y="0"/>
                      <a:pt x="933642" y="209003"/>
                      <a:pt x="933642" y="466821"/>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2" name="Google Shape;612;p12"/>
              <p:cNvSpPr/>
              <p:nvPr/>
            </p:nvSpPr>
            <p:spPr>
              <a:xfrm>
                <a:off x="1601002" y="359142"/>
                <a:ext cx="913541" cy="785773"/>
              </a:xfrm>
              <a:custGeom>
                <a:rect b="b" l="l" r="r" t="t"/>
                <a:pathLst>
                  <a:path extrusionOk="0" h="785773" w="913541">
                    <a:moveTo>
                      <a:pt x="788068" y="0"/>
                    </a:moveTo>
                    <a:cubicBezTo>
                      <a:pt x="813335" y="82416"/>
                      <a:pt x="816343" y="172653"/>
                      <a:pt x="791678" y="262288"/>
                    </a:cubicBezTo>
                    <a:cubicBezTo>
                      <a:pt x="723098" y="510741"/>
                      <a:pt x="465622" y="656924"/>
                      <a:pt x="217170" y="588344"/>
                    </a:cubicBezTo>
                    <a:cubicBezTo>
                      <a:pt x="130543" y="564281"/>
                      <a:pt x="57150" y="517960"/>
                      <a:pt x="0" y="456598"/>
                    </a:cubicBezTo>
                    <a:cubicBezTo>
                      <a:pt x="45720" y="603384"/>
                      <a:pt x="162426" y="724903"/>
                      <a:pt x="321845" y="768818"/>
                    </a:cubicBezTo>
                    <a:cubicBezTo>
                      <a:pt x="570297" y="837398"/>
                      <a:pt x="827773" y="691816"/>
                      <a:pt x="896353" y="442762"/>
                    </a:cubicBezTo>
                    <a:cubicBezTo>
                      <a:pt x="941471" y="280336"/>
                      <a:pt x="895150" y="114300"/>
                      <a:pt x="788068"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3" name="Google Shape;613;p12"/>
              <p:cNvSpPr/>
              <p:nvPr/>
            </p:nvSpPr>
            <p:spPr>
              <a:xfrm>
                <a:off x="1611704" y="244714"/>
                <a:ext cx="853766" cy="596894"/>
              </a:xfrm>
              <a:custGeom>
                <a:rect b="b" l="l" r="r" t="t"/>
                <a:pathLst>
                  <a:path extrusionOk="0" h="596894" w="853766">
                    <a:moveTo>
                      <a:pt x="33814" y="373709"/>
                    </a:moveTo>
                    <a:cubicBezTo>
                      <a:pt x="97582" y="142703"/>
                      <a:pt x="336409" y="7347"/>
                      <a:pt x="567415" y="71115"/>
                    </a:cubicBezTo>
                    <a:cubicBezTo>
                      <a:pt x="702169" y="108413"/>
                      <a:pt x="804437" y="205267"/>
                      <a:pt x="853767" y="325583"/>
                    </a:cubicBezTo>
                    <a:cubicBezTo>
                      <a:pt x="816469" y="180602"/>
                      <a:pt x="703973" y="58482"/>
                      <a:pt x="549368" y="15769"/>
                    </a:cubicBezTo>
                    <a:cubicBezTo>
                      <a:pt x="318361" y="-47998"/>
                      <a:pt x="79534" y="87357"/>
                      <a:pt x="15767" y="318364"/>
                    </a:cubicBezTo>
                    <a:cubicBezTo>
                      <a:pt x="-10702" y="414015"/>
                      <a:pt x="-2882" y="511471"/>
                      <a:pt x="32010" y="596895"/>
                    </a:cubicBezTo>
                    <a:cubicBezTo>
                      <a:pt x="13361" y="525908"/>
                      <a:pt x="12759" y="449508"/>
                      <a:pt x="33814" y="373709"/>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14" name="Google Shape;614;p12"/>
            <p:cNvGrpSpPr/>
            <p:nvPr/>
          </p:nvGrpSpPr>
          <p:grpSpPr>
            <a:xfrm>
              <a:off x="1875282" y="466741"/>
              <a:ext cx="404681" cy="204704"/>
              <a:chOff x="1875282" y="466741"/>
              <a:chExt cx="404681" cy="204704"/>
            </a:xfrm>
          </p:grpSpPr>
          <p:sp>
            <p:nvSpPr>
              <p:cNvPr id="615" name="Google Shape;615;p12"/>
              <p:cNvSpPr/>
              <p:nvPr/>
            </p:nvSpPr>
            <p:spPr>
              <a:xfrm>
                <a:off x="1875282" y="466741"/>
                <a:ext cx="73211" cy="113264"/>
              </a:xfrm>
              <a:custGeom>
                <a:rect b="b" l="l" r="r" t="t"/>
                <a:pathLst>
                  <a:path extrusionOk="0" h="113264" w="73211">
                    <a:moveTo>
                      <a:pt x="69823" y="65656"/>
                    </a:moveTo>
                    <a:cubicBezTo>
                      <a:pt x="61401" y="96336"/>
                      <a:pt x="39744" y="117392"/>
                      <a:pt x="21095" y="112579"/>
                    </a:cubicBezTo>
                    <a:cubicBezTo>
                      <a:pt x="3048" y="107766"/>
                      <a:pt x="-5374" y="78289"/>
                      <a:pt x="3649" y="47608"/>
                    </a:cubicBezTo>
                    <a:cubicBezTo>
                      <a:pt x="12071" y="16928"/>
                      <a:pt x="33728" y="-4127"/>
                      <a:pt x="52377" y="685"/>
                    </a:cubicBezTo>
                    <a:cubicBezTo>
                      <a:pt x="70424" y="5498"/>
                      <a:pt x="78245" y="34374"/>
                      <a:pt x="69823" y="65656"/>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6" name="Google Shape;616;p12"/>
              <p:cNvSpPr/>
              <p:nvPr/>
            </p:nvSpPr>
            <p:spPr>
              <a:xfrm>
                <a:off x="2206752" y="558181"/>
                <a:ext cx="73211" cy="113264"/>
              </a:xfrm>
              <a:custGeom>
                <a:rect b="b" l="l" r="r" t="t"/>
                <a:pathLst>
                  <a:path extrusionOk="0" h="113264" w="73211">
                    <a:moveTo>
                      <a:pt x="69823" y="65656"/>
                    </a:moveTo>
                    <a:cubicBezTo>
                      <a:pt x="61401" y="96336"/>
                      <a:pt x="39744" y="117392"/>
                      <a:pt x="21095" y="112579"/>
                    </a:cubicBezTo>
                    <a:cubicBezTo>
                      <a:pt x="3048" y="107766"/>
                      <a:pt x="-5374" y="78289"/>
                      <a:pt x="3649" y="47608"/>
                    </a:cubicBezTo>
                    <a:cubicBezTo>
                      <a:pt x="12071" y="16928"/>
                      <a:pt x="33728" y="-4127"/>
                      <a:pt x="52377" y="685"/>
                    </a:cubicBezTo>
                    <a:cubicBezTo>
                      <a:pt x="70424" y="5498"/>
                      <a:pt x="78245" y="34975"/>
                      <a:pt x="69823" y="65656"/>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17" name="Google Shape;617;p12"/>
            <p:cNvSpPr/>
            <p:nvPr/>
          </p:nvSpPr>
          <p:spPr>
            <a:xfrm>
              <a:off x="1729509" y="637072"/>
              <a:ext cx="609028" cy="365251"/>
            </a:xfrm>
            <a:custGeom>
              <a:rect b="b" l="l" r="r" t="t"/>
              <a:pathLst>
                <a:path extrusionOk="0" h="365251" w="609028">
                  <a:moveTo>
                    <a:pt x="3840" y="0"/>
                  </a:moveTo>
                  <a:cubicBezTo>
                    <a:pt x="-20824" y="156410"/>
                    <a:pt x="75428" y="310415"/>
                    <a:pt x="231839" y="353728"/>
                  </a:cubicBezTo>
                  <a:cubicBezTo>
                    <a:pt x="388249" y="397042"/>
                    <a:pt x="550074" y="314626"/>
                    <a:pt x="609029" y="167239"/>
                  </a:cubicBezTo>
                  <a:lnTo>
                    <a:pt x="384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8" name="Google Shape;618;p12"/>
            <p:cNvSpPr/>
            <p:nvPr/>
          </p:nvSpPr>
          <p:spPr>
            <a:xfrm>
              <a:off x="1774858" y="844381"/>
              <a:ext cx="409073" cy="158011"/>
            </a:xfrm>
            <a:custGeom>
              <a:rect b="b" l="l" r="r" t="t"/>
              <a:pathLst>
                <a:path extrusionOk="0" h="158011" w="409073">
                  <a:moveTo>
                    <a:pt x="0" y="5649"/>
                  </a:moveTo>
                  <a:cubicBezTo>
                    <a:pt x="40306" y="72425"/>
                    <a:pt x="105276" y="124160"/>
                    <a:pt x="185888" y="146419"/>
                  </a:cubicBezTo>
                  <a:cubicBezTo>
                    <a:pt x="263492" y="168076"/>
                    <a:pt x="341697" y="158450"/>
                    <a:pt x="409074" y="125364"/>
                  </a:cubicBezTo>
                  <a:lnTo>
                    <a:pt x="407871" y="118145"/>
                  </a:lnTo>
                  <a:cubicBezTo>
                    <a:pt x="232210" y="-37063"/>
                    <a:pt x="3610" y="5048"/>
                    <a:pt x="0" y="5649"/>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19" name="Google Shape;619;p12"/>
          <p:cNvGrpSpPr/>
          <p:nvPr/>
        </p:nvGrpSpPr>
        <p:grpSpPr>
          <a:xfrm>
            <a:off x="2496469" y="2871677"/>
            <a:ext cx="1620004" cy="1620004"/>
            <a:chOff x="9779241" y="2966391"/>
            <a:chExt cx="1324507" cy="1324507"/>
          </a:xfrm>
        </p:grpSpPr>
        <p:grpSp>
          <p:nvGrpSpPr>
            <p:cNvPr id="620" name="Google Shape;620;p12"/>
            <p:cNvGrpSpPr/>
            <p:nvPr/>
          </p:nvGrpSpPr>
          <p:grpSpPr>
            <a:xfrm>
              <a:off x="9779241" y="2966391"/>
              <a:ext cx="1324507" cy="1324507"/>
              <a:chOff x="9779241" y="2966391"/>
              <a:chExt cx="1324507" cy="1324507"/>
            </a:xfrm>
          </p:grpSpPr>
          <p:sp>
            <p:nvSpPr>
              <p:cNvPr id="621" name="Google Shape;621;p12"/>
              <p:cNvSpPr/>
              <p:nvPr/>
            </p:nvSpPr>
            <p:spPr>
              <a:xfrm rot="-2700000">
                <a:off x="9973211" y="3160361"/>
                <a:ext cx="936568" cy="936568"/>
              </a:xfrm>
              <a:custGeom>
                <a:rect b="b" l="l" r="r" t="t"/>
                <a:pathLst>
                  <a:path extrusionOk="0" h="936047" w="936047">
                    <a:moveTo>
                      <a:pt x="936048" y="468024"/>
                    </a:moveTo>
                    <a:cubicBezTo>
                      <a:pt x="936048" y="726507"/>
                      <a:pt x="726506" y="936048"/>
                      <a:pt x="468023" y="936048"/>
                    </a:cubicBezTo>
                    <a:cubicBezTo>
                      <a:pt x="209541" y="936048"/>
                      <a:pt x="-1" y="726506"/>
                      <a:pt x="-1" y="468024"/>
                    </a:cubicBezTo>
                    <a:cubicBezTo>
                      <a:pt x="-1" y="209541"/>
                      <a:pt x="209541" y="0"/>
                      <a:pt x="468023" y="0"/>
                    </a:cubicBezTo>
                    <a:cubicBezTo>
                      <a:pt x="726506" y="0"/>
                      <a:pt x="936048" y="209542"/>
                      <a:pt x="936048" y="468024"/>
                    </a:cubicBezTo>
                    <a:close/>
                  </a:path>
                </a:pathLst>
              </a:custGeom>
              <a:solidFill>
                <a:srgbClr val="F943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2" name="Google Shape;622;p12"/>
              <p:cNvSpPr/>
              <p:nvPr/>
            </p:nvSpPr>
            <p:spPr>
              <a:xfrm>
                <a:off x="10113945" y="3183555"/>
                <a:ext cx="794483" cy="912470"/>
              </a:xfrm>
              <a:custGeom>
                <a:rect b="b" l="l" r="r" t="t"/>
                <a:pathLst>
                  <a:path extrusionOk="0" h="912470" w="794483">
                    <a:moveTo>
                      <a:pt x="474044" y="0"/>
                    </a:moveTo>
                    <a:cubicBezTo>
                      <a:pt x="536007" y="60158"/>
                      <a:pt x="582328" y="138363"/>
                      <a:pt x="603383" y="228600"/>
                    </a:cubicBezTo>
                    <a:cubicBezTo>
                      <a:pt x="662338" y="480060"/>
                      <a:pt x="506529" y="732122"/>
                      <a:pt x="254467" y="791076"/>
                    </a:cubicBezTo>
                    <a:cubicBezTo>
                      <a:pt x="167239" y="811530"/>
                      <a:pt x="79408" y="806116"/>
                      <a:pt x="0" y="779646"/>
                    </a:cubicBezTo>
                    <a:cubicBezTo>
                      <a:pt x="110691" y="887329"/>
                      <a:pt x="271913" y="937861"/>
                      <a:pt x="433137" y="899962"/>
                    </a:cubicBezTo>
                    <a:cubicBezTo>
                      <a:pt x="684596" y="841007"/>
                      <a:pt x="841007" y="588946"/>
                      <a:pt x="782053" y="337486"/>
                    </a:cubicBezTo>
                    <a:cubicBezTo>
                      <a:pt x="744153" y="173255"/>
                      <a:pt x="623236" y="49931"/>
                      <a:pt x="474044" y="0"/>
                    </a:cubicBezTo>
                    <a:close/>
                  </a:path>
                </a:pathLst>
              </a:custGeom>
              <a:solidFill>
                <a:srgbClr val="E53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3" name="Google Shape;623;p12"/>
              <p:cNvSpPr/>
              <p:nvPr/>
            </p:nvSpPr>
            <p:spPr>
              <a:xfrm>
                <a:off x="10004330" y="3196120"/>
                <a:ext cx="752101" cy="770691"/>
              </a:xfrm>
              <a:custGeom>
                <a:rect b="b" l="l" r="r" t="t"/>
                <a:pathLst>
                  <a:path extrusionOk="0" h="770691" w="752101">
                    <a:moveTo>
                      <a:pt x="54270" y="573373"/>
                    </a:moveTo>
                    <a:cubicBezTo>
                      <a:pt x="-474" y="339961"/>
                      <a:pt x="144507" y="105947"/>
                      <a:pt x="377920" y="51203"/>
                    </a:cubicBezTo>
                    <a:cubicBezTo>
                      <a:pt x="514478" y="19319"/>
                      <a:pt x="651037" y="55414"/>
                      <a:pt x="752102" y="137830"/>
                    </a:cubicBezTo>
                    <a:cubicBezTo>
                      <a:pt x="649232" y="28343"/>
                      <a:pt x="492220" y="-25198"/>
                      <a:pt x="335208" y="11499"/>
                    </a:cubicBezTo>
                    <a:cubicBezTo>
                      <a:pt x="101795" y="66242"/>
                      <a:pt x="-43186" y="300257"/>
                      <a:pt x="11558" y="533669"/>
                    </a:cubicBezTo>
                    <a:cubicBezTo>
                      <a:pt x="34418" y="630523"/>
                      <a:pt x="87959" y="712338"/>
                      <a:pt x="159546" y="770692"/>
                    </a:cubicBezTo>
                    <a:cubicBezTo>
                      <a:pt x="109616" y="717151"/>
                      <a:pt x="72317" y="649774"/>
                      <a:pt x="54270" y="573373"/>
                    </a:cubicBezTo>
                    <a:close/>
                  </a:path>
                </a:pathLst>
              </a:custGeom>
              <a:solidFill>
                <a:srgbClr val="F763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24" name="Google Shape;624;p12"/>
            <p:cNvSpPr/>
            <p:nvPr/>
          </p:nvSpPr>
          <p:spPr>
            <a:xfrm>
              <a:off x="10156190" y="3388065"/>
              <a:ext cx="546147" cy="527612"/>
            </a:xfrm>
            <a:custGeom>
              <a:rect b="b" l="l" r="r" t="t"/>
              <a:pathLst>
                <a:path extrusionOk="0" h="527612" w="546147">
                  <a:moveTo>
                    <a:pt x="540686" y="124554"/>
                  </a:moveTo>
                  <a:cubicBezTo>
                    <a:pt x="540686" y="123953"/>
                    <a:pt x="540686" y="123953"/>
                    <a:pt x="540686" y="123351"/>
                  </a:cubicBezTo>
                  <a:cubicBezTo>
                    <a:pt x="522036" y="43341"/>
                    <a:pt x="446839" y="-16817"/>
                    <a:pt x="359610" y="4239"/>
                  </a:cubicBezTo>
                  <a:cubicBezTo>
                    <a:pt x="290428" y="20481"/>
                    <a:pt x="262154" y="79436"/>
                    <a:pt x="259146" y="129367"/>
                  </a:cubicBezTo>
                  <a:lnTo>
                    <a:pt x="259146" y="129367"/>
                  </a:lnTo>
                  <a:cubicBezTo>
                    <a:pt x="234482" y="86053"/>
                    <a:pt x="182746" y="45747"/>
                    <a:pt x="113565" y="61990"/>
                  </a:cubicBezTo>
                  <a:cubicBezTo>
                    <a:pt x="26336" y="82444"/>
                    <a:pt x="-14572" y="169673"/>
                    <a:pt x="4678" y="249683"/>
                  </a:cubicBezTo>
                  <a:cubicBezTo>
                    <a:pt x="4678" y="250284"/>
                    <a:pt x="4678" y="250284"/>
                    <a:pt x="5280" y="250886"/>
                  </a:cubicBezTo>
                  <a:cubicBezTo>
                    <a:pt x="8890" y="268332"/>
                    <a:pt x="51000" y="445797"/>
                    <a:pt x="352993" y="527612"/>
                  </a:cubicBezTo>
                  <a:lnTo>
                    <a:pt x="352993" y="527612"/>
                  </a:lnTo>
                  <a:cubicBezTo>
                    <a:pt x="352993" y="527612"/>
                    <a:pt x="352993" y="527612"/>
                    <a:pt x="352993" y="527612"/>
                  </a:cubicBezTo>
                  <a:cubicBezTo>
                    <a:pt x="352993" y="527612"/>
                    <a:pt x="352993" y="527612"/>
                    <a:pt x="352993" y="527612"/>
                  </a:cubicBezTo>
                  <a:cubicBezTo>
                    <a:pt x="352993" y="527612"/>
                    <a:pt x="352993" y="527612"/>
                    <a:pt x="352993" y="527612"/>
                  </a:cubicBezTo>
                  <a:cubicBezTo>
                    <a:pt x="352993" y="527612"/>
                    <a:pt x="352993" y="527612"/>
                    <a:pt x="352993" y="527612"/>
                  </a:cubicBezTo>
                  <a:lnTo>
                    <a:pt x="352993" y="527612"/>
                  </a:lnTo>
                  <a:cubicBezTo>
                    <a:pt x="586406" y="319466"/>
                    <a:pt x="544897" y="142000"/>
                    <a:pt x="540686" y="1245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25" name="Google Shape;625;p12"/>
          <p:cNvGrpSpPr/>
          <p:nvPr/>
        </p:nvGrpSpPr>
        <p:grpSpPr>
          <a:xfrm>
            <a:off x="8305851" y="2988630"/>
            <a:ext cx="2192758" cy="2192758"/>
            <a:chOff x="1829365" y="4210619"/>
            <a:chExt cx="2192758" cy="2192758"/>
          </a:xfrm>
        </p:grpSpPr>
        <p:grpSp>
          <p:nvGrpSpPr>
            <p:cNvPr id="626" name="Google Shape;626;p12"/>
            <p:cNvGrpSpPr/>
            <p:nvPr/>
          </p:nvGrpSpPr>
          <p:grpSpPr>
            <a:xfrm>
              <a:off x="1829365" y="4210619"/>
              <a:ext cx="2192758" cy="2192758"/>
              <a:chOff x="1829365" y="4210619"/>
              <a:chExt cx="2192758" cy="2192758"/>
            </a:xfrm>
          </p:grpSpPr>
          <p:sp>
            <p:nvSpPr>
              <p:cNvPr id="627" name="Google Shape;627;p12"/>
              <p:cNvSpPr/>
              <p:nvPr/>
            </p:nvSpPr>
            <p:spPr>
              <a:xfrm rot="-2700000">
                <a:off x="2150487" y="4531741"/>
                <a:ext cx="1550514" cy="1550514"/>
              </a:xfrm>
              <a:custGeom>
                <a:rect b="b" l="l" r="r" t="t"/>
                <a:pathLst>
                  <a:path extrusionOk="0" h="1549652" w="1549652">
                    <a:moveTo>
                      <a:pt x="1549653" y="774826"/>
                    </a:moveTo>
                    <a:cubicBezTo>
                      <a:pt x="1549653" y="1202751"/>
                      <a:pt x="1202751" y="1549653"/>
                      <a:pt x="774826" y="1549653"/>
                    </a:cubicBezTo>
                    <a:cubicBezTo>
                      <a:pt x="346902" y="1549653"/>
                      <a:pt x="0" y="1202751"/>
                      <a:pt x="0" y="774826"/>
                    </a:cubicBezTo>
                    <a:cubicBezTo>
                      <a:pt x="0" y="346902"/>
                      <a:pt x="346902" y="0"/>
                      <a:pt x="774826" y="0"/>
                    </a:cubicBezTo>
                    <a:cubicBezTo>
                      <a:pt x="1202751" y="0"/>
                      <a:pt x="1549653" y="346902"/>
                      <a:pt x="1549653" y="774826"/>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8" name="Google Shape;628;p12"/>
              <p:cNvSpPr/>
              <p:nvPr/>
            </p:nvSpPr>
            <p:spPr>
              <a:xfrm>
                <a:off x="2236871" y="4685096"/>
                <a:ext cx="1463256" cy="1395939"/>
              </a:xfrm>
              <a:custGeom>
                <a:rect b="b" l="l" r="r" t="t"/>
                <a:pathLst>
                  <a:path extrusionOk="0" h="1395939" w="1463256">
                    <a:moveTo>
                      <a:pt x="1152024" y="0"/>
                    </a:moveTo>
                    <a:cubicBezTo>
                      <a:pt x="1218197" y="126933"/>
                      <a:pt x="1249480" y="273718"/>
                      <a:pt x="1235643" y="427121"/>
                    </a:cubicBezTo>
                    <a:cubicBezTo>
                      <a:pt x="1196541" y="853641"/>
                      <a:pt x="819952" y="1167665"/>
                      <a:pt x="393433" y="1128562"/>
                    </a:cubicBezTo>
                    <a:cubicBezTo>
                      <a:pt x="245444" y="1115328"/>
                      <a:pt x="110690" y="1060584"/>
                      <a:pt x="0" y="977566"/>
                    </a:cubicBezTo>
                    <a:cubicBezTo>
                      <a:pt x="117910" y="1204361"/>
                      <a:pt x="344705" y="1367991"/>
                      <a:pt x="617822" y="1392655"/>
                    </a:cubicBezTo>
                    <a:cubicBezTo>
                      <a:pt x="1044341" y="1431758"/>
                      <a:pt x="1420930" y="1117132"/>
                      <a:pt x="1460032" y="691214"/>
                    </a:cubicBezTo>
                    <a:cubicBezTo>
                      <a:pt x="1485298" y="412683"/>
                      <a:pt x="1360170" y="155809"/>
                      <a:pt x="1152024"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9" name="Google Shape;629;p12"/>
              <p:cNvSpPr/>
              <p:nvPr/>
            </p:nvSpPr>
            <p:spPr>
              <a:xfrm>
                <a:off x="2201348" y="4588231"/>
                <a:ext cx="1374036" cy="1105111"/>
              </a:xfrm>
              <a:custGeom>
                <a:rect b="b" l="l" r="r" t="t"/>
                <a:pathLst>
                  <a:path extrusionOk="0" h="1105111" w="1374036">
                    <a:moveTo>
                      <a:pt x="49359" y="739351"/>
                    </a:moveTo>
                    <a:cubicBezTo>
                      <a:pt x="85454" y="343512"/>
                      <a:pt x="435573" y="51746"/>
                      <a:pt x="831412" y="87841"/>
                    </a:cubicBezTo>
                    <a:cubicBezTo>
                      <a:pt x="1063020" y="108896"/>
                      <a:pt x="1258533" y="237033"/>
                      <a:pt x="1374036" y="419311"/>
                    </a:cubicBezTo>
                    <a:cubicBezTo>
                      <a:pt x="1269963" y="193118"/>
                      <a:pt x="1050988" y="27683"/>
                      <a:pt x="785090" y="3019"/>
                    </a:cubicBezTo>
                    <a:cubicBezTo>
                      <a:pt x="389251" y="-33076"/>
                      <a:pt x="39132" y="258690"/>
                      <a:pt x="3038" y="654529"/>
                    </a:cubicBezTo>
                    <a:cubicBezTo>
                      <a:pt x="-12002" y="818760"/>
                      <a:pt x="29507" y="975772"/>
                      <a:pt x="111923" y="1105111"/>
                    </a:cubicBezTo>
                    <a:cubicBezTo>
                      <a:pt x="60789" y="994421"/>
                      <a:pt x="37328" y="869292"/>
                      <a:pt x="49359" y="739351"/>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30" name="Google Shape;630;p12"/>
            <p:cNvGrpSpPr/>
            <p:nvPr/>
          </p:nvGrpSpPr>
          <p:grpSpPr>
            <a:xfrm>
              <a:off x="2582778" y="5435265"/>
              <a:ext cx="656322" cy="323878"/>
              <a:chOff x="2582778" y="5435265"/>
              <a:chExt cx="656322" cy="323878"/>
            </a:xfrm>
          </p:grpSpPr>
          <p:sp>
            <p:nvSpPr>
              <p:cNvPr id="631" name="Google Shape;631;p12"/>
              <p:cNvSpPr/>
              <p:nvPr/>
            </p:nvSpPr>
            <p:spPr>
              <a:xfrm>
                <a:off x="2582778" y="5435265"/>
                <a:ext cx="656322" cy="323863"/>
              </a:xfrm>
              <a:custGeom>
                <a:rect b="b" l="l" r="r" t="t"/>
                <a:pathLst>
                  <a:path extrusionOk="0" h="323863" w="656322">
                    <a:moveTo>
                      <a:pt x="0" y="0"/>
                    </a:moveTo>
                    <a:cubicBezTo>
                      <a:pt x="3610" y="166637"/>
                      <a:pt x="131746" y="307407"/>
                      <a:pt x="301391" y="322446"/>
                    </a:cubicBezTo>
                    <a:cubicBezTo>
                      <a:pt x="471036" y="338087"/>
                      <a:pt x="622634" y="222584"/>
                      <a:pt x="656323" y="59556"/>
                    </a:cubicBezTo>
                    <a:lnTo>
                      <a:pt x="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2" name="Google Shape;632;p12"/>
              <p:cNvSpPr/>
              <p:nvPr/>
            </p:nvSpPr>
            <p:spPr>
              <a:xfrm>
                <a:off x="2665796" y="5617538"/>
                <a:ext cx="444566" cy="141605"/>
              </a:xfrm>
              <a:custGeom>
                <a:rect b="b" l="l" r="r" t="t"/>
                <a:pathLst>
                  <a:path extrusionOk="0" h="141605" w="444566">
                    <a:moveTo>
                      <a:pt x="0" y="29484"/>
                    </a:moveTo>
                    <a:cubicBezTo>
                      <a:pt x="54142" y="90845"/>
                      <a:pt x="130543" y="132353"/>
                      <a:pt x="218373" y="140174"/>
                    </a:cubicBezTo>
                    <a:cubicBezTo>
                      <a:pt x="302594" y="147995"/>
                      <a:pt x="382003" y="123330"/>
                      <a:pt x="444567" y="77008"/>
                    </a:cubicBezTo>
                    <a:lnTo>
                      <a:pt x="442161" y="69789"/>
                    </a:lnTo>
                    <a:cubicBezTo>
                      <a:pt x="231608" y="-57745"/>
                      <a:pt x="3008" y="28280"/>
                      <a:pt x="0" y="29484"/>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33" name="Google Shape;633;p12"/>
            <p:cNvGrpSpPr/>
            <p:nvPr/>
          </p:nvGrpSpPr>
          <p:grpSpPr>
            <a:xfrm>
              <a:off x="2361225" y="4902284"/>
              <a:ext cx="1168469" cy="513129"/>
              <a:chOff x="2361225" y="4902284"/>
              <a:chExt cx="1168469" cy="513129"/>
            </a:xfrm>
          </p:grpSpPr>
          <p:sp>
            <p:nvSpPr>
              <p:cNvPr id="634" name="Google Shape;634;p12"/>
              <p:cNvSpPr/>
              <p:nvPr/>
            </p:nvSpPr>
            <p:spPr>
              <a:xfrm>
                <a:off x="2361225" y="4902284"/>
                <a:ext cx="478458" cy="449963"/>
              </a:xfrm>
              <a:custGeom>
                <a:rect b="b" l="l" r="r" t="t"/>
                <a:pathLst>
                  <a:path extrusionOk="0" h="449963" w="478458">
                    <a:moveTo>
                      <a:pt x="477826" y="170229"/>
                    </a:moveTo>
                    <a:cubicBezTo>
                      <a:pt x="477826" y="169627"/>
                      <a:pt x="477826" y="169627"/>
                      <a:pt x="477826" y="169026"/>
                    </a:cubicBezTo>
                    <a:cubicBezTo>
                      <a:pt x="484443" y="98040"/>
                      <a:pt x="438723" y="27655"/>
                      <a:pt x="361120" y="20436"/>
                    </a:cubicBezTo>
                    <a:cubicBezTo>
                      <a:pt x="299758" y="15022"/>
                      <a:pt x="260054" y="55929"/>
                      <a:pt x="243812" y="96235"/>
                    </a:cubicBezTo>
                    <a:lnTo>
                      <a:pt x="243812" y="96235"/>
                    </a:lnTo>
                    <a:cubicBezTo>
                      <a:pt x="235389" y="53523"/>
                      <a:pt x="203506" y="5998"/>
                      <a:pt x="142145" y="584"/>
                    </a:cubicBezTo>
                    <a:cubicBezTo>
                      <a:pt x="64541" y="-6635"/>
                      <a:pt x="7391" y="54125"/>
                      <a:pt x="774" y="125111"/>
                    </a:cubicBezTo>
                    <a:cubicBezTo>
                      <a:pt x="774" y="125712"/>
                      <a:pt x="774" y="125712"/>
                      <a:pt x="774" y="126314"/>
                    </a:cubicBezTo>
                    <a:cubicBezTo>
                      <a:pt x="-1031" y="141955"/>
                      <a:pt x="-14867" y="299569"/>
                      <a:pt x="211928" y="449963"/>
                    </a:cubicBezTo>
                    <a:lnTo>
                      <a:pt x="211928" y="449963"/>
                    </a:lnTo>
                    <a:cubicBezTo>
                      <a:pt x="211928" y="449963"/>
                      <a:pt x="211928" y="449963"/>
                      <a:pt x="211928" y="449963"/>
                    </a:cubicBezTo>
                    <a:cubicBezTo>
                      <a:pt x="211928" y="449963"/>
                      <a:pt x="211928" y="449963"/>
                      <a:pt x="211928" y="449963"/>
                    </a:cubicBezTo>
                    <a:cubicBezTo>
                      <a:pt x="211928" y="449963"/>
                      <a:pt x="211928" y="449963"/>
                      <a:pt x="211928" y="449963"/>
                    </a:cubicBezTo>
                    <a:cubicBezTo>
                      <a:pt x="211928" y="449963"/>
                      <a:pt x="211928" y="449963"/>
                      <a:pt x="211928" y="449963"/>
                    </a:cubicBezTo>
                    <a:lnTo>
                      <a:pt x="211928" y="449963"/>
                    </a:lnTo>
                    <a:cubicBezTo>
                      <a:pt x="462185" y="344085"/>
                      <a:pt x="476623" y="185870"/>
                      <a:pt x="477826" y="170229"/>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5" name="Google Shape;635;p12"/>
              <p:cNvSpPr/>
              <p:nvPr/>
            </p:nvSpPr>
            <p:spPr>
              <a:xfrm>
                <a:off x="3051236" y="4965450"/>
                <a:ext cx="478458" cy="449963"/>
              </a:xfrm>
              <a:custGeom>
                <a:rect b="b" l="l" r="r" t="t"/>
                <a:pathLst>
                  <a:path extrusionOk="0" h="449963" w="478458">
                    <a:moveTo>
                      <a:pt x="477826" y="170229"/>
                    </a:moveTo>
                    <a:cubicBezTo>
                      <a:pt x="477826" y="169627"/>
                      <a:pt x="477826" y="169627"/>
                      <a:pt x="477826" y="169026"/>
                    </a:cubicBezTo>
                    <a:cubicBezTo>
                      <a:pt x="484443" y="98040"/>
                      <a:pt x="438723" y="27655"/>
                      <a:pt x="361119" y="20436"/>
                    </a:cubicBezTo>
                    <a:cubicBezTo>
                      <a:pt x="299758" y="15022"/>
                      <a:pt x="260054" y="55929"/>
                      <a:pt x="243812" y="96235"/>
                    </a:cubicBezTo>
                    <a:lnTo>
                      <a:pt x="243812" y="96235"/>
                    </a:lnTo>
                    <a:cubicBezTo>
                      <a:pt x="235389" y="53523"/>
                      <a:pt x="203506" y="5998"/>
                      <a:pt x="142145" y="584"/>
                    </a:cubicBezTo>
                    <a:cubicBezTo>
                      <a:pt x="64541" y="-6635"/>
                      <a:pt x="7391" y="54125"/>
                      <a:pt x="774" y="125111"/>
                    </a:cubicBezTo>
                    <a:cubicBezTo>
                      <a:pt x="774" y="125712"/>
                      <a:pt x="774" y="125712"/>
                      <a:pt x="774" y="126314"/>
                    </a:cubicBezTo>
                    <a:cubicBezTo>
                      <a:pt x="-1031" y="141955"/>
                      <a:pt x="-14867" y="299569"/>
                      <a:pt x="211928" y="449963"/>
                    </a:cubicBezTo>
                    <a:lnTo>
                      <a:pt x="211928" y="449963"/>
                    </a:lnTo>
                    <a:cubicBezTo>
                      <a:pt x="211928" y="449963"/>
                      <a:pt x="211928" y="449963"/>
                      <a:pt x="211928" y="449963"/>
                    </a:cubicBezTo>
                    <a:cubicBezTo>
                      <a:pt x="211928" y="449963"/>
                      <a:pt x="211928" y="449963"/>
                      <a:pt x="211928" y="449963"/>
                    </a:cubicBezTo>
                    <a:cubicBezTo>
                      <a:pt x="211928" y="449963"/>
                      <a:pt x="211928" y="449963"/>
                      <a:pt x="211928" y="449963"/>
                    </a:cubicBezTo>
                    <a:cubicBezTo>
                      <a:pt x="211928" y="449963"/>
                      <a:pt x="211928" y="449963"/>
                      <a:pt x="211928" y="449963"/>
                    </a:cubicBezTo>
                    <a:lnTo>
                      <a:pt x="211928" y="449963"/>
                    </a:lnTo>
                    <a:cubicBezTo>
                      <a:pt x="462185" y="343484"/>
                      <a:pt x="476623" y="185870"/>
                      <a:pt x="477826" y="170229"/>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636" name="Google Shape;636;p12"/>
          <p:cNvGrpSpPr/>
          <p:nvPr/>
        </p:nvGrpSpPr>
        <p:grpSpPr>
          <a:xfrm rot="-1845036">
            <a:off x="2026449" y="679405"/>
            <a:ext cx="1532064" cy="1532064"/>
            <a:chOff x="8367389" y="4325953"/>
            <a:chExt cx="1932283" cy="1932283"/>
          </a:xfrm>
        </p:grpSpPr>
        <p:grpSp>
          <p:nvGrpSpPr>
            <p:cNvPr id="637" name="Google Shape;637;p12"/>
            <p:cNvGrpSpPr/>
            <p:nvPr/>
          </p:nvGrpSpPr>
          <p:grpSpPr>
            <a:xfrm>
              <a:off x="8367389" y="4325953"/>
              <a:ext cx="1932283" cy="1932283"/>
              <a:chOff x="8367389" y="4325953"/>
              <a:chExt cx="1932283" cy="1932283"/>
            </a:xfrm>
          </p:grpSpPr>
          <p:grpSp>
            <p:nvGrpSpPr>
              <p:cNvPr id="638" name="Google Shape;638;p12"/>
              <p:cNvGrpSpPr/>
              <p:nvPr/>
            </p:nvGrpSpPr>
            <p:grpSpPr>
              <a:xfrm>
                <a:off x="8367389" y="4325953"/>
                <a:ext cx="1932283" cy="1932283"/>
                <a:chOff x="8367389" y="4325953"/>
                <a:chExt cx="1932283" cy="1932283"/>
              </a:xfrm>
            </p:grpSpPr>
            <p:sp>
              <p:nvSpPr>
                <p:cNvPr id="639" name="Google Shape;639;p12"/>
                <p:cNvSpPr/>
                <p:nvPr/>
              </p:nvSpPr>
              <p:spPr>
                <a:xfrm rot="-2700000">
                  <a:off x="8650365" y="4608929"/>
                  <a:ext cx="1366330" cy="1366330"/>
                </a:xfrm>
                <a:custGeom>
                  <a:rect b="b" l="l" r="r" t="t"/>
                  <a:pathLst>
                    <a:path extrusionOk="0" h="1365571" w="1365571">
                      <a:moveTo>
                        <a:pt x="1365571" y="682786"/>
                      </a:moveTo>
                      <a:cubicBezTo>
                        <a:pt x="1365571" y="1059878"/>
                        <a:pt x="1059878" y="1365571"/>
                        <a:pt x="682785" y="1365571"/>
                      </a:cubicBezTo>
                      <a:cubicBezTo>
                        <a:pt x="305693" y="1365571"/>
                        <a:pt x="0" y="1059878"/>
                        <a:pt x="0" y="682786"/>
                      </a:cubicBezTo>
                      <a:cubicBezTo>
                        <a:pt x="0" y="305694"/>
                        <a:pt x="305693" y="0"/>
                        <a:pt x="682785" y="0"/>
                      </a:cubicBezTo>
                      <a:cubicBezTo>
                        <a:pt x="1059878" y="0"/>
                        <a:pt x="1365571" y="305694"/>
                        <a:pt x="1365571" y="682786"/>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0" name="Google Shape;640;p12"/>
                <p:cNvSpPr/>
                <p:nvPr/>
              </p:nvSpPr>
              <p:spPr>
                <a:xfrm>
                  <a:off x="8680383" y="4827671"/>
                  <a:ext cx="1336175" cy="1147072"/>
                </a:xfrm>
                <a:custGeom>
                  <a:rect b="b" l="l" r="r" t="t"/>
                  <a:pathLst>
                    <a:path extrusionOk="0" h="1147072" w="1336175">
                      <a:moveTo>
                        <a:pt x="1154430" y="0"/>
                      </a:moveTo>
                      <a:cubicBezTo>
                        <a:pt x="1191126" y="120316"/>
                        <a:pt x="1194736" y="252663"/>
                        <a:pt x="1158641" y="383206"/>
                      </a:cubicBezTo>
                      <a:cubicBezTo>
                        <a:pt x="1056373" y="746559"/>
                        <a:pt x="679784" y="957714"/>
                        <a:pt x="316430" y="856047"/>
                      </a:cubicBezTo>
                      <a:cubicBezTo>
                        <a:pt x="190099" y="820554"/>
                        <a:pt x="82417" y="751974"/>
                        <a:pt x="0" y="662338"/>
                      </a:cubicBezTo>
                      <a:cubicBezTo>
                        <a:pt x="65572" y="877704"/>
                        <a:pt x="235819" y="1055771"/>
                        <a:pt x="468630" y="1121343"/>
                      </a:cubicBezTo>
                      <a:cubicBezTo>
                        <a:pt x="831984" y="1223612"/>
                        <a:pt x="1208572" y="1011856"/>
                        <a:pt x="1310841" y="648502"/>
                      </a:cubicBezTo>
                      <a:cubicBezTo>
                        <a:pt x="1377014" y="411480"/>
                        <a:pt x="1309638" y="168442"/>
                        <a:pt x="1154430"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1" name="Google Shape;641;p12"/>
                <p:cNvSpPr/>
                <p:nvPr/>
              </p:nvSpPr>
              <p:spPr>
                <a:xfrm>
                  <a:off x="8695263" y="4658379"/>
                  <a:ext cx="1249037" cy="870732"/>
                </a:xfrm>
                <a:custGeom>
                  <a:rect b="b" l="l" r="r" t="t"/>
                  <a:pathLst>
                    <a:path extrusionOk="0" h="870732" w="1249037">
                      <a:moveTo>
                        <a:pt x="50091" y="543474"/>
                      </a:moveTo>
                      <a:cubicBezTo>
                        <a:pt x="144538" y="206590"/>
                        <a:pt x="494658" y="9873"/>
                        <a:pt x="832143" y="104321"/>
                      </a:cubicBezTo>
                      <a:cubicBezTo>
                        <a:pt x="1029461" y="159667"/>
                        <a:pt x="1178051" y="302241"/>
                        <a:pt x="1249037" y="478504"/>
                      </a:cubicBezTo>
                      <a:cubicBezTo>
                        <a:pt x="1194895" y="266146"/>
                        <a:pt x="1031867" y="87477"/>
                        <a:pt x="805674" y="23710"/>
                      </a:cubicBezTo>
                      <a:cubicBezTo>
                        <a:pt x="468789" y="-70738"/>
                        <a:pt x="118671" y="125377"/>
                        <a:pt x="23621" y="462862"/>
                      </a:cubicBezTo>
                      <a:cubicBezTo>
                        <a:pt x="-15482" y="603030"/>
                        <a:pt x="-4653" y="745003"/>
                        <a:pt x="45879" y="870733"/>
                      </a:cubicBezTo>
                      <a:cubicBezTo>
                        <a:pt x="19410" y="766660"/>
                        <a:pt x="18808" y="654164"/>
                        <a:pt x="50091" y="543474"/>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42" name="Google Shape;642;p12"/>
              <p:cNvSpPr/>
              <p:nvPr/>
            </p:nvSpPr>
            <p:spPr>
              <a:xfrm>
                <a:off x="8993678" y="5304774"/>
                <a:ext cx="612648" cy="331126"/>
              </a:xfrm>
              <a:custGeom>
                <a:rect b="b" l="l" r="r" t="t"/>
                <a:pathLst>
                  <a:path extrusionOk="0" h="331126" w="612648">
                    <a:moveTo>
                      <a:pt x="42237" y="11378"/>
                    </a:moveTo>
                    <a:cubicBezTo>
                      <a:pt x="30206" y="-9677"/>
                      <a:pt x="-2279" y="550"/>
                      <a:pt x="127" y="25215"/>
                    </a:cubicBezTo>
                    <a:cubicBezTo>
                      <a:pt x="14565" y="159968"/>
                      <a:pt x="109013" y="279081"/>
                      <a:pt x="247978" y="318184"/>
                    </a:cubicBezTo>
                    <a:cubicBezTo>
                      <a:pt x="384536" y="356684"/>
                      <a:pt x="524704" y="306753"/>
                      <a:pt x="607722" y="202079"/>
                    </a:cubicBezTo>
                    <a:cubicBezTo>
                      <a:pt x="622761" y="182828"/>
                      <a:pt x="600503" y="156961"/>
                      <a:pt x="579448" y="168390"/>
                    </a:cubicBezTo>
                    <a:cubicBezTo>
                      <a:pt x="457327" y="234564"/>
                      <a:pt x="215492" y="309761"/>
                      <a:pt x="42237" y="11378"/>
                    </a:cubicBezTo>
                    <a:close/>
                  </a:path>
                </a:pathLst>
              </a:custGeom>
              <a:solidFill>
                <a:srgbClr val="5E4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643" name="Google Shape;643;p12"/>
              <p:cNvGrpSpPr/>
              <p:nvPr/>
            </p:nvGrpSpPr>
            <p:grpSpPr>
              <a:xfrm>
                <a:off x="8961092" y="5037059"/>
                <a:ext cx="793864" cy="295035"/>
                <a:chOff x="8961092" y="5037059"/>
                <a:chExt cx="793864" cy="295035"/>
              </a:xfrm>
            </p:grpSpPr>
            <p:sp>
              <p:nvSpPr>
                <p:cNvPr id="644" name="Google Shape;644;p12"/>
                <p:cNvSpPr/>
                <p:nvPr/>
              </p:nvSpPr>
              <p:spPr>
                <a:xfrm>
                  <a:off x="8961092" y="5037059"/>
                  <a:ext cx="228981" cy="136218"/>
                </a:xfrm>
                <a:custGeom>
                  <a:rect b="b" l="l" r="r" t="t"/>
                  <a:pathLst>
                    <a:path extrusionOk="0" h="136218" w="228981">
                      <a:moveTo>
                        <a:pt x="228829" y="113058"/>
                      </a:moveTo>
                      <a:cubicBezTo>
                        <a:pt x="223414" y="61322"/>
                        <a:pt x="187320" y="18610"/>
                        <a:pt x="137388" y="4774"/>
                      </a:cubicBezTo>
                      <a:cubicBezTo>
                        <a:pt x="88660" y="-9063"/>
                        <a:pt x="36323" y="7782"/>
                        <a:pt x="4439" y="47486"/>
                      </a:cubicBezTo>
                      <a:cubicBezTo>
                        <a:pt x="-1576" y="55306"/>
                        <a:pt x="-1576" y="65533"/>
                        <a:pt x="5041" y="73354"/>
                      </a:cubicBezTo>
                      <a:cubicBezTo>
                        <a:pt x="11057" y="80573"/>
                        <a:pt x="21885" y="82979"/>
                        <a:pt x="30308" y="78166"/>
                      </a:cubicBezTo>
                      <a:cubicBezTo>
                        <a:pt x="76629" y="52900"/>
                        <a:pt x="142201" y="40868"/>
                        <a:pt x="191530" y="125691"/>
                      </a:cubicBezTo>
                      <a:cubicBezTo>
                        <a:pt x="194538" y="130504"/>
                        <a:pt x="198750" y="133512"/>
                        <a:pt x="203562" y="135316"/>
                      </a:cubicBezTo>
                      <a:cubicBezTo>
                        <a:pt x="207171" y="136520"/>
                        <a:pt x="211383" y="136520"/>
                        <a:pt x="215593" y="135316"/>
                      </a:cubicBezTo>
                      <a:cubicBezTo>
                        <a:pt x="224016" y="131707"/>
                        <a:pt x="230031" y="122683"/>
                        <a:pt x="228829" y="11305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5" name="Google Shape;645;p12"/>
                <p:cNvSpPr/>
                <p:nvPr/>
              </p:nvSpPr>
              <p:spPr>
                <a:xfrm>
                  <a:off x="9525975" y="5195876"/>
                  <a:ext cx="228981" cy="136218"/>
                </a:xfrm>
                <a:custGeom>
                  <a:rect b="b" l="l" r="r" t="t"/>
                  <a:pathLst>
                    <a:path extrusionOk="0" h="136218" w="228981">
                      <a:moveTo>
                        <a:pt x="228828" y="113058"/>
                      </a:moveTo>
                      <a:cubicBezTo>
                        <a:pt x="223414" y="61322"/>
                        <a:pt x="187320" y="18610"/>
                        <a:pt x="137388" y="4774"/>
                      </a:cubicBezTo>
                      <a:cubicBezTo>
                        <a:pt x="88660" y="-9063"/>
                        <a:pt x="36323" y="7782"/>
                        <a:pt x="4439" y="47486"/>
                      </a:cubicBezTo>
                      <a:cubicBezTo>
                        <a:pt x="-1576" y="55306"/>
                        <a:pt x="-1576" y="65533"/>
                        <a:pt x="5041" y="73354"/>
                      </a:cubicBezTo>
                      <a:cubicBezTo>
                        <a:pt x="11057" y="81174"/>
                        <a:pt x="21885" y="82979"/>
                        <a:pt x="30307" y="78166"/>
                      </a:cubicBezTo>
                      <a:cubicBezTo>
                        <a:pt x="76629" y="52900"/>
                        <a:pt x="142201" y="40868"/>
                        <a:pt x="191530" y="125691"/>
                      </a:cubicBezTo>
                      <a:cubicBezTo>
                        <a:pt x="194538" y="130504"/>
                        <a:pt x="198749" y="133512"/>
                        <a:pt x="203562" y="135316"/>
                      </a:cubicBezTo>
                      <a:cubicBezTo>
                        <a:pt x="207171" y="136520"/>
                        <a:pt x="211383" y="136520"/>
                        <a:pt x="215593" y="135316"/>
                      </a:cubicBezTo>
                      <a:cubicBezTo>
                        <a:pt x="224016" y="131707"/>
                        <a:pt x="230031" y="122683"/>
                        <a:pt x="228828" y="11305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646" name="Google Shape;646;p12"/>
            <p:cNvGrpSpPr/>
            <p:nvPr/>
          </p:nvGrpSpPr>
          <p:grpSpPr>
            <a:xfrm>
              <a:off x="8660241" y="5090699"/>
              <a:ext cx="1281805" cy="587432"/>
              <a:chOff x="8660241" y="5090699"/>
              <a:chExt cx="1281805" cy="587432"/>
            </a:xfrm>
          </p:grpSpPr>
          <p:sp>
            <p:nvSpPr>
              <p:cNvPr id="647" name="Google Shape;647;p12"/>
              <p:cNvSpPr/>
              <p:nvPr/>
            </p:nvSpPr>
            <p:spPr>
              <a:xfrm rot="-1759126">
                <a:off x="8703338" y="5133796"/>
                <a:ext cx="238385" cy="238385"/>
              </a:xfrm>
              <a:custGeom>
                <a:rect b="b" l="l" r="r" t="t"/>
                <a:pathLst>
                  <a:path extrusionOk="0" h="238224" w="238224">
                    <a:moveTo>
                      <a:pt x="238225" y="119112"/>
                    </a:moveTo>
                    <a:cubicBezTo>
                      <a:pt x="238225" y="184896"/>
                      <a:pt x="184896" y="238225"/>
                      <a:pt x="119112" y="238225"/>
                    </a:cubicBezTo>
                    <a:cubicBezTo>
                      <a:pt x="53328" y="238225"/>
                      <a:pt x="-1" y="184896"/>
                      <a:pt x="-1" y="119112"/>
                    </a:cubicBezTo>
                    <a:cubicBezTo>
                      <a:pt x="-1" y="53328"/>
                      <a:pt x="53328" y="0"/>
                      <a:pt x="119112" y="0"/>
                    </a:cubicBezTo>
                    <a:cubicBezTo>
                      <a:pt x="184896" y="0"/>
                      <a:pt x="238225" y="53328"/>
                      <a:pt x="238225" y="119112"/>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8" name="Google Shape;648;p12"/>
              <p:cNvSpPr/>
              <p:nvPr/>
            </p:nvSpPr>
            <p:spPr>
              <a:xfrm rot="-4179716">
                <a:off x="9669902" y="5405986"/>
                <a:ext cx="238178" cy="238178"/>
              </a:xfrm>
              <a:custGeom>
                <a:rect b="b" l="l" r="r" t="t"/>
                <a:pathLst>
                  <a:path extrusionOk="0" h="238218" w="238218">
                    <a:moveTo>
                      <a:pt x="238219" y="119110"/>
                    </a:moveTo>
                    <a:cubicBezTo>
                      <a:pt x="238219" y="184892"/>
                      <a:pt x="184892" y="238219"/>
                      <a:pt x="119109" y="238219"/>
                    </a:cubicBezTo>
                    <a:cubicBezTo>
                      <a:pt x="53327" y="238219"/>
                      <a:pt x="-1" y="184892"/>
                      <a:pt x="-1" y="119110"/>
                    </a:cubicBezTo>
                    <a:cubicBezTo>
                      <a:pt x="-1" y="53327"/>
                      <a:pt x="53326" y="0"/>
                      <a:pt x="119109" y="0"/>
                    </a:cubicBezTo>
                    <a:cubicBezTo>
                      <a:pt x="184891" y="0"/>
                      <a:pt x="238219" y="53327"/>
                      <a:pt x="238219" y="119110"/>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pic>
        <p:nvPicPr>
          <p:cNvPr id="649" name="Google Shape;649;p12"/>
          <p:cNvPicPr preferRelativeResize="0"/>
          <p:nvPr/>
        </p:nvPicPr>
        <p:blipFill rotWithShape="1">
          <a:blip r:embed="rId2">
            <a:alphaModFix/>
          </a:blip>
          <a:srcRect b="7045" l="9164" r="9164" t="11516"/>
          <a:stretch/>
        </p:blipFill>
        <p:spPr>
          <a:xfrm>
            <a:off x="4022288" y="443175"/>
            <a:ext cx="4201800" cy="4215300"/>
          </a:xfrm>
          <a:prstGeom prst="ellipse">
            <a:avLst/>
          </a:prstGeom>
          <a:noFill/>
          <a:ln>
            <a:noFill/>
          </a:ln>
        </p:spPr>
      </p:pic>
      <p:sp>
        <p:nvSpPr>
          <p:cNvPr id="650" name="Google Shape;650;p12"/>
          <p:cNvSpPr/>
          <p:nvPr/>
        </p:nvSpPr>
        <p:spPr>
          <a:xfrm>
            <a:off x="50657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651" name="Google Shape;651;p12"/>
          <p:cNvSpPr/>
          <p:nvPr/>
        </p:nvSpPr>
        <p:spPr>
          <a:xfrm>
            <a:off x="429105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652" name="Google Shape;652;p12"/>
          <p:cNvSpPr/>
          <p:nvPr/>
        </p:nvSpPr>
        <p:spPr>
          <a:xfrm>
            <a:off x="807553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aseline="30000" i="0" sz="2400" u="none" cap="none" strike="noStrike">
              <a:solidFill>
                <a:srgbClr val="000000"/>
              </a:solidFill>
              <a:latin typeface="Gochi Hand"/>
              <a:ea typeface="Gochi Hand"/>
              <a:cs typeface="Gochi Hand"/>
              <a:sym typeface="Gochi Han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Profile 10">
  <p:cSld name="CUSTOM_16_1_1_1_1_1_2">
    <p:spTree>
      <p:nvGrpSpPr>
        <p:cNvPr id="653" name="Shape 653"/>
        <p:cNvGrpSpPr/>
        <p:nvPr/>
      </p:nvGrpSpPr>
      <p:grpSpPr>
        <a:xfrm>
          <a:off x="0" y="0"/>
          <a:ext cx="0" cy="0"/>
          <a:chOff x="0" y="0"/>
          <a:chExt cx="0" cy="0"/>
        </a:xfrm>
      </p:grpSpPr>
      <p:pic>
        <p:nvPicPr>
          <p:cNvPr id="654" name="Google Shape;654;p13"/>
          <p:cNvPicPr preferRelativeResize="0"/>
          <p:nvPr/>
        </p:nvPicPr>
        <p:blipFill rotWithShape="1">
          <a:blip r:embed="rId2">
            <a:alphaModFix/>
          </a:blip>
          <a:srcRect b="7045" l="9164" r="9164" t="11516"/>
          <a:stretch/>
        </p:blipFill>
        <p:spPr>
          <a:xfrm>
            <a:off x="4022288" y="443175"/>
            <a:ext cx="4201800" cy="4215300"/>
          </a:xfrm>
          <a:prstGeom prst="ellipse">
            <a:avLst/>
          </a:prstGeom>
          <a:noFill/>
          <a:ln>
            <a:noFill/>
          </a:ln>
        </p:spPr>
      </p:pic>
      <p:sp>
        <p:nvSpPr>
          <p:cNvPr id="655" name="Google Shape;655;p13"/>
          <p:cNvSpPr/>
          <p:nvPr/>
        </p:nvSpPr>
        <p:spPr>
          <a:xfrm>
            <a:off x="50657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656" name="Google Shape;656;p13"/>
          <p:cNvSpPr/>
          <p:nvPr/>
        </p:nvSpPr>
        <p:spPr>
          <a:xfrm>
            <a:off x="429105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657" name="Google Shape;657;p13"/>
          <p:cNvSpPr/>
          <p:nvPr/>
        </p:nvSpPr>
        <p:spPr>
          <a:xfrm>
            <a:off x="807553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aseline="30000" i="0" sz="2400" u="none" cap="none" strike="noStrike">
              <a:solidFill>
                <a:srgbClr val="000000"/>
              </a:solidFill>
              <a:latin typeface="Gochi Hand"/>
              <a:ea typeface="Gochi Hand"/>
              <a:cs typeface="Gochi Hand"/>
              <a:sym typeface="Gochi Hand"/>
            </a:endParaRPr>
          </a:p>
        </p:txBody>
      </p:sp>
      <p:grpSp>
        <p:nvGrpSpPr>
          <p:cNvPr id="658" name="Google Shape;658;p13"/>
          <p:cNvGrpSpPr/>
          <p:nvPr/>
        </p:nvGrpSpPr>
        <p:grpSpPr>
          <a:xfrm>
            <a:off x="8376156" y="443178"/>
            <a:ext cx="2288095" cy="2288095"/>
            <a:chOff x="7624170" y="424817"/>
            <a:chExt cx="2288095" cy="2288095"/>
          </a:xfrm>
        </p:grpSpPr>
        <p:grpSp>
          <p:nvGrpSpPr>
            <p:cNvPr id="659" name="Google Shape;659;p13"/>
            <p:cNvGrpSpPr/>
            <p:nvPr/>
          </p:nvGrpSpPr>
          <p:grpSpPr>
            <a:xfrm>
              <a:off x="7624170" y="424817"/>
              <a:ext cx="2288095" cy="2288095"/>
              <a:chOff x="7624170" y="424817"/>
              <a:chExt cx="2288095" cy="2288095"/>
            </a:xfrm>
          </p:grpSpPr>
          <p:sp>
            <p:nvSpPr>
              <p:cNvPr id="660" name="Google Shape;660;p13"/>
              <p:cNvSpPr/>
              <p:nvPr/>
            </p:nvSpPr>
            <p:spPr>
              <a:xfrm rot="-2700000">
                <a:off x="7959253" y="759900"/>
                <a:ext cx="1617927" cy="1617927"/>
              </a:xfrm>
              <a:custGeom>
                <a:rect b="b" l="l" r="r" t="t"/>
                <a:pathLst>
                  <a:path extrusionOk="0" h="1617028" w="1617028">
                    <a:moveTo>
                      <a:pt x="1617029" y="808514"/>
                    </a:moveTo>
                    <a:cubicBezTo>
                      <a:pt x="1617029" y="1255045"/>
                      <a:pt x="1255044" y="1617029"/>
                      <a:pt x="808514" y="1617029"/>
                    </a:cubicBezTo>
                    <a:cubicBezTo>
                      <a:pt x="361984" y="1617029"/>
                      <a:pt x="0" y="1255044"/>
                      <a:pt x="0" y="808514"/>
                    </a:cubicBezTo>
                    <a:cubicBezTo>
                      <a:pt x="0" y="361984"/>
                      <a:pt x="361984" y="0"/>
                      <a:pt x="808514" y="0"/>
                    </a:cubicBezTo>
                    <a:cubicBezTo>
                      <a:pt x="1255044" y="0"/>
                      <a:pt x="1617029" y="361984"/>
                      <a:pt x="1617029" y="808514"/>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1" name="Google Shape;661;p13"/>
              <p:cNvSpPr/>
              <p:nvPr/>
            </p:nvSpPr>
            <p:spPr>
              <a:xfrm>
                <a:off x="8098055" y="868679"/>
                <a:ext cx="1478349" cy="1507218"/>
              </a:xfrm>
              <a:custGeom>
                <a:rect b="b" l="l" r="r" t="t"/>
                <a:pathLst>
                  <a:path extrusionOk="0" h="1507218" w="1478349">
                    <a:moveTo>
                      <a:pt x="1075021" y="0"/>
                    </a:moveTo>
                    <a:cubicBezTo>
                      <a:pt x="1158641" y="123324"/>
                      <a:pt x="1209174" y="271914"/>
                      <a:pt x="1213385" y="431934"/>
                    </a:cubicBezTo>
                    <a:cubicBezTo>
                      <a:pt x="1224815" y="878305"/>
                      <a:pt x="871687" y="1248878"/>
                      <a:pt x="425917" y="1260308"/>
                    </a:cubicBezTo>
                    <a:cubicBezTo>
                      <a:pt x="270711" y="1263917"/>
                      <a:pt x="125128" y="1224213"/>
                      <a:pt x="0" y="1151422"/>
                    </a:cubicBezTo>
                    <a:cubicBezTo>
                      <a:pt x="149191" y="1372202"/>
                      <a:pt x="404261" y="1514174"/>
                      <a:pt x="690612" y="1506955"/>
                    </a:cubicBezTo>
                    <a:cubicBezTo>
                      <a:pt x="1136984" y="1495525"/>
                      <a:pt x="1489509" y="1124953"/>
                      <a:pt x="1478079" y="678581"/>
                    </a:cubicBezTo>
                    <a:cubicBezTo>
                      <a:pt x="1470258" y="387417"/>
                      <a:pt x="1309637" y="135957"/>
                      <a:pt x="1075021"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2" name="Google Shape;662;p13"/>
              <p:cNvSpPr/>
              <p:nvPr/>
            </p:nvSpPr>
            <p:spPr>
              <a:xfrm>
                <a:off x="8013600" y="820296"/>
                <a:ext cx="1391684" cy="1223266"/>
              </a:xfrm>
              <a:custGeom>
                <a:rect b="b" l="l" r="r" t="t"/>
                <a:pathLst>
                  <a:path extrusionOk="0" h="1223266" w="1391684">
                    <a:moveTo>
                      <a:pt x="57985" y="851491"/>
                    </a:moveTo>
                    <a:cubicBezTo>
                      <a:pt x="47757" y="437003"/>
                      <a:pt x="375017" y="92900"/>
                      <a:pt x="789505" y="82072"/>
                    </a:cubicBezTo>
                    <a:cubicBezTo>
                      <a:pt x="1031941" y="76056"/>
                      <a:pt x="1249713" y="185543"/>
                      <a:pt x="1391685" y="360001"/>
                    </a:cubicBezTo>
                    <a:cubicBezTo>
                      <a:pt x="1256330" y="138620"/>
                      <a:pt x="1009682" y="-6962"/>
                      <a:pt x="731753" y="257"/>
                    </a:cubicBezTo>
                    <a:cubicBezTo>
                      <a:pt x="317265" y="10484"/>
                      <a:pt x="-9994" y="355188"/>
                      <a:pt x="233" y="769676"/>
                    </a:cubicBezTo>
                    <a:cubicBezTo>
                      <a:pt x="4444" y="941728"/>
                      <a:pt x="66407" y="1098740"/>
                      <a:pt x="167472" y="1223267"/>
                    </a:cubicBezTo>
                    <a:cubicBezTo>
                      <a:pt x="100697" y="1114381"/>
                      <a:pt x="60993" y="987448"/>
                      <a:pt x="57985" y="851491"/>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63" name="Google Shape;663;p13"/>
            <p:cNvGrpSpPr/>
            <p:nvPr/>
          </p:nvGrpSpPr>
          <p:grpSpPr>
            <a:xfrm>
              <a:off x="8276189" y="1296372"/>
              <a:ext cx="974808" cy="145807"/>
              <a:chOff x="8276189" y="1296372"/>
              <a:chExt cx="974808" cy="145807"/>
            </a:xfrm>
          </p:grpSpPr>
          <p:sp>
            <p:nvSpPr>
              <p:cNvPr id="664" name="Google Shape;664;p13"/>
              <p:cNvSpPr/>
              <p:nvPr/>
            </p:nvSpPr>
            <p:spPr>
              <a:xfrm>
                <a:off x="8276189" y="1314420"/>
                <a:ext cx="280586" cy="127759"/>
              </a:xfrm>
              <a:custGeom>
                <a:rect b="b" l="l" r="r" t="t"/>
                <a:pathLst>
                  <a:path extrusionOk="0" h="127759" w="280586">
                    <a:moveTo>
                      <a:pt x="278464" y="90868"/>
                    </a:moveTo>
                    <a:cubicBezTo>
                      <a:pt x="254401" y="34320"/>
                      <a:pt x="198454" y="-1173"/>
                      <a:pt x="137093" y="30"/>
                    </a:cubicBezTo>
                    <a:cubicBezTo>
                      <a:pt x="76935" y="1834"/>
                      <a:pt x="23395" y="38531"/>
                      <a:pt x="1737" y="95079"/>
                    </a:cubicBezTo>
                    <a:cubicBezTo>
                      <a:pt x="-2473" y="105908"/>
                      <a:pt x="1136" y="117939"/>
                      <a:pt x="10761" y="123955"/>
                    </a:cubicBezTo>
                    <a:cubicBezTo>
                      <a:pt x="20387" y="129971"/>
                      <a:pt x="33020" y="128768"/>
                      <a:pt x="40840" y="120947"/>
                    </a:cubicBezTo>
                    <a:cubicBezTo>
                      <a:pt x="84756" y="76430"/>
                      <a:pt x="154539" y="39734"/>
                      <a:pt x="239963" y="118541"/>
                    </a:cubicBezTo>
                    <a:cubicBezTo>
                      <a:pt x="244775" y="122752"/>
                      <a:pt x="250791" y="125158"/>
                      <a:pt x="256807" y="125158"/>
                    </a:cubicBezTo>
                    <a:cubicBezTo>
                      <a:pt x="261620" y="125158"/>
                      <a:pt x="265831" y="123353"/>
                      <a:pt x="270042" y="120947"/>
                    </a:cubicBezTo>
                    <a:cubicBezTo>
                      <a:pt x="279667" y="113127"/>
                      <a:pt x="283277" y="101095"/>
                      <a:pt x="278464" y="9086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5" name="Google Shape;665;p13"/>
              <p:cNvSpPr/>
              <p:nvPr/>
            </p:nvSpPr>
            <p:spPr>
              <a:xfrm>
                <a:off x="8970411" y="1296372"/>
                <a:ext cx="280586" cy="128014"/>
              </a:xfrm>
              <a:custGeom>
                <a:rect b="b" l="l" r="r" t="t"/>
                <a:pathLst>
                  <a:path extrusionOk="0" h="128014" w="280586">
                    <a:moveTo>
                      <a:pt x="278464" y="90868"/>
                    </a:moveTo>
                    <a:cubicBezTo>
                      <a:pt x="254401" y="34320"/>
                      <a:pt x="198454" y="-1173"/>
                      <a:pt x="137093" y="30"/>
                    </a:cubicBezTo>
                    <a:cubicBezTo>
                      <a:pt x="76935" y="1834"/>
                      <a:pt x="23394" y="38531"/>
                      <a:pt x="1737" y="95079"/>
                    </a:cubicBezTo>
                    <a:cubicBezTo>
                      <a:pt x="-2473" y="105908"/>
                      <a:pt x="1136" y="117939"/>
                      <a:pt x="10761" y="123955"/>
                    </a:cubicBezTo>
                    <a:cubicBezTo>
                      <a:pt x="20386" y="130572"/>
                      <a:pt x="33020" y="128768"/>
                      <a:pt x="40840" y="120947"/>
                    </a:cubicBezTo>
                    <a:cubicBezTo>
                      <a:pt x="84756" y="76430"/>
                      <a:pt x="154539" y="39734"/>
                      <a:pt x="239963" y="118541"/>
                    </a:cubicBezTo>
                    <a:cubicBezTo>
                      <a:pt x="244775" y="122752"/>
                      <a:pt x="250791" y="125158"/>
                      <a:pt x="256807" y="125158"/>
                    </a:cubicBezTo>
                    <a:cubicBezTo>
                      <a:pt x="261620" y="125158"/>
                      <a:pt x="265831" y="123353"/>
                      <a:pt x="270042" y="120947"/>
                    </a:cubicBezTo>
                    <a:cubicBezTo>
                      <a:pt x="279667" y="113728"/>
                      <a:pt x="283277" y="101696"/>
                      <a:pt x="278464" y="9086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66" name="Google Shape;666;p13"/>
            <p:cNvSpPr/>
            <p:nvPr/>
          </p:nvSpPr>
          <p:spPr>
            <a:xfrm>
              <a:off x="7870583" y="1577908"/>
              <a:ext cx="539778" cy="499945"/>
            </a:xfrm>
            <a:custGeom>
              <a:rect b="b" l="l" r="r" t="t"/>
              <a:pathLst>
                <a:path extrusionOk="0" h="499945" w="539778">
                  <a:moveTo>
                    <a:pt x="539690" y="152233"/>
                  </a:moveTo>
                  <a:cubicBezTo>
                    <a:pt x="539690" y="151631"/>
                    <a:pt x="539690" y="151631"/>
                    <a:pt x="539690" y="151029"/>
                  </a:cubicBezTo>
                  <a:cubicBezTo>
                    <a:pt x="537886" y="70418"/>
                    <a:pt x="477728" y="-1772"/>
                    <a:pt x="389897" y="33"/>
                  </a:cubicBezTo>
                  <a:cubicBezTo>
                    <a:pt x="320114" y="1838"/>
                    <a:pt x="281011" y="52972"/>
                    <a:pt x="268378" y="99895"/>
                  </a:cubicBezTo>
                  <a:lnTo>
                    <a:pt x="268378" y="99895"/>
                  </a:lnTo>
                  <a:cubicBezTo>
                    <a:pt x="253339" y="53574"/>
                    <a:pt x="211829" y="4244"/>
                    <a:pt x="142046" y="6049"/>
                  </a:cubicBezTo>
                  <a:cubicBezTo>
                    <a:pt x="54216" y="8455"/>
                    <a:pt x="-2333" y="83653"/>
                    <a:pt x="74" y="164264"/>
                  </a:cubicBezTo>
                  <a:cubicBezTo>
                    <a:pt x="74" y="164866"/>
                    <a:pt x="74" y="164866"/>
                    <a:pt x="74" y="165467"/>
                  </a:cubicBezTo>
                  <a:cubicBezTo>
                    <a:pt x="74" y="182913"/>
                    <a:pt x="4887" y="361582"/>
                    <a:pt x="278605" y="499945"/>
                  </a:cubicBezTo>
                  <a:lnTo>
                    <a:pt x="278605" y="499945"/>
                  </a:lnTo>
                  <a:cubicBezTo>
                    <a:pt x="278605" y="499945"/>
                    <a:pt x="278605" y="499945"/>
                    <a:pt x="278605" y="499945"/>
                  </a:cubicBezTo>
                  <a:cubicBezTo>
                    <a:pt x="278605" y="499945"/>
                    <a:pt x="278605" y="499945"/>
                    <a:pt x="278605" y="499945"/>
                  </a:cubicBezTo>
                  <a:cubicBezTo>
                    <a:pt x="278605" y="499945"/>
                    <a:pt x="278605" y="499945"/>
                    <a:pt x="278605" y="499945"/>
                  </a:cubicBezTo>
                  <a:cubicBezTo>
                    <a:pt x="278605" y="499945"/>
                    <a:pt x="278605" y="499945"/>
                    <a:pt x="278605" y="499945"/>
                  </a:cubicBezTo>
                  <a:lnTo>
                    <a:pt x="278605" y="499945"/>
                  </a:lnTo>
                  <a:cubicBezTo>
                    <a:pt x="544503" y="348348"/>
                    <a:pt x="540292" y="169678"/>
                    <a:pt x="539690" y="152233"/>
                  </a:cubicBezTo>
                  <a:close/>
                </a:path>
              </a:pathLst>
            </a:custGeom>
            <a:solidFill>
              <a:srgbClr val="EE51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7" name="Google Shape;667;p13"/>
            <p:cNvSpPr/>
            <p:nvPr/>
          </p:nvSpPr>
          <p:spPr>
            <a:xfrm>
              <a:off x="8638231" y="1579697"/>
              <a:ext cx="253185" cy="438640"/>
            </a:xfrm>
            <a:custGeom>
              <a:rect b="b" l="l" r="r" t="t"/>
              <a:pathLst>
                <a:path extrusionOk="0" h="438640" w="253185">
                  <a:moveTo>
                    <a:pt x="140810" y="438600"/>
                  </a:moveTo>
                  <a:cubicBezTo>
                    <a:pt x="67418" y="440405"/>
                    <a:pt x="6057" y="382052"/>
                    <a:pt x="4252" y="308659"/>
                  </a:cubicBezTo>
                  <a:cubicBezTo>
                    <a:pt x="3650" y="276775"/>
                    <a:pt x="13877" y="246095"/>
                    <a:pt x="33729" y="222032"/>
                  </a:cubicBezTo>
                  <a:cubicBezTo>
                    <a:pt x="12674" y="198570"/>
                    <a:pt x="642" y="168491"/>
                    <a:pt x="41" y="136607"/>
                  </a:cubicBezTo>
                  <a:cubicBezTo>
                    <a:pt x="-1764" y="63215"/>
                    <a:pt x="56589" y="1854"/>
                    <a:pt x="129982" y="49"/>
                  </a:cubicBezTo>
                  <a:cubicBezTo>
                    <a:pt x="174499" y="-1154"/>
                    <a:pt x="216609" y="19901"/>
                    <a:pt x="242477" y="56597"/>
                  </a:cubicBezTo>
                  <a:cubicBezTo>
                    <a:pt x="249696" y="66824"/>
                    <a:pt x="247290" y="81262"/>
                    <a:pt x="237063" y="88481"/>
                  </a:cubicBezTo>
                  <a:cubicBezTo>
                    <a:pt x="226836" y="95700"/>
                    <a:pt x="212398" y="93294"/>
                    <a:pt x="205179" y="83067"/>
                  </a:cubicBezTo>
                  <a:cubicBezTo>
                    <a:pt x="188335" y="59004"/>
                    <a:pt x="160663" y="45167"/>
                    <a:pt x="131185" y="45769"/>
                  </a:cubicBezTo>
                  <a:cubicBezTo>
                    <a:pt x="83059" y="46972"/>
                    <a:pt x="44558" y="87278"/>
                    <a:pt x="45761" y="135404"/>
                  </a:cubicBezTo>
                  <a:cubicBezTo>
                    <a:pt x="46363" y="161874"/>
                    <a:pt x="58996" y="186538"/>
                    <a:pt x="80051" y="202781"/>
                  </a:cubicBezTo>
                  <a:cubicBezTo>
                    <a:pt x="85465" y="206992"/>
                    <a:pt x="89075" y="213609"/>
                    <a:pt x="89075" y="220227"/>
                  </a:cubicBezTo>
                  <a:cubicBezTo>
                    <a:pt x="89075" y="227446"/>
                    <a:pt x="86067" y="234063"/>
                    <a:pt x="81254" y="238274"/>
                  </a:cubicBezTo>
                  <a:cubicBezTo>
                    <a:pt x="60800" y="255720"/>
                    <a:pt x="49371" y="280986"/>
                    <a:pt x="49972" y="307456"/>
                  </a:cubicBezTo>
                  <a:cubicBezTo>
                    <a:pt x="51175" y="355582"/>
                    <a:pt x="91481" y="394083"/>
                    <a:pt x="139608" y="392880"/>
                  </a:cubicBezTo>
                  <a:cubicBezTo>
                    <a:pt x="168483" y="392278"/>
                    <a:pt x="195554" y="377239"/>
                    <a:pt x="211195" y="352574"/>
                  </a:cubicBezTo>
                  <a:cubicBezTo>
                    <a:pt x="217813" y="341746"/>
                    <a:pt x="232250" y="338738"/>
                    <a:pt x="242477" y="345355"/>
                  </a:cubicBezTo>
                  <a:cubicBezTo>
                    <a:pt x="253305" y="351973"/>
                    <a:pt x="256313" y="366410"/>
                    <a:pt x="249696" y="376637"/>
                  </a:cubicBezTo>
                  <a:cubicBezTo>
                    <a:pt x="225633" y="414537"/>
                    <a:pt x="184726" y="437397"/>
                    <a:pt x="140810" y="438600"/>
                  </a:cubicBezTo>
                  <a:close/>
                </a:path>
              </a:pathLst>
            </a:custGeom>
            <a:solidFill>
              <a:srgbClr val="5E4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68" name="Google Shape;668;p13"/>
          <p:cNvGrpSpPr/>
          <p:nvPr/>
        </p:nvGrpSpPr>
        <p:grpSpPr>
          <a:xfrm>
            <a:off x="8302202" y="3294090"/>
            <a:ext cx="1324507" cy="1324507"/>
            <a:chOff x="9779241" y="2966391"/>
            <a:chExt cx="1324507" cy="1324507"/>
          </a:xfrm>
        </p:grpSpPr>
        <p:grpSp>
          <p:nvGrpSpPr>
            <p:cNvPr id="669" name="Google Shape;669;p13"/>
            <p:cNvGrpSpPr/>
            <p:nvPr/>
          </p:nvGrpSpPr>
          <p:grpSpPr>
            <a:xfrm>
              <a:off x="9779241" y="2966391"/>
              <a:ext cx="1324507" cy="1324507"/>
              <a:chOff x="9779241" y="2966391"/>
              <a:chExt cx="1324507" cy="1324507"/>
            </a:xfrm>
          </p:grpSpPr>
          <p:sp>
            <p:nvSpPr>
              <p:cNvPr id="670" name="Google Shape;670;p13"/>
              <p:cNvSpPr/>
              <p:nvPr/>
            </p:nvSpPr>
            <p:spPr>
              <a:xfrm rot="-2700000">
                <a:off x="9973211" y="3160361"/>
                <a:ext cx="936568" cy="936568"/>
              </a:xfrm>
              <a:custGeom>
                <a:rect b="b" l="l" r="r" t="t"/>
                <a:pathLst>
                  <a:path extrusionOk="0" h="936047" w="936047">
                    <a:moveTo>
                      <a:pt x="936048" y="468024"/>
                    </a:moveTo>
                    <a:cubicBezTo>
                      <a:pt x="936048" y="726507"/>
                      <a:pt x="726506" y="936048"/>
                      <a:pt x="468023" y="936048"/>
                    </a:cubicBezTo>
                    <a:cubicBezTo>
                      <a:pt x="209541" y="936048"/>
                      <a:pt x="-1" y="726506"/>
                      <a:pt x="-1" y="468024"/>
                    </a:cubicBezTo>
                    <a:cubicBezTo>
                      <a:pt x="-1" y="209541"/>
                      <a:pt x="209541" y="0"/>
                      <a:pt x="468023" y="0"/>
                    </a:cubicBezTo>
                    <a:cubicBezTo>
                      <a:pt x="726506" y="0"/>
                      <a:pt x="936048" y="209542"/>
                      <a:pt x="936048" y="468024"/>
                    </a:cubicBezTo>
                    <a:close/>
                  </a:path>
                </a:pathLst>
              </a:custGeom>
              <a:solidFill>
                <a:srgbClr val="F943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1" name="Google Shape;671;p13"/>
              <p:cNvSpPr/>
              <p:nvPr/>
            </p:nvSpPr>
            <p:spPr>
              <a:xfrm>
                <a:off x="10113945" y="3183555"/>
                <a:ext cx="794483" cy="912470"/>
              </a:xfrm>
              <a:custGeom>
                <a:rect b="b" l="l" r="r" t="t"/>
                <a:pathLst>
                  <a:path extrusionOk="0" h="912470" w="794483">
                    <a:moveTo>
                      <a:pt x="474044" y="0"/>
                    </a:moveTo>
                    <a:cubicBezTo>
                      <a:pt x="536007" y="60158"/>
                      <a:pt x="582328" y="138363"/>
                      <a:pt x="603383" y="228600"/>
                    </a:cubicBezTo>
                    <a:cubicBezTo>
                      <a:pt x="662338" y="480060"/>
                      <a:pt x="506529" y="732122"/>
                      <a:pt x="254467" y="791076"/>
                    </a:cubicBezTo>
                    <a:cubicBezTo>
                      <a:pt x="167239" y="811530"/>
                      <a:pt x="79408" y="806116"/>
                      <a:pt x="0" y="779646"/>
                    </a:cubicBezTo>
                    <a:cubicBezTo>
                      <a:pt x="110691" y="887329"/>
                      <a:pt x="271913" y="937861"/>
                      <a:pt x="433137" y="899962"/>
                    </a:cubicBezTo>
                    <a:cubicBezTo>
                      <a:pt x="684596" y="841007"/>
                      <a:pt x="841007" y="588946"/>
                      <a:pt x="782053" y="337486"/>
                    </a:cubicBezTo>
                    <a:cubicBezTo>
                      <a:pt x="744153" y="173255"/>
                      <a:pt x="623236" y="49931"/>
                      <a:pt x="474044" y="0"/>
                    </a:cubicBezTo>
                    <a:close/>
                  </a:path>
                </a:pathLst>
              </a:custGeom>
              <a:solidFill>
                <a:srgbClr val="E53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2" name="Google Shape;672;p13"/>
              <p:cNvSpPr/>
              <p:nvPr/>
            </p:nvSpPr>
            <p:spPr>
              <a:xfrm>
                <a:off x="10004330" y="3196120"/>
                <a:ext cx="752101" cy="770691"/>
              </a:xfrm>
              <a:custGeom>
                <a:rect b="b" l="l" r="r" t="t"/>
                <a:pathLst>
                  <a:path extrusionOk="0" h="770691" w="752101">
                    <a:moveTo>
                      <a:pt x="54270" y="573373"/>
                    </a:moveTo>
                    <a:cubicBezTo>
                      <a:pt x="-474" y="339961"/>
                      <a:pt x="144507" y="105947"/>
                      <a:pt x="377920" y="51203"/>
                    </a:cubicBezTo>
                    <a:cubicBezTo>
                      <a:pt x="514478" y="19319"/>
                      <a:pt x="651037" y="55414"/>
                      <a:pt x="752102" y="137830"/>
                    </a:cubicBezTo>
                    <a:cubicBezTo>
                      <a:pt x="649232" y="28343"/>
                      <a:pt x="492220" y="-25198"/>
                      <a:pt x="335208" y="11499"/>
                    </a:cubicBezTo>
                    <a:cubicBezTo>
                      <a:pt x="101795" y="66242"/>
                      <a:pt x="-43186" y="300257"/>
                      <a:pt x="11558" y="533669"/>
                    </a:cubicBezTo>
                    <a:cubicBezTo>
                      <a:pt x="34418" y="630523"/>
                      <a:pt x="87959" y="712338"/>
                      <a:pt x="159546" y="770692"/>
                    </a:cubicBezTo>
                    <a:cubicBezTo>
                      <a:pt x="109616" y="717151"/>
                      <a:pt x="72317" y="649774"/>
                      <a:pt x="54270" y="573373"/>
                    </a:cubicBezTo>
                    <a:close/>
                  </a:path>
                </a:pathLst>
              </a:custGeom>
              <a:solidFill>
                <a:srgbClr val="F763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73" name="Google Shape;673;p13"/>
            <p:cNvSpPr/>
            <p:nvPr/>
          </p:nvSpPr>
          <p:spPr>
            <a:xfrm>
              <a:off x="10156190" y="3388065"/>
              <a:ext cx="546147" cy="527612"/>
            </a:xfrm>
            <a:custGeom>
              <a:rect b="b" l="l" r="r" t="t"/>
              <a:pathLst>
                <a:path extrusionOk="0" h="527612" w="546147">
                  <a:moveTo>
                    <a:pt x="540686" y="124554"/>
                  </a:moveTo>
                  <a:cubicBezTo>
                    <a:pt x="540686" y="123953"/>
                    <a:pt x="540686" y="123953"/>
                    <a:pt x="540686" y="123351"/>
                  </a:cubicBezTo>
                  <a:cubicBezTo>
                    <a:pt x="522036" y="43341"/>
                    <a:pt x="446839" y="-16817"/>
                    <a:pt x="359610" y="4239"/>
                  </a:cubicBezTo>
                  <a:cubicBezTo>
                    <a:pt x="290428" y="20481"/>
                    <a:pt x="262154" y="79436"/>
                    <a:pt x="259146" y="129367"/>
                  </a:cubicBezTo>
                  <a:lnTo>
                    <a:pt x="259146" y="129367"/>
                  </a:lnTo>
                  <a:cubicBezTo>
                    <a:pt x="234482" y="86053"/>
                    <a:pt x="182746" y="45747"/>
                    <a:pt x="113565" y="61990"/>
                  </a:cubicBezTo>
                  <a:cubicBezTo>
                    <a:pt x="26336" y="82444"/>
                    <a:pt x="-14572" y="169673"/>
                    <a:pt x="4678" y="249683"/>
                  </a:cubicBezTo>
                  <a:cubicBezTo>
                    <a:pt x="4678" y="250284"/>
                    <a:pt x="4678" y="250284"/>
                    <a:pt x="5280" y="250886"/>
                  </a:cubicBezTo>
                  <a:cubicBezTo>
                    <a:pt x="8890" y="268332"/>
                    <a:pt x="51000" y="445797"/>
                    <a:pt x="352993" y="527612"/>
                  </a:cubicBezTo>
                  <a:lnTo>
                    <a:pt x="352993" y="527612"/>
                  </a:lnTo>
                  <a:cubicBezTo>
                    <a:pt x="352993" y="527612"/>
                    <a:pt x="352993" y="527612"/>
                    <a:pt x="352993" y="527612"/>
                  </a:cubicBezTo>
                  <a:cubicBezTo>
                    <a:pt x="352993" y="527612"/>
                    <a:pt x="352993" y="527612"/>
                    <a:pt x="352993" y="527612"/>
                  </a:cubicBezTo>
                  <a:cubicBezTo>
                    <a:pt x="352993" y="527612"/>
                    <a:pt x="352993" y="527612"/>
                    <a:pt x="352993" y="527612"/>
                  </a:cubicBezTo>
                  <a:cubicBezTo>
                    <a:pt x="352993" y="527612"/>
                    <a:pt x="352993" y="527612"/>
                    <a:pt x="352993" y="527612"/>
                  </a:cubicBezTo>
                  <a:lnTo>
                    <a:pt x="352993" y="527612"/>
                  </a:lnTo>
                  <a:cubicBezTo>
                    <a:pt x="586406" y="319466"/>
                    <a:pt x="544897" y="142000"/>
                    <a:pt x="540686" y="1245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74" name="Google Shape;674;p13"/>
          <p:cNvGrpSpPr/>
          <p:nvPr/>
        </p:nvGrpSpPr>
        <p:grpSpPr>
          <a:xfrm rot="-1361582">
            <a:off x="2656190" y="3430164"/>
            <a:ext cx="1416462" cy="1416462"/>
            <a:chOff x="1085147" y="2720748"/>
            <a:chExt cx="1416439" cy="1416439"/>
          </a:xfrm>
        </p:grpSpPr>
        <p:grpSp>
          <p:nvGrpSpPr>
            <p:cNvPr id="675" name="Google Shape;675;p13"/>
            <p:cNvGrpSpPr/>
            <p:nvPr/>
          </p:nvGrpSpPr>
          <p:grpSpPr>
            <a:xfrm>
              <a:off x="1085147" y="2720748"/>
              <a:ext cx="1416439" cy="1416439"/>
              <a:chOff x="1085147" y="2720748"/>
              <a:chExt cx="1416439" cy="1416439"/>
            </a:xfrm>
          </p:grpSpPr>
          <p:grpSp>
            <p:nvGrpSpPr>
              <p:cNvPr id="676" name="Google Shape;676;p13"/>
              <p:cNvGrpSpPr/>
              <p:nvPr/>
            </p:nvGrpSpPr>
            <p:grpSpPr>
              <a:xfrm>
                <a:off x="1085147" y="2720748"/>
                <a:ext cx="1416439" cy="1416439"/>
                <a:chOff x="1085147" y="2720748"/>
                <a:chExt cx="1416439" cy="1416439"/>
              </a:xfrm>
            </p:grpSpPr>
            <p:sp>
              <p:nvSpPr>
                <p:cNvPr id="677" name="Google Shape;677;p13"/>
                <p:cNvSpPr/>
                <p:nvPr/>
              </p:nvSpPr>
              <p:spPr>
                <a:xfrm rot="-2700000">
                  <a:off x="1292579" y="2928181"/>
                  <a:ext cx="1001574" cy="1001574"/>
                </a:xfrm>
                <a:custGeom>
                  <a:rect b="b" l="l" r="r" t="t"/>
                  <a:pathLst>
                    <a:path extrusionOk="0" h="1001017" w="1001017">
                      <a:moveTo>
                        <a:pt x="1001018" y="500509"/>
                      </a:moveTo>
                      <a:cubicBezTo>
                        <a:pt x="1001018" y="776932"/>
                        <a:pt x="776932" y="1001018"/>
                        <a:pt x="500509" y="1001018"/>
                      </a:cubicBezTo>
                      <a:cubicBezTo>
                        <a:pt x="224085" y="1001018"/>
                        <a:pt x="0" y="776932"/>
                        <a:pt x="0" y="500509"/>
                      </a:cubicBezTo>
                      <a:cubicBezTo>
                        <a:pt x="0" y="224086"/>
                        <a:pt x="224085" y="0"/>
                        <a:pt x="500509" y="0"/>
                      </a:cubicBezTo>
                      <a:cubicBezTo>
                        <a:pt x="776932" y="0"/>
                        <a:pt x="1001018" y="224086"/>
                        <a:pt x="1001018" y="500509"/>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8" name="Google Shape;678;p13"/>
                <p:cNvSpPr/>
                <p:nvPr/>
              </p:nvSpPr>
              <p:spPr>
                <a:xfrm>
                  <a:off x="1348940" y="3027145"/>
                  <a:ext cx="944603" cy="901993"/>
                </a:xfrm>
                <a:custGeom>
                  <a:rect b="b" l="l" r="r" t="t"/>
                  <a:pathLst>
                    <a:path extrusionOk="0" h="901993" w="944603">
                      <a:moveTo>
                        <a:pt x="742950" y="0"/>
                      </a:moveTo>
                      <a:cubicBezTo>
                        <a:pt x="785662" y="81815"/>
                        <a:pt x="806116" y="176864"/>
                        <a:pt x="797092" y="275523"/>
                      </a:cubicBezTo>
                      <a:cubicBezTo>
                        <a:pt x="772427" y="551046"/>
                        <a:pt x="528788" y="753778"/>
                        <a:pt x="253866" y="729114"/>
                      </a:cubicBezTo>
                      <a:cubicBezTo>
                        <a:pt x="158215" y="720692"/>
                        <a:pt x="71588" y="685800"/>
                        <a:pt x="0" y="632259"/>
                      </a:cubicBezTo>
                      <a:cubicBezTo>
                        <a:pt x="76401" y="778443"/>
                        <a:pt x="222584" y="884321"/>
                        <a:pt x="399448" y="899962"/>
                      </a:cubicBezTo>
                      <a:cubicBezTo>
                        <a:pt x="674972" y="924627"/>
                        <a:pt x="918009" y="721895"/>
                        <a:pt x="942674" y="446372"/>
                      </a:cubicBezTo>
                      <a:cubicBezTo>
                        <a:pt x="958315" y="266499"/>
                        <a:pt x="877704" y="100464"/>
                        <a:pt x="742950"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9" name="Google Shape;679;p13"/>
                <p:cNvSpPr/>
                <p:nvPr/>
              </p:nvSpPr>
              <p:spPr>
                <a:xfrm>
                  <a:off x="1325966" y="2965107"/>
                  <a:ext cx="886239" cy="713547"/>
                </a:xfrm>
                <a:custGeom>
                  <a:rect b="b" l="l" r="r" t="t"/>
                  <a:pathLst>
                    <a:path extrusionOk="0" h="713547" w="886239">
                      <a:moveTo>
                        <a:pt x="31396" y="477728"/>
                      </a:moveTo>
                      <a:cubicBezTo>
                        <a:pt x="54256" y="222057"/>
                        <a:pt x="280450" y="33763"/>
                        <a:pt x="535519" y="56623"/>
                      </a:cubicBezTo>
                      <a:cubicBezTo>
                        <a:pt x="684711" y="69858"/>
                        <a:pt x="811042" y="152876"/>
                        <a:pt x="886240" y="270184"/>
                      </a:cubicBezTo>
                      <a:cubicBezTo>
                        <a:pt x="818863" y="124000"/>
                        <a:pt x="677492" y="17521"/>
                        <a:pt x="506042" y="1880"/>
                      </a:cubicBezTo>
                      <a:cubicBezTo>
                        <a:pt x="250371" y="-20980"/>
                        <a:pt x="24779" y="167314"/>
                        <a:pt x="1919" y="422985"/>
                      </a:cubicBezTo>
                      <a:cubicBezTo>
                        <a:pt x="-7707" y="528863"/>
                        <a:pt x="19364" y="629928"/>
                        <a:pt x="72303" y="713547"/>
                      </a:cubicBezTo>
                      <a:cubicBezTo>
                        <a:pt x="39217" y="642561"/>
                        <a:pt x="24177" y="561348"/>
                        <a:pt x="31396" y="477728"/>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80" name="Google Shape;680;p13"/>
              <p:cNvGrpSpPr/>
              <p:nvPr/>
            </p:nvGrpSpPr>
            <p:grpSpPr>
              <a:xfrm>
                <a:off x="1503639" y="3235565"/>
                <a:ext cx="597443" cy="225431"/>
                <a:chOff x="1503639" y="3235565"/>
                <a:chExt cx="597443" cy="225431"/>
              </a:xfrm>
            </p:grpSpPr>
            <p:sp>
              <p:nvSpPr>
                <p:cNvPr id="681" name="Google Shape;681;p13"/>
                <p:cNvSpPr/>
                <p:nvPr/>
              </p:nvSpPr>
              <p:spPr>
                <a:xfrm>
                  <a:off x="1503639" y="3235565"/>
                  <a:ext cx="146090" cy="177344"/>
                </a:xfrm>
                <a:custGeom>
                  <a:rect b="b" l="l" r="r" t="t"/>
                  <a:pathLst>
                    <a:path extrusionOk="0" h="177344" w="146090">
                      <a:moveTo>
                        <a:pt x="19759" y="177191"/>
                      </a:moveTo>
                      <a:cubicBezTo>
                        <a:pt x="13744" y="176590"/>
                        <a:pt x="7728" y="172980"/>
                        <a:pt x="3517" y="167566"/>
                      </a:cubicBezTo>
                      <a:cubicBezTo>
                        <a:pt x="-3101" y="157941"/>
                        <a:pt x="-93" y="144706"/>
                        <a:pt x="10134" y="138089"/>
                      </a:cubicBezTo>
                      <a:lnTo>
                        <a:pt x="87136" y="88759"/>
                      </a:lnTo>
                      <a:lnTo>
                        <a:pt x="16751" y="38227"/>
                      </a:lnTo>
                      <a:cubicBezTo>
                        <a:pt x="7126" y="31609"/>
                        <a:pt x="5321" y="18375"/>
                        <a:pt x="11939" y="8749"/>
                      </a:cubicBezTo>
                      <a:cubicBezTo>
                        <a:pt x="18556" y="-876"/>
                        <a:pt x="31791" y="-2681"/>
                        <a:pt x="41416" y="3937"/>
                      </a:cubicBezTo>
                      <a:lnTo>
                        <a:pt x="137067" y="72517"/>
                      </a:lnTo>
                      <a:cubicBezTo>
                        <a:pt x="142481" y="76728"/>
                        <a:pt x="146091" y="83345"/>
                        <a:pt x="146091" y="90564"/>
                      </a:cubicBezTo>
                      <a:cubicBezTo>
                        <a:pt x="146091" y="97783"/>
                        <a:pt x="142481" y="103799"/>
                        <a:pt x="136466" y="108010"/>
                      </a:cubicBezTo>
                      <a:lnTo>
                        <a:pt x="32994" y="174183"/>
                      </a:lnTo>
                      <a:cubicBezTo>
                        <a:pt x="28783" y="176590"/>
                        <a:pt x="24572" y="177793"/>
                        <a:pt x="19759" y="177191"/>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2" name="Google Shape;682;p13"/>
                <p:cNvSpPr/>
                <p:nvPr/>
              </p:nvSpPr>
              <p:spPr>
                <a:xfrm>
                  <a:off x="1952020" y="3285054"/>
                  <a:ext cx="149062" cy="175942"/>
                </a:xfrm>
                <a:custGeom>
                  <a:rect b="b" l="l" r="r" t="t"/>
                  <a:pathLst>
                    <a:path extrusionOk="0" h="175942" w="149062">
                      <a:moveTo>
                        <a:pt x="109189" y="175830"/>
                      </a:moveTo>
                      <a:cubicBezTo>
                        <a:pt x="104377" y="175228"/>
                        <a:pt x="100166" y="173423"/>
                        <a:pt x="96556" y="170416"/>
                      </a:cubicBezTo>
                      <a:lnTo>
                        <a:pt x="6921" y="86796"/>
                      </a:lnTo>
                      <a:cubicBezTo>
                        <a:pt x="1507" y="81983"/>
                        <a:pt x="-900" y="74764"/>
                        <a:pt x="304" y="68147"/>
                      </a:cubicBezTo>
                      <a:cubicBezTo>
                        <a:pt x="1507" y="60928"/>
                        <a:pt x="5718" y="55514"/>
                        <a:pt x="12335" y="52506"/>
                      </a:cubicBezTo>
                      <a:lnTo>
                        <a:pt x="118815" y="1973"/>
                      </a:lnTo>
                      <a:cubicBezTo>
                        <a:pt x="129643" y="-2839"/>
                        <a:pt x="142276" y="1372"/>
                        <a:pt x="147089" y="12200"/>
                      </a:cubicBezTo>
                      <a:cubicBezTo>
                        <a:pt x="151902" y="23029"/>
                        <a:pt x="147690" y="35662"/>
                        <a:pt x="136862" y="40474"/>
                      </a:cubicBezTo>
                      <a:lnTo>
                        <a:pt x="58657" y="77772"/>
                      </a:lnTo>
                      <a:lnTo>
                        <a:pt x="125432" y="140337"/>
                      </a:lnTo>
                      <a:cubicBezTo>
                        <a:pt x="133854" y="148157"/>
                        <a:pt x="134456" y="161993"/>
                        <a:pt x="126635" y="170416"/>
                      </a:cubicBezTo>
                      <a:cubicBezTo>
                        <a:pt x="121823" y="174626"/>
                        <a:pt x="115205" y="176431"/>
                        <a:pt x="109189" y="175830"/>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683" name="Google Shape;683;p13"/>
            <p:cNvGrpSpPr/>
            <p:nvPr/>
          </p:nvGrpSpPr>
          <p:grpSpPr>
            <a:xfrm>
              <a:off x="1537234" y="3483142"/>
              <a:ext cx="498107" cy="365756"/>
              <a:chOff x="1537234" y="3483142"/>
              <a:chExt cx="498107" cy="365756"/>
            </a:xfrm>
          </p:grpSpPr>
          <p:sp>
            <p:nvSpPr>
              <p:cNvPr id="684" name="Google Shape;684;p13"/>
              <p:cNvSpPr/>
              <p:nvPr/>
            </p:nvSpPr>
            <p:spPr>
              <a:xfrm>
                <a:off x="1537234" y="3483142"/>
                <a:ext cx="498107" cy="195010"/>
              </a:xfrm>
              <a:custGeom>
                <a:rect b="b" l="l" r="r" t="t"/>
                <a:pathLst>
                  <a:path extrusionOk="0" h="195010" w="498107">
                    <a:moveTo>
                      <a:pt x="0" y="0"/>
                    </a:moveTo>
                    <a:cubicBezTo>
                      <a:pt x="5414" y="98057"/>
                      <a:pt x="104675" y="182278"/>
                      <a:pt x="233413" y="193709"/>
                    </a:cubicBezTo>
                    <a:cubicBezTo>
                      <a:pt x="362151" y="205138"/>
                      <a:pt x="475247" y="140168"/>
                      <a:pt x="498107" y="44517"/>
                    </a:cubicBezTo>
                    <a:lnTo>
                      <a:pt x="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685" name="Google Shape;685;p13"/>
              <p:cNvGrpSpPr/>
              <p:nvPr/>
            </p:nvGrpSpPr>
            <p:grpSpPr>
              <a:xfrm>
                <a:off x="1619670" y="3492165"/>
                <a:ext cx="315207" cy="356733"/>
                <a:chOff x="1619670" y="3492165"/>
                <a:chExt cx="315207" cy="356733"/>
              </a:xfrm>
            </p:grpSpPr>
            <p:sp>
              <p:nvSpPr>
                <p:cNvPr id="686" name="Google Shape;686;p13"/>
                <p:cNvSpPr/>
                <p:nvPr/>
              </p:nvSpPr>
              <p:spPr>
                <a:xfrm>
                  <a:off x="1619670" y="3492165"/>
                  <a:ext cx="315207" cy="356717"/>
                </a:xfrm>
                <a:custGeom>
                  <a:rect b="b" l="l" r="r" t="t"/>
                  <a:pathLst>
                    <a:path extrusionOk="0" h="356717" w="315207">
                      <a:moveTo>
                        <a:pt x="18028" y="0"/>
                      </a:moveTo>
                      <a:lnTo>
                        <a:pt x="582" y="194310"/>
                      </a:lnTo>
                      <a:cubicBezTo>
                        <a:pt x="-6637" y="276125"/>
                        <a:pt x="54123" y="348916"/>
                        <a:pt x="135937" y="356135"/>
                      </a:cubicBezTo>
                      <a:cubicBezTo>
                        <a:pt x="217752" y="363354"/>
                        <a:pt x="290543" y="302594"/>
                        <a:pt x="297762" y="220780"/>
                      </a:cubicBezTo>
                      <a:lnTo>
                        <a:pt x="315208" y="26470"/>
                      </a:lnTo>
                      <a:lnTo>
                        <a:pt x="18028" y="0"/>
                      </a:ln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7" name="Google Shape;687;p13"/>
                <p:cNvSpPr/>
                <p:nvPr/>
              </p:nvSpPr>
              <p:spPr>
                <a:xfrm>
                  <a:off x="1753757" y="3504197"/>
                  <a:ext cx="45164" cy="222629"/>
                </a:xfrm>
                <a:custGeom>
                  <a:rect b="b" l="l" r="r" t="t"/>
                  <a:pathLst>
                    <a:path extrusionOk="0" h="222629" w="45164">
                      <a:moveTo>
                        <a:pt x="12077" y="222584"/>
                      </a:moveTo>
                      <a:lnTo>
                        <a:pt x="12077" y="222584"/>
                      </a:lnTo>
                      <a:cubicBezTo>
                        <a:pt x="4858" y="221983"/>
                        <a:pt x="-556" y="215365"/>
                        <a:pt x="46" y="208146"/>
                      </a:cubicBezTo>
                      <a:lnTo>
                        <a:pt x="18695" y="0"/>
                      </a:lnTo>
                      <a:lnTo>
                        <a:pt x="45164" y="2406"/>
                      </a:lnTo>
                      <a:lnTo>
                        <a:pt x="26515" y="210553"/>
                      </a:lnTo>
                      <a:cubicBezTo>
                        <a:pt x="25914" y="217772"/>
                        <a:pt x="19898" y="223186"/>
                        <a:pt x="12077" y="222584"/>
                      </a:cubicBezTo>
                      <a:close/>
                    </a:path>
                  </a:pathLst>
                </a:custGeom>
                <a:solidFill>
                  <a:srgbClr val="C64F5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8" name="Google Shape;688;p13"/>
                <p:cNvSpPr/>
                <p:nvPr/>
              </p:nvSpPr>
              <p:spPr>
                <a:xfrm>
                  <a:off x="1653339" y="3715953"/>
                  <a:ext cx="263491" cy="132945"/>
                </a:xfrm>
                <a:custGeom>
                  <a:rect b="b" l="l" r="r" t="t"/>
                  <a:pathLst>
                    <a:path extrusionOk="0" h="132945" w="263491">
                      <a:moveTo>
                        <a:pt x="101667" y="132347"/>
                      </a:moveTo>
                      <a:cubicBezTo>
                        <a:pt x="182278" y="139566"/>
                        <a:pt x="254468" y="80611"/>
                        <a:pt x="263492" y="0"/>
                      </a:cubicBezTo>
                      <a:cubicBezTo>
                        <a:pt x="160622" y="83619"/>
                        <a:pt x="58353" y="86627"/>
                        <a:pt x="0" y="78205"/>
                      </a:cubicBezTo>
                      <a:cubicBezTo>
                        <a:pt x="24665" y="108284"/>
                        <a:pt x="60759" y="128738"/>
                        <a:pt x="101667" y="132347"/>
                      </a:cubicBezTo>
                      <a:close/>
                    </a:path>
                  </a:pathLst>
                </a:custGeom>
                <a:solidFill>
                  <a:srgbClr val="E05F6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689" name="Google Shape;689;p13"/>
          <p:cNvGrpSpPr/>
          <p:nvPr/>
        </p:nvGrpSpPr>
        <p:grpSpPr>
          <a:xfrm>
            <a:off x="1919256" y="854217"/>
            <a:ext cx="1866417" cy="1866417"/>
            <a:chOff x="5311255" y="4973092"/>
            <a:chExt cx="1465811" cy="1465811"/>
          </a:xfrm>
        </p:grpSpPr>
        <p:grpSp>
          <p:nvGrpSpPr>
            <p:cNvPr id="690" name="Google Shape;690;p13"/>
            <p:cNvGrpSpPr/>
            <p:nvPr/>
          </p:nvGrpSpPr>
          <p:grpSpPr>
            <a:xfrm>
              <a:off x="5311255" y="4973092"/>
              <a:ext cx="1465811" cy="1465811"/>
              <a:chOff x="5311255" y="4973092"/>
              <a:chExt cx="1465811" cy="1465811"/>
            </a:xfrm>
          </p:grpSpPr>
          <p:sp>
            <p:nvSpPr>
              <p:cNvPr id="691" name="Google Shape;691;p13"/>
              <p:cNvSpPr/>
              <p:nvPr/>
            </p:nvSpPr>
            <p:spPr>
              <a:xfrm rot="-2700000">
                <a:off x="5525918" y="5187755"/>
                <a:ext cx="1036485" cy="1036485"/>
              </a:xfrm>
              <a:custGeom>
                <a:rect b="b" l="l" r="r" t="t"/>
                <a:pathLst>
                  <a:path extrusionOk="0" h="1035909" w="1035909">
                    <a:moveTo>
                      <a:pt x="1035909" y="517955"/>
                    </a:moveTo>
                    <a:cubicBezTo>
                      <a:pt x="1035909" y="804013"/>
                      <a:pt x="804013" y="1035909"/>
                      <a:pt x="517955" y="1035909"/>
                    </a:cubicBezTo>
                    <a:cubicBezTo>
                      <a:pt x="231897" y="1035909"/>
                      <a:pt x="0" y="804013"/>
                      <a:pt x="0" y="517955"/>
                    </a:cubicBezTo>
                    <a:cubicBezTo>
                      <a:pt x="0" y="231896"/>
                      <a:pt x="231897" y="0"/>
                      <a:pt x="517955" y="0"/>
                    </a:cubicBezTo>
                    <a:cubicBezTo>
                      <a:pt x="804013" y="0"/>
                      <a:pt x="1035909" y="231896"/>
                      <a:pt x="1035909" y="517955"/>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2" name="Google Shape;692;p13"/>
              <p:cNvSpPr/>
              <p:nvPr/>
            </p:nvSpPr>
            <p:spPr>
              <a:xfrm>
                <a:off x="5643011" y="5235541"/>
                <a:ext cx="918529" cy="987669"/>
              </a:xfrm>
              <a:custGeom>
                <a:rect b="b" l="l" r="r" t="t"/>
                <a:pathLst>
                  <a:path extrusionOk="0" h="987669" w="918529">
                    <a:moveTo>
                      <a:pt x="619025" y="0"/>
                    </a:moveTo>
                    <a:cubicBezTo>
                      <a:pt x="679784" y="73994"/>
                      <a:pt x="720090" y="165434"/>
                      <a:pt x="732122" y="267703"/>
                    </a:cubicBezTo>
                    <a:cubicBezTo>
                      <a:pt x="765209" y="551648"/>
                      <a:pt x="561875" y="808522"/>
                      <a:pt x="277930" y="841609"/>
                    </a:cubicBezTo>
                    <a:cubicBezTo>
                      <a:pt x="179270" y="853039"/>
                      <a:pt x="83619" y="836195"/>
                      <a:pt x="0" y="797092"/>
                    </a:cubicBezTo>
                    <a:cubicBezTo>
                      <a:pt x="108284" y="929440"/>
                      <a:pt x="279132" y="1005239"/>
                      <a:pt x="460809" y="984183"/>
                    </a:cubicBezTo>
                    <a:cubicBezTo>
                      <a:pt x="744755" y="951097"/>
                      <a:pt x="948088" y="694222"/>
                      <a:pt x="915001" y="410277"/>
                    </a:cubicBezTo>
                    <a:cubicBezTo>
                      <a:pt x="893345" y="224389"/>
                      <a:pt x="776638" y="73393"/>
                      <a:pt x="619025"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3" name="Google Shape;693;p13"/>
              <p:cNvSpPr/>
              <p:nvPr/>
            </p:nvSpPr>
            <p:spPr>
              <a:xfrm>
                <a:off x="5560336" y="5226897"/>
                <a:ext cx="867133" cy="815963"/>
              </a:xfrm>
              <a:custGeom>
                <a:rect b="b" l="l" r="r" t="t"/>
                <a:pathLst>
                  <a:path extrusionOk="0" h="815963" w="867133">
                    <a:moveTo>
                      <a:pt x="45377" y="584957"/>
                    </a:moveTo>
                    <a:cubicBezTo>
                      <a:pt x="14697" y="321465"/>
                      <a:pt x="203592" y="82638"/>
                      <a:pt x="467084" y="51958"/>
                    </a:cubicBezTo>
                    <a:cubicBezTo>
                      <a:pt x="621088" y="33911"/>
                      <a:pt x="766670" y="91061"/>
                      <a:pt x="867134" y="194532"/>
                    </a:cubicBezTo>
                    <a:cubicBezTo>
                      <a:pt x="767873" y="60982"/>
                      <a:pt x="602439" y="-17224"/>
                      <a:pt x="424973" y="3230"/>
                    </a:cubicBezTo>
                    <a:cubicBezTo>
                      <a:pt x="161482" y="33911"/>
                      <a:pt x="-27414" y="272738"/>
                      <a:pt x="3266" y="536229"/>
                    </a:cubicBezTo>
                    <a:cubicBezTo>
                      <a:pt x="15899" y="645717"/>
                      <a:pt x="64627" y="742571"/>
                      <a:pt x="136215" y="815963"/>
                    </a:cubicBezTo>
                    <a:cubicBezTo>
                      <a:pt x="88089" y="749790"/>
                      <a:pt x="55604" y="671584"/>
                      <a:pt x="45377" y="584957"/>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94" name="Google Shape;694;p13"/>
            <p:cNvGrpSpPr/>
            <p:nvPr/>
          </p:nvGrpSpPr>
          <p:grpSpPr>
            <a:xfrm>
              <a:off x="5794460" y="5494673"/>
              <a:ext cx="462916" cy="176777"/>
              <a:chOff x="5794460" y="5494673"/>
              <a:chExt cx="462916" cy="176777"/>
            </a:xfrm>
          </p:grpSpPr>
          <p:sp>
            <p:nvSpPr>
              <p:cNvPr id="695" name="Google Shape;695;p13"/>
              <p:cNvSpPr/>
              <p:nvPr/>
            </p:nvSpPr>
            <p:spPr>
              <a:xfrm rot="-396560">
                <a:off x="5801611" y="5538893"/>
                <a:ext cx="75733" cy="128625"/>
              </a:xfrm>
              <a:custGeom>
                <a:rect b="b" l="l" r="r" t="t"/>
                <a:pathLst>
                  <a:path extrusionOk="0" h="128736" w="75798">
                    <a:moveTo>
                      <a:pt x="75798" y="64369"/>
                    </a:moveTo>
                    <a:cubicBezTo>
                      <a:pt x="75798" y="99918"/>
                      <a:pt x="58830" y="128737"/>
                      <a:pt x="37899" y="128737"/>
                    </a:cubicBezTo>
                    <a:cubicBezTo>
                      <a:pt x="16968" y="128737"/>
                      <a:pt x="0" y="99919"/>
                      <a:pt x="0" y="64369"/>
                    </a:cubicBezTo>
                    <a:cubicBezTo>
                      <a:pt x="0" y="28819"/>
                      <a:pt x="16968" y="0"/>
                      <a:pt x="37899" y="0"/>
                    </a:cubicBezTo>
                    <a:cubicBezTo>
                      <a:pt x="58830" y="0"/>
                      <a:pt x="75798" y="28819"/>
                      <a:pt x="75798" y="64369"/>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6" name="Google Shape;696;p13"/>
              <p:cNvSpPr/>
              <p:nvPr/>
            </p:nvSpPr>
            <p:spPr>
              <a:xfrm>
                <a:off x="6180067" y="5494673"/>
                <a:ext cx="77309" cy="127835"/>
              </a:xfrm>
              <a:custGeom>
                <a:rect b="b" l="l" r="r" t="t"/>
                <a:pathLst>
                  <a:path extrusionOk="0" h="127835" w="77309">
                    <a:moveTo>
                      <a:pt x="76554" y="59705"/>
                    </a:moveTo>
                    <a:cubicBezTo>
                      <a:pt x="80765" y="95198"/>
                      <a:pt x="66929" y="125277"/>
                      <a:pt x="45873" y="127683"/>
                    </a:cubicBezTo>
                    <a:cubicBezTo>
                      <a:pt x="24818" y="130090"/>
                      <a:pt x="4365" y="103620"/>
                      <a:pt x="755" y="68127"/>
                    </a:cubicBezTo>
                    <a:cubicBezTo>
                      <a:pt x="-3456" y="32634"/>
                      <a:pt x="10380" y="2555"/>
                      <a:pt x="31436" y="149"/>
                    </a:cubicBezTo>
                    <a:cubicBezTo>
                      <a:pt x="51889" y="-2258"/>
                      <a:pt x="72343" y="24813"/>
                      <a:pt x="76554" y="59705"/>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97" name="Google Shape;697;p13"/>
            <p:cNvSpPr/>
            <p:nvPr/>
          </p:nvSpPr>
          <p:spPr>
            <a:xfrm>
              <a:off x="5703770" y="5713796"/>
              <a:ext cx="691216" cy="351228"/>
            </a:xfrm>
            <a:custGeom>
              <a:rect b="b" l="l" r="r" t="t"/>
              <a:pathLst>
                <a:path extrusionOk="0" h="351228" w="691216">
                  <a:moveTo>
                    <a:pt x="0" y="80612"/>
                  </a:moveTo>
                  <a:cubicBezTo>
                    <a:pt x="39704" y="252062"/>
                    <a:pt x="202732" y="369370"/>
                    <a:pt x="381401" y="348916"/>
                  </a:cubicBezTo>
                  <a:cubicBezTo>
                    <a:pt x="560070" y="327861"/>
                    <a:pt x="691816" y="176263"/>
                    <a:pt x="691214" y="0"/>
                  </a:cubicBezTo>
                  <a:lnTo>
                    <a:pt x="0" y="80612"/>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8" name="Google Shape;698;p13"/>
            <p:cNvSpPr/>
            <p:nvPr/>
          </p:nvSpPr>
          <p:spPr>
            <a:xfrm>
              <a:off x="5835516" y="5913310"/>
              <a:ext cx="469833" cy="152399"/>
            </a:xfrm>
            <a:custGeom>
              <a:rect b="b" l="l" r="r" t="t"/>
              <a:pathLst>
                <a:path extrusionOk="0" h="152399" w="469833">
                  <a:moveTo>
                    <a:pt x="0" y="82627"/>
                  </a:moveTo>
                  <a:cubicBezTo>
                    <a:pt x="69182" y="134363"/>
                    <a:pt x="157012" y="160832"/>
                    <a:pt x="249655" y="150004"/>
                  </a:cubicBezTo>
                  <a:cubicBezTo>
                    <a:pt x="338087" y="139777"/>
                    <a:pt x="415089" y="97065"/>
                    <a:pt x="469833" y="35704"/>
                  </a:cubicBezTo>
                  <a:lnTo>
                    <a:pt x="465622" y="28485"/>
                  </a:lnTo>
                  <a:cubicBezTo>
                    <a:pt x="220780" y="-58143"/>
                    <a:pt x="3008" y="80221"/>
                    <a:pt x="0" y="82627"/>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Profile 11">
  <p:cSld name="CUSTOM_16_1_2">
    <p:spTree>
      <p:nvGrpSpPr>
        <p:cNvPr id="699" name="Shape 699"/>
        <p:cNvGrpSpPr/>
        <p:nvPr/>
      </p:nvGrpSpPr>
      <p:grpSpPr>
        <a:xfrm>
          <a:off x="0" y="0"/>
          <a:ext cx="0" cy="0"/>
          <a:chOff x="0" y="0"/>
          <a:chExt cx="0" cy="0"/>
        </a:xfrm>
      </p:grpSpPr>
      <p:grpSp>
        <p:nvGrpSpPr>
          <p:cNvPr id="700" name="Google Shape;700;p14"/>
          <p:cNvGrpSpPr/>
          <p:nvPr/>
        </p:nvGrpSpPr>
        <p:grpSpPr>
          <a:xfrm>
            <a:off x="8196911" y="564472"/>
            <a:ext cx="1321102" cy="1321102"/>
            <a:chOff x="1387100" y="17486"/>
            <a:chExt cx="1321102" cy="1321102"/>
          </a:xfrm>
        </p:grpSpPr>
        <p:grpSp>
          <p:nvGrpSpPr>
            <p:cNvPr id="701" name="Google Shape;701;p14"/>
            <p:cNvGrpSpPr/>
            <p:nvPr/>
          </p:nvGrpSpPr>
          <p:grpSpPr>
            <a:xfrm>
              <a:off x="1387100" y="17486"/>
              <a:ext cx="1321102" cy="1321102"/>
              <a:chOff x="1387100" y="17486"/>
              <a:chExt cx="1321102" cy="1321102"/>
            </a:xfrm>
          </p:grpSpPr>
          <p:sp>
            <p:nvSpPr>
              <p:cNvPr id="702" name="Google Shape;702;p14"/>
              <p:cNvSpPr/>
              <p:nvPr/>
            </p:nvSpPr>
            <p:spPr>
              <a:xfrm rot="-2700000">
                <a:off x="1580571" y="210957"/>
                <a:ext cx="934160" cy="934160"/>
              </a:xfrm>
              <a:custGeom>
                <a:rect b="b" l="l" r="r" t="t"/>
                <a:pathLst>
                  <a:path extrusionOk="0" h="933641" w="933641">
                    <a:moveTo>
                      <a:pt x="933642" y="466821"/>
                    </a:moveTo>
                    <a:cubicBezTo>
                      <a:pt x="933642" y="724639"/>
                      <a:pt x="724639" y="933642"/>
                      <a:pt x="466821" y="933642"/>
                    </a:cubicBezTo>
                    <a:cubicBezTo>
                      <a:pt x="209003" y="933642"/>
                      <a:pt x="0" y="724639"/>
                      <a:pt x="0" y="466821"/>
                    </a:cubicBezTo>
                    <a:cubicBezTo>
                      <a:pt x="0" y="209003"/>
                      <a:pt x="209003" y="0"/>
                      <a:pt x="466821" y="0"/>
                    </a:cubicBezTo>
                    <a:cubicBezTo>
                      <a:pt x="724639" y="0"/>
                      <a:pt x="933642" y="209003"/>
                      <a:pt x="933642" y="466821"/>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3" name="Google Shape;703;p14"/>
              <p:cNvSpPr/>
              <p:nvPr/>
            </p:nvSpPr>
            <p:spPr>
              <a:xfrm>
                <a:off x="1601002" y="359142"/>
                <a:ext cx="913541" cy="785773"/>
              </a:xfrm>
              <a:custGeom>
                <a:rect b="b" l="l" r="r" t="t"/>
                <a:pathLst>
                  <a:path extrusionOk="0" h="785773" w="913541">
                    <a:moveTo>
                      <a:pt x="788068" y="0"/>
                    </a:moveTo>
                    <a:cubicBezTo>
                      <a:pt x="813335" y="82416"/>
                      <a:pt x="816343" y="172653"/>
                      <a:pt x="791678" y="262288"/>
                    </a:cubicBezTo>
                    <a:cubicBezTo>
                      <a:pt x="723098" y="510741"/>
                      <a:pt x="465622" y="656924"/>
                      <a:pt x="217170" y="588344"/>
                    </a:cubicBezTo>
                    <a:cubicBezTo>
                      <a:pt x="130543" y="564281"/>
                      <a:pt x="57150" y="517960"/>
                      <a:pt x="0" y="456598"/>
                    </a:cubicBezTo>
                    <a:cubicBezTo>
                      <a:pt x="45720" y="603384"/>
                      <a:pt x="162426" y="724903"/>
                      <a:pt x="321845" y="768818"/>
                    </a:cubicBezTo>
                    <a:cubicBezTo>
                      <a:pt x="570297" y="837398"/>
                      <a:pt x="827773" y="691816"/>
                      <a:pt x="896353" y="442762"/>
                    </a:cubicBezTo>
                    <a:cubicBezTo>
                      <a:pt x="941471" y="280336"/>
                      <a:pt x="895150" y="114300"/>
                      <a:pt x="788068"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4" name="Google Shape;704;p14"/>
              <p:cNvSpPr/>
              <p:nvPr/>
            </p:nvSpPr>
            <p:spPr>
              <a:xfrm>
                <a:off x="1611704" y="244714"/>
                <a:ext cx="853766" cy="596894"/>
              </a:xfrm>
              <a:custGeom>
                <a:rect b="b" l="l" r="r" t="t"/>
                <a:pathLst>
                  <a:path extrusionOk="0" h="596894" w="853766">
                    <a:moveTo>
                      <a:pt x="33814" y="373709"/>
                    </a:moveTo>
                    <a:cubicBezTo>
                      <a:pt x="97582" y="142703"/>
                      <a:pt x="336409" y="7347"/>
                      <a:pt x="567415" y="71115"/>
                    </a:cubicBezTo>
                    <a:cubicBezTo>
                      <a:pt x="702169" y="108413"/>
                      <a:pt x="804437" y="205267"/>
                      <a:pt x="853767" y="325583"/>
                    </a:cubicBezTo>
                    <a:cubicBezTo>
                      <a:pt x="816469" y="180602"/>
                      <a:pt x="703973" y="58482"/>
                      <a:pt x="549368" y="15769"/>
                    </a:cubicBezTo>
                    <a:cubicBezTo>
                      <a:pt x="318361" y="-47998"/>
                      <a:pt x="79534" y="87357"/>
                      <a:pt x="15767" y="318364"/>
                    </a:cubicBezTo>
                    <a:cubicBezTo>
                      <a:pt x="-10702" y="414015"/>
                      <a:pt x="-2882" y="511471"/>
                      <a:pt x="32010" y="596895"/>
                    </a:cubicBezTo>
                    <a:cubicBezTo>
                      <a:pt x="13361" y="525908"/>
                      <a:pt x="12759" y="449508"/>
                      <a:pt x="33814" y="373709"/>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05" name="Google Shape;705;p14"/>
            <p:cNvGrpSpPr/>
            <p:nvPr/>
          </p:nvGrpSpPr>
          <p:grpSpPr>
            <a:xfrm>
              <a:off x="1875282" y="466741"/>
              <a:ext cx="404681" cy="204704"/>
              <a:chOff x="1875282" y="466741"/>
              <a:chExt cx="404681" cy="204704"/>
            </a:xfrm>
          </p:grpSpPr>
          <p:sp>
            <p:nvSpPr>
              <p:cNvPr id="706" name="Google Shape;706;p14"/>
              <p:cNvSpPr/>
              <p:nvPr/>
            </p:nvSpPr>
            <p:spPr>
              <a:xfrm>
                <a:off x="1875282" y="466741"/>
                <a:ext cx="73211" cy="113264"/>
              </a:xfrm>
              <a:custGeom>
                <a:rect b="b" l="l" r="r" t="t"/>
                <a:pathLst>
                  <a:path extrusionOk="0" h="113264" w="73211">
                    <a:moveTo>
                      <a:pt x="69823" y="65656"/>
                    </a:moveTo>
                    <a:cubicBezTo>
                      <a:pt x="61401" y="96336"/>
                      <a:pt x="39744" y="117392"/>
                      <a:pt x="21095" y="112579"/>
                    </a:cubicBezTo>
                    <a:cubicBezTo>
                      <a:pt x="3048" y="107766"/>
                      <a:pt x="-5374" y="78289"/>
                      <a:pt x="3649" y="47608"/>
                    </a:cubicBezTo>
                    <a:cubicBezTo>
                      <a:pt x="12071" y="16928"/>
                      <a:pt x="33728" y="-4127"/>
                      <a:pt x="52377" y="685"/>
                    </a:cubicBezTo>
                    <a:cubicBezTo>
                      <a:pt x="70424" y="5498"/>
                      <a:pt x="78245" y="34374"/>
                      <a:pt x="69823" y="65656"/>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7" name="Google Shape;707;p14"/>
              <p:cNvSpPr/>
              <p:nvPr/>
            </p:nvSpPr>
            <p:spPr>
              <a:xfrm>
                <a:off x="2206752" y="558181"/>
                <a:ext cx="73211" cy="113264"/>
              </a:xfrm>
              <a:custGeom>
                <a:rect b="b" l="l" r="r" t="t"/>
                <a:pathLst>
                  <a:path extrusionOk="0" h="113264" w="73211">
                    <a:moveTo>
                      <a:pt x="69823" y="65656"/>
                    </a:moveTo>
                    <a:cubicBezTo>
                      <a:pt x="61401" y="96336"/>
                      <a:pt x="39744" y="117392"/>
                      <a:pt x="21095" y="112579"/>
                    </a:cubicBezTo>
                    <a:cubicBezTo>
                      <a:pt x="3048" y="107766"/>
                      <a:pt x="-5374" y="78289"/>
                      <a:pt x="3649" y="47608"/>
                    </a:cubicBezTo>
                    <a:cubicBezTo>
                      <a:pt x="12071" y="16928"/>
                      <a:pt x="33728" y="-4127"/>
                      <a:pt x="52377" y="685"/>
                    </a:cubicBezTo>
                    <a:cubicBezTo>
                      <a:pt x="70424" y="5498"/>
                      <a:pt x="78245" y="34975"/>
                      <a:pt x="69823" y="65656"/>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08" name="Google Shape;708;p14"/>
            <p:cNvSpPr/>
            <p:nvPr/>
          </p:nvSpPr>
          <p:spPr>
            <a:xfrm>
              <a:off x="1729509" y="637072"/>
              <a:ext cx="609028" cy="365251"/>
            </a:xfrm>
            <a:custGeom>
              <a:rect b="b" l="l" r="r" t="t"/>
              <a:pathLst>
                <a:path extrusionOk="0" h="365251" w="609028">
                  <a:moveTo>
                    <a:pt x="3840" y="0"/>
                  </a:moveTo>
                  <a:cubicBezTo>
                    <a:pt x="-20824" y="156410"/>
                    <a:pt x="75428" y="310415"/>
                    <a:pt x="231839" y="353728"/>
                  </a:cubicBezTo>
                  <a:cubicBezTo>
                    <a:pt x="388249" y="397042"/>
                    <a:pt x="550074" y="314626"/>
                    <a:pt x="609029" y="167239"/>
                  </a:cubicBezTo>
                  <a:lnTo>
                    <a:pt x="384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9" name="Google Shape;709;p14"/>
            <p:cNvSpPr/>
            <p:nvPr/>
          </p:nvSpPr>
          <p:spPr>
            <a:xfrm>
              <a:off x="1774858" y="844381"/>
              <a:ext cx="409073" cy="158011"/>
            </a:xfrm>
            <a:custGeom>
              <a:rect b="b" l="l" r="r" t="t"/>
              <a:pathLst>
                <a:path extrusionOk="0" h="158011" w="409073">
                  <a:moveTo>
                    <a:pt x="0" y="5649"/>
                  </a:moveTo>
                  <a:cubicBezTo>
                    <a:pt x="40306" y="72425"/>
                    <a:pt x="105276" y="124160"/>
                    <a:pt x="185888" y="146419"/>
                  </a:cubicBezTo>
                  <a:cubicBezTo>
                    <a:pt x="263492" y="168076"/>
                    <a:pt x="341697" y="158450"/>
                    <a:pt x="409074" y="125364"/>
                  </a:cubicBezTo>
                  <a:lnTo>
                    <a:pt x="407871" y="118145"/>
                  </a:lnTo>
                  <a:cubicBezTo>
                    <a:pt x="232210" y="-37063"/>
                    <a:pt x="3610" y="5048"/>
                    <a:pt x="0" y="5649"/>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10" name="Google Shape;710;p14"/>
          <p:cNvGrpSpPr/>
          <p:nvPr/>
        </p:nvGrpSpPr>
        <p:grpSpPr>
          <a:xfrm>
            <a:off x="2496469" y="2871677"/>
            <a:ext cx="1620004" cy="1620004"/>
            <a:chOff x="9779241" y="2966391"/>
            <a:chExt cx="1324507" cy="1324507"/>
          </a:xfrm>
        </p:grpSpPr>
        <p:grpSp>
          <p:nvGrpSpPr>
            <p:cNvPr id="711" name="Google Shape;711;p14"/>
            <p:cNvGrpSpPr/>
            <p:nvPr/>
          </p:nvGrpSpPr>
          <p:grpSpPr>
            <a:xfrm>
              <a:off x="9779241" y="2966391"/>
              <a:ext cx="1324507" cy="1324507"/>
              <a:chOff x="9779241" y="2966391"/>
              <a:chExt cx="1324507" cy="1324507"/>
            </a:xfrm>
          </p:grpSpPr>
          <p:sp>
            <p:nvSpPr>
              <p:cNvPr id="712" name="Google Shape;712;p14"/>
              <p:cNvSpPr/>
              <p:nvPr/>
            </p:nvSpPr>
            <p:spPr>
              <a:xfrm rot="-2700000">
                <a:off x="9973211" y="3160361"/>
                <a:ext cx="936568" cy="936568"/>
              </a:xfrm>
              <a:custGeom>
                <a:rect b="b" l="l" r="r" t="t"/>
                <a:pathLst>
                  <a:path extrusionOk="0" h="936047" w="936047">
                    <a:moveTo>
                      <a:pt x="936048" y="468024"/>
                    </a:moveTo>
                    <a:cubicBezTo>
                      <a:pt x="936048" y="726507"/>
                      <a:pt x="726506" y="936048"/>
                      <a:pt x="468023" y="936048"/>
                    </a:cubicBezTo>
                    <a:cubicBezTo>
                      <a:pt x="209541" y="936048"/>
                      <a:pt x="-1" y="726506"/>
                      <a:pt x="-1" y="468024"/>
                    </a:cubicBezTo>
                    <a:cubicBezTo>
                      <a:pt x="-1" y="209541"/>
                      <a:pt x="209541" y="0"/>
                      <a:pt x="468023" y="0"/>
                    </a:cubicBezTo>
                    <a:cubicBezTo>
                      <a:pt x="726506" y="0"/>
                      <a:pt x="936048" y="209542"/>
                      <a:pt x="936048" y="468024"/>
                    </a:cubicBezTo>
                    <a:close/>
                  </a:path>
                </a:pathLst>
              </a:custGeom>
              <a:solidFill>
                <a:srgbClr val="F943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3" name="Google Shape;713;p14"/>
              <p:cNvSpPr/>
              <p:nvPr/>
            </p:nvSpPr>
            <p:spPr>
              <a:xfrm>
                <a:off x="10113945" y="3183555"/>
                <a:ext cx="794483" cy="912470"/>
              </a:xfrm>
              <a:custGeom>
                <a:rect b="b" l="l" r="r" t="t"/>
                <a:pathLst>
                  <a:path extrusionOk="0" h="912470" w="794483">
                    <a:moveTo>
                      <a:pt x="474044" y="0"/>
                    </a:moveTo>
                    <a:cubicBezTo>
                      <a:pt x="536007" y="60158"/>
                      <a:pt x="582328" y="138363"/>
                      <a:pt x="603383" y="228600"/>
                    </a:cubicBezTo>
                    <a:cubicBezTo>
                      <a:pt x="662338" y="480060"/>
                      <a:pt x="506529" y="732122"/>
                      <a:pt x="254467" y="791076"/>
                    </a:cubicBezTo>
                    <a:cubicBezTo>
                      <a:pt x="167239" y="811530"/>
                      <a:pt x="79408" y="806116"/>
                      <a:pt x="0" y="779646"/>
                    </a:cubicBezTo>
                    <a:cubicBezTo>
                      <a:pt x="110691" y="887329"/>
                      <a:pt x="271913" y="937861"/>
                      <a:pt x="433137" y="899962"/>
                    </a:cubicBezTo>
                    <a:cubicBezTo>
                      <a:pt x="684596" y="841007"/>
                      <a:pt x="841007" y="588946"/>
                      <a:pt x="782053" y="337486"/>
                    </a:cubicBezTo>
                    <a:cubicBezTo>
                      <a:pt x="744153" y="173255"/>
                      <a:pt x="623236" y="49931"/>
                      <a:pt x="474044" y="0"/>
                    </a:cubicBezTo>
                    <a:close/>
                  </a:path>
                </a:pathLst>
              </a:custGeom>
              <a:solidFill>
                <a:srgbClr val="E53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4" name="Google Shape;714;p14"/>
              <p:cNvSpPr/>
              <p:nvPr/>
            </p:nvSpPr>
            <p:spPr>
              <a:xfrm>
                <a:off x="10004330" y="3196120"/>
                <a:ext cx="752101" cy="770691"/>
              </a:xfrm>
              <a:custGeom>
                <a:rect b="b" l="l" r="r" t="t"/>
                <a:pathLst>
                  <a:path extrusionOk="0" h="770691" w="752101">
                    <a:moveTo>
                      <a:pt x="54270" y="573373"/>
                    </a:moveTo>
                    <a:cubicBezTo>
                      <a:pt x="-474" y="339961"/>
                      <a:pt x="144507" y="105947"/>
                      <a:pt x="377920" y="51203"/>
                    </a:cubicBezTo>
                    <a:cubicBezTo>
                      <a:pt x="514478" y="19319"/>
                      <a:pt x="651037" y="55414"/>
                      <a:pt x="752102" y="137830"/>
                    </a:cubicBezTo>
                    <a:cubicBezTo>
                      <a:pt x="649232" y="28343"/>
                      <a:pt x="492220" y="-25198"/>
                      <a:pt x="335208" y="11499"/>
                    </a:cubicBezTo>
                    <a:cubicBezTo>
                      <a:pt x="101795" y="66242"/>
                      <a:pt x="-43186" y="300257"/>
                      <a:pt x="11558" y="533669"/>
                    </a:cubicBezTo>
                    <a:cubicBezTo>
                      <a:pt x="34418" y="630523"/>
                      <a:pt x="87959" y="712338"/>
                      <a:pt x="159546" y="770692"/>
                    </a:cubicBezTo>
                    <a:cubicBezTo>
                      <a:pt x="109616" y="717151"/>
                      <a:pt x="72317" y="649774"/>
                      <a:pt x="54270" y="573373"/>
                    </a:cubicBezTo>
                    <a:close/>
                  </a:path>
                </a:pathLst>
              </a:custGeom>
              <a:solidFill>
                <a:srgbClr val="F763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15" name="Google Shape;715;p14"/>
            <p:cNvSpPr/>
            <p:nvPr/>
          </p:nvSpPr>
          <p:spPr>
            <a:xfrm>
              <a:off x="10156190" y="3388065"/>
              <a:ext cx="546147" cy="527612"/>
            </a:xfrm>
            <a:custGeom>
              <a:rect b="b" l="l" r="r" t="t"/>
              <a:pathLst>
                <a:path extrusionOk="0" h="527612" w="546147">
                  <a:moveTo>
                    <a:pt x="540686" y="124554"/>
                  </a:moveTo>
                  <a:cubicBezTo>
                    <a:pt x="540686" y="123953"/>
                    <a:pt x="540686" y="123953"/>
                    <a:pt x="540686" y="123351"/>
                  </a:cubicBezTo>
                  <a:cubicBezTo>
                    <a:pt x="522036" y="43341"/>
                    <a:pt x="446839" y="-16817"/>
                    <a:pt x="359610" y="4239"/>
                  </a:cubicBezTo>
                  <a:cubicBezTo>
                    <a:pt x="290428" y="20481"/>
                    <a:pt x="262154" y="79436"/>
                    <a:pt x="259146" y="129367"/>
                  </a:cubicBezTo>
                  <a:lnTo>
                    <a:pt x="259146" y="129367"/>
                  </a:lnTo>
                  <a:cubicBezTo>
                    <a:pt x="234482" y="86053"/>
                    <a:pt x="182746" y="45747"/>
                    <a:pt x="113565" y="61990"/>
                  </a:cubicBezTo>
                  <a:cubicBezTo>
                    <a:pt x="26336" y="82444"/>
                    <a:pt x="-14572" y="169673"/>
                    <a:pt x="4678" y="249683"/>
                  </a:cubicBezTo>
                  <a:cubicBezTo>
                    <a:pt x="4678" y="250284"/>
                    <a:pt x="4678" y="250284"/>
                    <a:pt x="5280" y="250886"/>
                  </a:cubicBezTo>
                  <a:cubicBezTo>
                    <a:pt x="8890" y="268332"/>
                    <a:pt x="51000" y="445797"/>
                    <a:pt x="352993" y="527612"/>
                  </a:cubicBezTo>
                  <a:lnTo>
                    <a:pt x="352993" y="527612"/>
                  </a:lnTo>
                  <a:cubicBezTo>
                    <a:pt x="352993" y="527612"/>
                    <a:pt x="352993" y="527612"/>
                    <a:pt x="352993" y="527612"/>
                  </a:cubicBezTo>
                  <a:cubicBezTo>
                    <a:pt x="352993" y="527612"/>
                    <a:pt x="352993" y="527612"/>
                    <a:pt x="352993" y="527612"/>
                  </a:cubicBezTo>
                  <a:cubicBezTo>
                    <a:pt x="352993" y="527612"/>
                    <a:pt x="352993" y="527612"/>
                    <a:pt x="352993" y="527612"/>
                  </a:cubicBezTo>
                  <a:cubicBezTo>
                    <a:pt x="352993" y="527612"/>
                    <a:pt x="352993" y="527612"/>
                    <a:pt x="352993" y="527612"/>
                  </a:cubicBezTo>
                  <a:lnTo>
                    <a:pt x="352993" y="527612"/>
                  </a:lnTo>
                  <a:cubicBezTo>
                    <a:pt x="586406" y="319466"/>
                    <a:pt x="544897" y="142000"/>
                    <a:pt x="540686" y="1245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16" name="Google Shape;716;p14"/>
          <p:cNvGrpSpPr/>
          <p:nvPr/>
        </p:nvGrpSpPr>
        <p:grpSpPr>
          <a:xfrm>
            <a:off x="8305851" y="2988630"/>
            <a:ext cx="2192758" cy="2192758"/>
            <a:chOff x="1829365" y="4210619"/>
            <a:chExt cx="2192758" cy="2192758"/>
          </a:xfrm>
        </p:grpSpPr>
        <p:grpSp>
          <p:nvGrpSpPr>
            <p:cNvPr id="717" name="Google Shape;717;p14"/>
            <p:cNvGrpSpPr/>
            <p:nvPr/>
          </p:nvGrpSpPr>
          <p:grpSpPr>
            <a:xfrm>
              <a:off x="1829365" y="4210619"/>
              <a:ext cx="2192758" cy="2192758"/>
              <a:chOff x="1829365" y="4210619"/>
              <a:chExt cx="2192758" cy="2192758"/>
            </a:xfrm>
          </p:grpSpPr>
          <p:sp>
            <p:nvSpPr>
              <p:cNvPr id="718" name="Google Shape;718;p14"/>
              <p:cNvSpPr/>
              <p:nvPr/>
            </p:nvSpPr>
            <p:spPr>
              <a:xfrm rot="-2700000">
                <a:off x="2150487" y="4531741"/>
                <a:ext cx="1550514" cy="1550514"/>
              </a:xfrm>
              <a:custGeom>
                <a:rect b="b" l="l" r="r" t="t"/>
                <a:pathLst>
                  <a:path extrusionOk="0" h="1549652" w="1549652">
                    <a:moveTo>
                      <a:pt x="1549653" y="774826"/>
                    </a:moveTo>
                    <a:cubicBezTo>
                      <a:pt x="1549653" y="1202751"/>
                      <a:pt x="1202751" y="1549653"/>
                      <a:pt x="774826" y="1549653"/>
                    </a:cubicBezTo>
                    <a:cubicBezTo>
                      <a:pt x="346902" y="1549653"/>
                      <a:pt x="0" y="1202751"/>
                      <a:pt x="0" y="774826"/>
                    </a:cubicBezTo>
                    <a:cubicBezTo>
                      <a:pt x="0" y="346902"/>
                      <a:pt x="346902" y="0"/>
                      <a:pt x="774826" y="0"/>
                    </a:cubicBezTo>
                    <a:cubicBezTo>
                      <a:pt x="1202751" y="0"/>
                      <a:pt x="1549653" y="346902"/>
                      <a:pt x="1549653" y="774826"/>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9" name="Google Shape;719;p14"/>
              <p:cNvSpPr/>
              <p:nvPr/>
            </p:nvSpPr>
            <p:spPr>
              <a:xfrm>
                <a:off x="2236871" y="4685096"/>
                <a:ext cx="1463256" cy="1395939"/>
              </a:xfrm>
              <a:custGeom>
                <a:rect b="b" l="l" r="r" t="t"/>
                <a:pathLst>
                  <a:path extrusionOk="0" h="1395939" w="1463256">
                    <a:moveTo>
                      <a:pt x="1152024" y="0"/>
                    </a:moveTo>
                    <a:cubicBezTo>
                      <a:pt x="1218197" y="126933"/>
                      <a:pt x="1249480" y="273718"/>
                      <a:pt x="1235643" y="427121"/>
                    </a:cubicBezTo>
                    <a:cubicBezTo>
                      <a:pt x="1196541" y="853641"/>
                      <a:pt x="819952" y="1167665"/>
                      <a:pt x="393433" y="1128562"/>
                    </a:cubicBezTo>
                    <a:cubicBezTo>
                      <a:pt x="245444" y="1115328"/>
                      <a:pt x="110690" y="1060584"/>
                      <a:pt x="0" y="977566"/>
                    </a:cubicBezTo>
                    <a:cubicBezTo>
                      <a:pt x="117910" y="1204361"/>
                      <a:pt x="344705" y="1367991"/>
                      <a:pt x="617822" y="1392655"/>
                    </a:cubicBezTo>
                    <a:cubicBezTo>
                      <a:pt x="1044341" y="1431758"/>
                      <a:pt x="1420930" y="1117132"/>
                      <a:pt x="1460032" y="691214"/>
                    </a:cubicBezTo>
                    <a:cubicBezTo>
                      <a:pt x="1485298" y="412683"/>
                      <a:pt x="1360170" y="155809"/>
                      <a:pt x="1152024"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0" name="Google Shape;720;p14"/>
              <p:cNvSpPr/>
              <p:nvPr/>
            </p:nvSpPr>
            <p:spPr>
              <a:xfrm>
                <a:off x="2201348" y="4588231"/>
                <a:ext cx="1374036" cy="1105111"/>
              </a:xfrm>
              <a:custGeom>
                <a:rect b="b" l="l" r="r" t="t"/>
                <a:pathLst>
                  <a:path extrusionOk="0" h="1105111" w="1374036">
                    <a:moveTo>
                      <a:pt x="49359" y="739351"/>
                    </a:moveTo>
                    <a:cubicBezTo>
                      <a:pt x="85454" y="343512"/>
                      <a:pt x="435573" y="51746"/>
                      <a:pt x="831412" y="87841"/>
                    </a:cubicBezTo>
                    <a:cubicBezTo>
                      <a:pt x="1063020" y="108896"/>
                      <a:pt x="1258533" y="237033"/>
                      <a:pt x="1374036" y="419311"/>
                    </a:cubicBezTo>
                    <a:cubicBezTo>
                      <a:pt x="1269963" y="193118"/>
                      <a:pt x="1050988" y="27683"/>
                      <a:pt x="785090" y="3019"/>
                    </a:cubicBezTo>
                    <a:cubicBezTo>
                      <a:pt x="389251" y="-33076"/>
                      <a:pt x="39132" y="258690"/>
                      <a:pt x="3038" y="654529"/>
                    </a:cubicBezTo>
                    <a:cubicBezTo>
                      <a:pt x="-12002" y="818760"/>
                      <a:pt x="29507" y="975772"/>
                      <a:pt x="111923" y="1105111"/>
                    </a:cubicBezTo>
                    <a:cubicBezTo>
                      <a:pt x="60789" y="994421"/>
                      <a:pt x="37328" y="869292"/>
                      <a:pt x="49359" y="739351"/>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21" name="Google Shape;721;p14"/>
            <p:cNvGrpSpPr/>
            <p:nvPr/>
          </p:nvGrpSpPr>
          <p:grpSpPr>
            <a:xfrm>
              <a:off x="2582778" y="5435265"/>
              <a:ext cx="656322" cy="323878"/>
              <a:chOff x="2582778" y="5435265"/>
              <a:chExt cx="656322" cy="323878"/>
            </a:xfrm>
          </p:grpSpPr>
          <p:sp>
            <p:nvSpPr>
              <p:cNvPr id="722" name="Google Shape;722;p14"/>
              <p:cNvSpPr/>
              <p:nvPr/>
            </p:nvSpPr>
            <p:spPr>
              <a:xfrm>
                <a:off x="2582778" y="5435265"/>
                <a:ext cx="656322" cy="323863"/>
              </a:xfrm>
              <a:custGeom>
                <a:rect b="b" l="l" r="r" t="t"/>
                <a:pathLst>
                  <a:path extrusionOk="0" h="323863" w="656322">
                    <a:moveTo>
                      <a:pt x="0" y="0"/>
                    </a:moveTo>
                    <a:cubicBezTo>
                      <a:pt x="3610" y="166637"/>
                      <a:pt x="131746" y="307407"/>
                      <a:pt x="301391" y="322446"/>
                    </a:cubicBezTo>
                    <a:cubicBezTo>
                      <a:pt x="471036" y="338087"/>
                      <a:pt x="622634" y="222584"/>
                      <a:pt x="656323" y="59556"/>
                    </a:cubicBezTo>
                    <a:lnTo>
                      <a:pt x="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3" name="Google Shape;723;p14"/>
              <p:cNvSpPr/>
              <p:nvPr/>
            </p:nvSpPr>
            <p:spPr>
              <a:xfrm>
                <a:off x="2665796" y="5617538"/>
                <a:ext cx="444566" cy="141605"/>
              </a:xfrm>
              <a:custGeom>
                <a:rect b="b" l="l" r="r" t="t"/>
                <a:pathLst>
                  <a:path extrusionOk="0" h="141605" w="444566">
                    <a:moveTo>
                      <a:pt x="0" y="29484"/>
                    </a:moveTo>
                    <a:cubicBezTo>
                      <a:pt x="54142" y="90845"/>
                      <a:pt x="130543" y="132353"/>
                      <a:pt x="218373" y="140174"/>
                    </a:cubicBezTo>
                    <a:cubicBezTo>
                      <a:pt x="302594" y="147995"/>
                      <a:pt x="382003" y="123330"/>
                      <a:pt x="444567" y="77008"/>
                    </a:cubicBezTo>
                    <a:lnTo>
                      <a:pt x="442161" y="69789"/>
                    </a:lnTo>
                    <a:cubicBezTo>
                      <a:pt x="231608" y="-57745"/>
                      <a:pt x="3008" y="28280"/>
                      <a:pt x="0" y="29484"/>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24" name="Google Shape;724;p14"/>
            <p:cNvGrpSpPr/>
            <p:nvPr/>
          </p:nvGrpSpPr>
          <p:grpSpPr>
            <a:xfrm>
              <a:off x="2361225" y="4902284"/>
              <a:ext cx="1168469" cy="513129"/>
              <a:chOff x="2361225" y="4902284"/>
              <a:chExt cx="1168469" cy="513129"/>
            </a:xfrm>
          </p:grpSpPr>
          <p:sp>
            <p:nvSpPr>
              <p:cNvPr id="725" name="Google Shape;725;p14"/>
              <p:cNvSpPr/>
              <p:nvPr/>
            </p:nvSpPr>
            <p:spPr>
              <a:xfrm>
                <a:off x="2361225" y="4902284"/>
                <a:ext cx="478458" cy="449963"/>
              </a:xfrm>
              <a:custGeom>
                <a:rect b="b" l="l" r="r" t="t"/>
                <a:pathLst>
                  <a:path extrusionOk="0" h="449963" w="478458">
                    <a:moveTo>
                      <a:pt x="477826" y="170229"/>
                    </a:moveTo>
                    <a:cubicBezTo>
                      <a:pt x="477826" y="169627"/>
                      <a:pt x="477826" y="169627"/>
                      <a:pt x="477826" y="169026"/>
                    </a:cubicBezTo>
                    <a:cubicBezTo>
                      <a:pt x="484443" y="98040"/>
                      <a:pt x="438723" y="27655"/>
                      <a:pt x="361120" y="20436"/>
                    </a:cubicBezTo>
                    <a:cubicBezTo>
                      <a:pt x="299758" y="15022"/>
                      <a:pt x="260054" y="55929"/>
                      <a:pt x="243812" y="96235"/>
                    </a:cubicBezTo>
                    <a:lnTo>
                      <a:pt x="243812" y="96235"/>
                    </a:lnTo>
                    <a:cubicBezTo>
                      <a:pt x="235389" y="53523"/>
                      <a:pt x="203506" y="5998"/>
                      <a:pt x="142145" y="584"/>
                    </a:cubicBezTo>
                    <a:cubicBezTo>
                      <a:pt x="64541" y="-6635"/>
                      <a:pt x="7391" y="54125"/>
                      <a:pt x="774" y="125111"/>
                    </a:cubicBezTo>
                    <a:cubicBezTo>
                      <a:pt x="774" y="125712"/>
                      <a:pt x="774" y="125712"/>
                      <a:pt x="774" y="126314"/>
                    </a:cubicBezTo>
                    <a:cubicBezTo>
                      <a:pt x="-1031" y="141955"/>
                      <a:pt x="-14867" y="299569"/>
                      <a:pt x="211928" y="449963"/>
                    </a:cubicBezTo>
                    <a:lnTo>
                      <a:pt x="211928" y="449963"/>
                    </a:lnTo>
                    <a:cubicBezTo>
                      <a:pt x="211928" y="449963"/>
                      <a:pt x="211928" y="449963"/>
                      <a:pt x="211928" y="449963"/>
                    </a:cubicBezTo>
                    <a:cubicBezTo>
                      <a:pt x="211928" y="449963"/>
                      <a:pt x="211928" y="449963"/>
                      <a:pt x="211928" y="449963"/>
                    </a:cubicBezTo>
                    <a:cubicBezTo>
                      <a:pt x="211928" y="449963"/>
                      <a:pt x="211928" y="449963"/>
                      <a:pt x="211928" y="449963"/>
                    </a:cubicBezTo>
                    <a:cubicBezTo>
                      <a:pt x="211928" y="449963"/>
                      <a:pt x="211928" y="449963"/>
                      <a:pt x="211928" y="449963"/>
                    </a:cubicBezTo>
                    <a:lnTo>
                      <a:pt x="211928" y="449963"/>
                    </a:lnTo>
                    <a:cubicBezTo>
                      <a:pt x="462185" y="344085"/>
                      <a:pt x="476623" y="185870"/>
                      <a:pt x="477826" y="170229"/>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6" name="Google Shape;726;p14"/>
              <p:cNvSpPr/>
              <p:nvPr/>
            </p:nvSpPr>
            <p:spPr>
              <a:xfrm>
                <a:off x="3051236" y="4965450"/>
                <a:ext cx="478458" cy="449963"/>
              </a:xfrm>
              <a:custGeom>
                <a:rect b="b" l="l" r="r" t="t"/>
                <a:pathLst>
                  <a:path extrusionOk="0" h="449963" w="478458">
                    <a:moveTo>
                      <a:pt x="477826" y="170229"/>
                    </a:moveTo>
                    <a:cubicBezTo>
                      <a:pt x="477826" y="169627"/>
                      <a:pt x="477826" y="169627"/>
                      <a:pt x="477826" y="169026"/>
                    </a:cubicBezTo>
                    <a:cubicBezTo>
                      <a:pt x="484443" y="98040"/>
                      <a:pt x="438723" y="27655"/>
                      <a:pt x="361119" y="20436"/>
                    </a:cubicBezTo>
                    <a:cubicBezTo>
                      <a:pt x="299758" y="15022"/>
                      <a:pt x="260054" y="55929"/>
                      <a:pt x="243812" y="96235"/>
                    </a:cubicBezTo>
                    <a:lnTo>
                      <a:pt x="243812" y="96235"/>
                    </a:lnTo>
                    <a:cubicBezTo>
                      <a:pt x="235389" y="53523"/>
                      <a:pt x="203506" y="5998"/>
                      <a:pt x="142145" y="584"/>
                    </a:cubicBezTo>
                    <a:cubicBezTo>
                      <a:pt x="64541" y="-6635"/>
                      <a:pt x="7391" y="54125"/>
                      <a:pt x="774" y="125111"/>
                    </a:cubicBezTo>
                    <a:cubicBezTo>
                      <a:pt x="774" y="125712"/>
                      <a:pt x="774" y="125712"/>
                      <a:pt x="774" y="126314"/>
                    </a:cubicBezTo>
                    <a:cubicBezTo>
                      <a:pt x="-1031" y="141955"/>
                      <a:pt x="-14867" y="299569"/>
                      <a:pt x="211928" y="449963"/>
                    </a:cubicBezTo>
                    <a:lnTo>
                      <a:pt x="211928" y="449963"/>
                    </a:lnTo>
                    <a:cubicBezTo>
                      <a:pt x="211928" y="449963"/>
                      <a:pt x="211928" y="449963"/>
                      <a:pt x="211928" y="449963"/>
                    </a:cubicBezTo>
                    <a:cubicBezTo>
                      <a:pt x="211928" y="449963"/>
                      <a:pt x="211928" y="449963"/>
                      <a:pt x="211928" y="449963"/>
                    </a:cubicBezTo>
                    <a:cubicBezTo>
                      <a:pt x="211928" y="449963"/>
                      <a:pt x="211928" y="449963"/>
                      <a:pt x="211928" y="449963"/>
                    </a:cubicBezTo>
                    <a:cubicBezTo>
                      <a:pt x="211928" y="449963"/>
                      <a:pt x="211928" y="449963"/>
                      <a:pt x="211928" y="449963"/>
                    </a:cubicBezTo>
                    <a:lnTo>
                      <a:pt x="211928" y="449963"/>
                    </a:lnTo>
                    <a:cubicBezTo>
                      <a:pt x="462185" y="343484"/>
                      <a:pt x="476623" y="185870"/>
                      <a:pt x="477826" y="170229"/>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727" name="Google Shape;727;p14"/>
          <p:cNvGrpSpPr/>
          <p:nvPr/>
        </p:nvGrpSpPr>
        <p:grpSpPr>
          <a:xfrm rot="-1845036">
            <a:off x="2026449" y="679405"/>
            <a:ext cx="1532064" cy="1532064"/>
            <a:chOff x="8367389" y="4325953"/>
            <a:chExt cx="1932283" cy="1932283"/>
          </a:xfrm>
        </p:grpSpPr>
        <p:grpSp>
          <p:nvGrpSpPr>
            <p:cNvPr id="728" name="Google Shape;728;p14"/>
            <p:cNvGrpSpPr/>
            <p:nvPr/>
          </p:nvGrpSpPr>
          <p:grpSpPr>
            <a:xfrm>
              <a:off x="8367389" y="4325953"/>
              <a:ext cx="1932283" cy="1932283"/>
              <a:chOff x="8367389" y="4325953"/>
              <a:chExt cx="1932283" cy="1932283"/>
            </a:xfrm>
          </p:grpSpPr>
          <p:grpSp>
            <p:nvGrpSpPr>
              <p:cNvPr id="729" name="Google Shape;729;p14"/>
              <p:cNvGrpSpPr/>
              <p:nvPr/>
            </p:nvGrpSpPr>
            <p:grpSpPr>
              <a:xfrm>
                <a:off x="8367389" y="4325953"/>
                <a:ext cx="1932283" cy="1932283"/>
                <a:chOff x="8367389" y="4325953"/>
                <a:chExt cx="1932283" cy="1932283"/>
              </a:xfrm>
            </p:grpSpPr>
            <p:sp>
              <p:nvSpPr>
                <p:cNvPr id="730" name="Google Shape;730;p14"/>
                <p:cNvSpPr/>
                <p:nvPr/>
              </p:nvSpPr>
              <p:spPr>
                <a:xfrm rot="-2700000">
                  <a:off x="8650365" y="4608929"/>
                  <a:ext cx="1366330" cy="1366330"/>
                </a:xfrm>
                <a:custGeom>
                  <a:rect b="b" l="l" r="r" t="t"/>
                  <a:pathLst>
                    <a:path extrusionOk="0" h="1365571" w="1365571">
                      <a:moveTo>
                        <a:pt x="1365571" y="682786"/>
                      </a:moveTo>
                      <a:cubicBezTo>
                        <a:pt x="1365571" y="1059878"/>
                        <a:pt x="1059878" y="1365571"/>
                        <a:pt x="682785" y="1365571"/>
                      </a:cubicBezTo>
                      <a:cubicBezTo>
                        <a:pt x="305693" y="1365571"/>
                        <a:pt x="0" y="1059878"/>
                        <a:pt x="0" y="682786"/>
                      </a:cubicBezTo>
                      <a:cubicBezTo>
                        <a:pt x="0" y="305694"/>
                        <a:pt x="305693" y="0"/>
                        <a:pt x="682785" y="0"/>
                      </a:cubicBezTo>
                      <a:cubicBezTo>
                        <a:pt x="1059878" y="0"/>
                        <a:pt x="1365571" y="305694"/>
                        <a:pt x="1365571" y="682786"/>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1" name="Google Shape;731;p14"/>
                <p:cNvSpPr/>
                <p:nvPr/>
              </p:nvSpPr>
              <p:spPr>
                <a:xfrm>
                  <a:off x="8680383" y="4827671"/>
                  <a:ext cx="1336175" cy="1147072"/>
                </a:xfrm>
                <a:custGeom>
                  <a:rect b="b" l="l" r="r" t="t"/>
                  <a:pathLst>
                    <a:path extrusionOk="0" h="1147072" w="1336175">
                      <a:moveTo>
                        <a:pt x="1154430" y="0"/>
                      </a:moveTo>
                      <a:cubicBezTo>
                        <a:pt x="1191126" y="120316"/>
                        <a:pt x="1194736" y="252663"/>
                        <a:pt x="1158641" y="383206"/>
                      </a:cubicBezTo>
                      <a:cubicBezTo>
                        <a:pt x="1056373" y="746559"/>
                        <a:pt x="679784" y="957714"/>
                        <a:pt x="316430" y="856047"/>
                      </a:cubicBezTo>
                      <a:cubicBezTo>
                        <a:pt x="190099" y="820554"/>
                        <a:pt x="82417" y="751974"/>
                        <a:pt x="0" y="662338"/>
                      </a:cubicBezTo>
                      <a:cubicBezTo>
                        <a:pt x="65572" y="877704"/>
                        <a:pt x="235819" y="1055771"/>
                        <a:pt x="468630" y="1121343"/>
                      </a:cubicBezTo>
                      <a:cubicBezTo>
                        <a:pt x="831984" y="1223612"/>
                        <a:pt x="1208572" y="1011856"/>
                        <a:pt x="1310841" y="648502"/>
                      </a:cubicBezTo>
                      <a:cubicBezTo>
                        <a:pt x="1377014" y="411480"/>
                        <a:pt x="1309638" y="168442"/>
                        <a:pt x="1154430"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2" name="Google Shape;732;p14"/>
                <p:cNvSpPr/>
                <p:nvPr/>
              </p:nvSpPr>
              <p:spPr>
                <a:xfrm>
                  <a:off x="8695263" y="4658379"/>
                  <a:ext cx="1249037" cy="870732"/>
                </a:xfrm>
                <a:custGeom>
                  <a:rect b="b" l="l" r="r" t="t"/>
                  <a:pathLst>
                    <a:path extrusionOk="0" h="870732" w="1249037">
                      <a:moveTo>
                        <a:pt x="50091" y="543474"/>
                      </a:moveTo>
                      <a:cubicBezTo>
                        <a:pt x="144538" y="206590"/>
                        <a:pt x="494658" y="9873"/>
                        <a:pt x="832143" y="104321"/>
                      </a:cubicBezTo>
                      <a:cubicBezTo>
                        <a:pt x="1029461" y="159667"/>
                        <a:pt x="1178051" y="302241"/>
                        <a:pt x="1249037" y="478504"/>
                      </a:cubicBezTo>
                      <a:cubicBezTo>
                        <a:pt x="1194895" y="266146"/>
                        <a:pt x="1031867" y="87477"/>
                        <a:pt x="805674" y="23710"/>
                      </a:cubicBezTo>
                      <a:cubicBezTo>
                        <a:pt x="468789" y="-70738"/>
                        <a:pt x="118671" y="125377"/>
                        <a:pt x="23621" y="462862"/>
                      </a:cubicBezTo>
                      <a:cubicBezTo>
                        <a:pt x="-15482" y="603030"/>
                        <a:pt x="-4653" y="745003"/>
                        <a:pt x="45879" y="870733"/>
                      </a:cubicBezTo>
                      <a:cubicBezTo>
                        <a:pt x="19410" y="766660"/>
                        <a:pt x="18808" y="654164"/>
                        <a:pt x="50091" y="543474"/>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33" name="Google Shape;733;p14"/>
              <p:cNvSpPr/>
              <p:nvPr/>
            </p:nvSpPr>
            <p:spPr>
              <a:xfrm>
                <a:off x="8993678" y="5304774"/>
                <a:ext cx="612648" cy="331126"/>
              </a:xfrm>
              <a:custGeom>
                <a:rect b="b" l="l" r="r" t="t"/>
                <a:pathLst>
                  <a:path extrusionOk="0" h="331126" w="612648">
                    <a:moveTo>
                      <a:pt x="42237" y="11378"/>
                    </a:moveTo>
                    <a:cubicBezTo>
                      <a:pt x="30206" y="-9677"/>
                      <a:pt x="-2279" y="550"/>
                      <a:pt x="127" y="25215"/>
                    </a:cubicBezTo>
                    <a:cubicBezTo>
                      <a:pt x="14565" y="159968"/>
                      <a:pt x="109013" y="279081"/>
                      <a:pt x="247978" y="318184"/>
                    </a:cubicBezTo>
                    <a:cubicBezTo>
                      <a:pt x="384536" y="356684"/>
                      <a:pt x="524704" y="306753"/>
                      <a:pt x="607722" y="202079"/>
                    </a:cubicBezTo>
                    <a:cubicBezTo>
                      <a:pt x="622761" y="182828"/>
                      <a:pt x="600503" y="156961"/>
                      <a:pt x="579448" y="168390"/>
                    </a:cubicBezTo>
                    <a:cubicBezTo>
                      <a:pt x="457327" y="234564"/>
                      <a:pt x="215492" y="309761"/>
                      <a:pt x="42237" y="11378"/>
                    </a:cubicBezTo>
                    <a:close/>
                  </a:path>
                </a:pathLst>
              </a:custGeom>
              <a:solidFill>
                <a:srgbClr val="5E4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34" name="Google Shape;734;p14"/>
              <p:cNvGrpSpPr/>
              <p:nvPr/>
            </p:nvGrpSpPr>
            <p:grpSpPr>
              <a:xfrm>
                <a:off x="8961092" y="5037059"/>
                <a:ext cx="793864" cy="295035"/>
                <a:chOff x="8961092" y="5037059"/>
                <a:chExt cx="793864" cy="295035"/>
              </a:xfrm>
            </p:grpSpPr>
            <p:sp>
              <p:nvSpPr>
                <p:cNvPr id="735" name="Google Shape;735;p14"/>
                <p:cNvSpPr/>
                <p:nvPr/>
              </p:nvSpPr>
              <p:spPr>
                <a:xfrm>
                  <a:off x="8961092" y="5037059"/>
                  <a:ext cx="228981" cy="136218"/>
                </a:xfrm>
                <a:custGeom>
                  <a:rect b="b" l="l" r="r" t="t"/>
                  <a:pathLst>
                    <a:path extrusionOk="0" h="136218" w="228981">
                      <a:moveTo>
                        <a:pt x="228829" y="113058"/>
                      </a:moveTo>
                      <a:cubicBezTo>
                        <a:pt x="223414" y="61322"/>
                        <a:pt x="187320" y="18610"/>
                        <a:pt x="137388" y="4774"/>
                      </a:cubicBezTo>
                      <a:cubicBezTo>
                        <a:pt x="88660" y="-9063"/>
                        <a:pt x="36323" y="7782"/>
                        <a:pt x="4439" y="47486"/>
                      </a:cubicBezTo>
                      <a:cubicBezTo>
                        <a:pt x="-1576" y="55306"/>
                        <a:pt x="-1576" y="65533"/>
                        <a:pt x="5041" y="73354"/>
                      </a:cubicBezTo>
                      <a:cubicBezTo>
                        <a:pt x="11057" y="80573"/>
                        <a:pt x="21885" y="82979"/>
                        <a:pt x="30308" y="78166"/>
                      </a:cubicBezTo>
                      <a:cubicBezTo>
                        <a:pt x="76629" y="52900"/>
                        <a:pt x="142201" y="40868"/>
                        <a:pt x="191530" y="125691"/>
                      </a:cubicBezTo>
                      <a:cubicBezTo>
                        <a:pt x="194538" y="130504"/>
                        <a:pt x="198750" y="133512"/>
                        <a:pt x="203562" y="135316"/>
                      </a:cubicBezTo>
                      <a:cubicBezTo>
                        <a:pt x="207171" y="136520"/>
                        <a:pt x="211383" y="136520"/>
                        <a:pt x="215593" y="135316"/>
                      </a:cubicBezTo>
                      <a:cubicBezTo>
                        <a:pt x="224016" y="131707"/>
                        <a:pt x="230031" y="122683"/>
                        <a:pt x="228829" y="11305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6" name="Google Shape;736;p14"/>
                <p:cNvSpPr/>
                <p:nvPr/>
              </p:nvSpPr>
              <p:spPr>
                <a:xfrm>
                  <a:off x="9525975" y="5195876"/>
                  <a:ext cx="228981" cy="136218"/>
                </a:xfrm>
                <a:custGeom>
                  <a:rect b="b" l="l" r="r" t="t"/>
                  <a:pathLst>
                    <a:path extrusionOk="0" h="136218" w="228981">
                      <a:moveTo>
                        <a:pt x="228828" y="113058"/>
                      </a:moveTo>
                      <a:cubicBezTo>
                        <a:pt x="223414" y="61322"/>
                        <a:pt x="187320" y="18610"/>
                        <a:pt x="137388" y="4774"/>
                      </a:cubicBezTo>
                      <a:cubicBezTo>
                        <a:pt x="88660" y="-9063"/>
                        <a:pt x="36323" y="7782"/>
                        <a:pt x="4439" y="47486"/>
                      </a:cubicBezTo>
                      <a:cubicBezTo>
                        <a:pt x="-1576" y="55306"/>
                        <a:pt x="-1576" y="65533"/>
                        <a:pt x="5041" y="73354"/>
                      </a:cubicBezTo>
                      <a:cubicBezTo>
                        <a:pt x="11057" y="81174"/>
                        <a:pt x="21885" y="82979"/>
                        <a:pt x="30307" y="78166"/>
                      </a:cubicBezTo>
                      <a:cubicBezTo>
                        <a:pt x="76629" y="52900"/>
                        <a:pt x="142201" y="40868"/>
                        <a:pt x="191530" y="125691"/>
                      </a:cubicBezTo>
                      <a:cubicBezTo>
                        <a:pt x="194538" y="130504"/>
                        <a:pt x="198749" y="133512"/>
                        <a:pt x="203562" y="135316"/>
                      </a:cubicBezTo>
                      <a:cubicBezTo>
                        <a:pt x="207171" y="136520"/>
                        <a:pt x="211383" y="136520"/>
                        <a:pt x="215593" y="135316"/>
                      </a:cubicBezTo>
                      <a:cubicBezTo>
                        <a:pt x="224016" y="131707"/>
                        <a:pt x="230031" y="122683"/>
                        <a:pt x="228828" y="11305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737" name="Google Shape;737;p14"/>
            <p:cNvGrpSpPr/>
            <p:nvPr/>
          </p:nvGrpSpPr>
          <p:grpSpPr>
            <a:xfrm>
              <a:off x="8660241" y="5090699"/>
              <a:ext cx="1281805" cy="587432"/>
              <a:chOff x="8660241" y="5090699"/>
              <a:chExt cx="1281805" cy="587432"/>
            </a:xfrm>
          </p:grpSpPr>
          <p:sp>
            <p:nvSpPr>
              <p:cNvPr id="738" name="Google Shape;738;p14"/>
              <p:cNvSpPr/>
              <p:nvPr/>
            </p:nvSpPr>
            <p:spPr>
              <a:xfrm rot="-1759126">
                <a:off x="8703338" y="5133796"/>
                <a:ext cx="238385" cy="238385"/>
              </a:xfrm>
              <a:custGeom>
                <a:rect b="b" l="l" r="r" t="t"/>
                <a:pathLst>
                  <a:path extrusionOk="0" h="238224" w="238224">
                    <a:moveTo>
                      <a:pt x="238225" y="119112"/>
                    </a:moveTo>
                    <a:cubicBezTo>
                      <a:pt x="238225" y="184896"/>
                      <a:pt x="184896" y="238225"/>
                      <a:pt x="119112" y="238225"/>
                    </a:cubicBezTo>
                    <a:cubicBezTo>
                      <a:pt x="53328" y="238225"/>
                      <a:pt x="-1" y="184896"/>
                      <a:pt x="-1" y="119112"/>
                    </a:cubicBezTo>
                    <a:cubicBezTo>
                      <a:pt x="-1" y="53328"/>
                      <a:pt x="53328" y="0"/>
                      <a:pt x="119112" y="0"/>
                    </a:cubicBezTo>
                    <a:cubicBezTo>
                      <a:pt x="184896" y="0"/>
                      <a:pt x="238225" y="53328"/>
                      <a:pt x="238225" y="119112"/>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9" name="Google Shape;739;p14"/>
              <p:cNvSpPr/>
              <p:nvPr/>
            </p:nvSpPr>
            <p:spPr>
              <a:xfrm rot="-4179716">
                <a:off x="9669902" y="5405986"/>
                <a:ext cx="238178" cy="238178"/>
              </a:xfrm>
              <a:custGeom>
                <a:rect b="b" l="l" r="r" t="t"/>
                <a:pathLst>
                  <a:path extrusionOk="0" h="238218" w="238218">
                    <a:moveTo>
                      <a:pt x="238219" y="119110"/>
                    </a:moveTo>
                    <a:cubicBezTo>
                      <a:pt x="238219" y="184892"/>
                      <a:pt x="184892" y="238219"/>
                      <a:pt x="119109" y="238219"/>
                    </a:cubicBezTo>
                    <a:cubicBezTo>
                      <a:pt x="53327" y="238219"/>
                      <a:pt x="-1" y="184892"/>
                      <a:pt x="-1" y="119110"/>
                    </a:cubicBezTo>
                    <a:cubicBezTo>
                      <a:pt x="-1" y="53327"/>
                      <a:pt x="53326" y="0"/>
                      <a:pt x="119109" y="0"/>
                    </a:cubicBezTo>
                    <a:cubicBezTo>
                      <a:pt x="184891" y="0"/>
                      <a:pt x="238219" y="53327"/>
                      <a:pt x="238219" y="119110"/>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pic>
        <p:nvPicPr>
          <p:cNvPr id="740" name="Google Shape;740;p14"/>
          <p:cNvPicPr preferRelativeResize="0"/>
          <p:nvPr/>
        </p:nvPicPr>
        <p:blipFill rotWithShape="1">
          <a:blip r:embed="rId2">
            <a:alphaModFix/>
          </a:blip>
          <a:srcRect b="7045" l="9164" r="9164" t="11516"/>
          <a:stretch/>
        </p:blipFill>
        <p:spPr>
          <a:xfrm>
            <a:off x="4022288" y="443175"/>
            <a:ext cx="4201800" cy="4215300"/>
          </a:xfrm>
          <a:prstGeom prst="ellipse">
            <a:avLst/>
          </a:prstGeom>
          <a:noFill/>
          <a:ln>
            <a:noFill/>
          </a:ln>
        </p:spPr>
      </p:pic>
      <p:sp>
        <p:nvSpPr>
          <p:cNvPr id="741" name="Google Shape;741;p14"/>
          <p:cNvSpPr/>
          <p:nvPr/>
        </p:nvSpPr>
        <p:spPr>
          <a:xfrm>
            <a:off x="50657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742" name="Google Shape;742;p14"/>
          <p:cNvSpPr/>
          <p:nvPr/>
        </p:nvSpPr>
        <p:spPr>
          <a:xfrm>
            <a:off x="429105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743" name="Google Shape;743;p14"/>
          <p:cNvSpPr/>
          <p:nvPr/>
        </p:nvSpPr>
        <p:spPr>
          <a:xfrm>
            <a:off x="807553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aseline="30000" i="0" sz="2400" u="none" cap="none" strike="noStrike">
              <a:solidFill>
                <a:srgbClr val="000000"/>
              </a:solidFill>
              <a:latin typeface="Gochi Hand"/>
              <a:ea typeface="Gochi Hand"/>
              <a:cs typeface="Gochi Hand"/>
              <a:sym typeface="Gochi Han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Profile 12">
  <p:cSld name="CUSTOM_16_1_1_3">
    <p:spTree>
      <p:nvGrpSpPr>
        <p:cNvPr id="744" name="Shape 744"/>
        <p:cNvGrpSpPr/>
        <p:nvPr/>
      </p:nvGrpSpPr>
      <p:grpSpPr>
        <a:xfrm>
          <a:off x="0" y="0"/>
          <a:ext cx="0" cy="0"/>
          <a:chOff x="0" y="0"/>
          <a:chExt cx="0" cy="0"/>
        </a:xfrm>
      </p:grpSpPr>
      <p:pic>
        <p:nvPicPr>
          <p:cNvPr id="745" name="Google Shape;745;p15"/>
          <p:cNvPicPr preferRelativeResize="0"/>
          <p:nvPr/>
        </p:nvPicPr>
        <p:blipFill rotWithShape="1">
          <a:blip r:embed="rId2">
            <a:alphaModFix/>
          </a:blip>
          <a:srcRect b="7045" l="9164" r="9164" t="11516"/>
          <a:stretch/>
        </p:blipFill>
        <p:spPr>
          <a:xfrm>
            <a:off x="4022288" y="443175"/>
            <a:ext cx="4201800" cy="4215300"/>
          </a:xfrm>
          <a:prstGeom prst="ellipse">
            <a:avLst/>
          </a:prstGeom>
          <a:noFill/>
          <a:ln>
            <a:noFill/>
          </a:ln>
        </p:spPr>
      </p:pic>
      <p:sp>
        <p:nvSpPr>
          <p:cNvPr id="746" name="Google Shape;746;p15"/>
          <p:cNvSpPr/>
          <p:nvPr/>
        </p:nvSpPr>
        <p:spPr>
          <a:xfrm>
            <a:off x="50657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747" name="Google Shape;747;p15"/>
          <p:cNvSpPr/>
          <p:nvPr/>
        </p:nvSpPr>
        <p:spPr>
          <a:xfrm>
            <a:off x="429105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748" name="Google Shape;748;p15"/>
          <p:cNvSpPr/>
          <p:nvPr/>
        </p:nvSpPr>
        <p:spPr>
          <a:xfrm>
            <a:off x="807553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aseline="30000" i="0" sz="2400" u="none" cap="none" strike="noStrike">
              <a:solidFill>
                <a:srgbClr val="000000"/>
              </a:solidFill>
              <a:latin typeface="Gochi Hand"/>
              <a:ea typeface="Gochi Hand"/>
              <a:cs typeface="Gochi Hand"/>
              <a:sym typeface="Gochi Hand"/>
            </a:endParaRPr>
          </a:p>
        </p:txBody>
      </p:sp>
      <p:grpSp>
        <p:nvGrpSpPr>
          <p:cNvPr id="749" name="Google Shape;749;p15"/>
          <p:cNvGrpSpPr/>
          <p:nvPr/>
        </p:nvGrpSpPr>
        <p:grpSpPr>
          <a:xfrm>
            <a:off x="8376156" y="443178"/>
            <a:ext cx="2288095" cy="2288095"/>
            <a:chOff x="7624170" y="424817"/>
            <a:chExt cx="2288095" cy="2288095"/>
          </a:xfrm>
        </p:grpSpPr>
        <p:grpSp>
          <p:nvGrpSpPr>
            <p:cNvPr id="750" name="Google Shape;750;p15"/>
            <p:cNvGrpSpPr/>
            <p:nvPr/>
          </p:nvGrpSpPr>
          <p:grpSpPr>
            <a:xfrm>
              <a:off x="7624170" y="424817"/>
              <a:ext cx="2288095" cy="2288095"/>
              <a:chOff x="7624170" y="424817"/>
              <a:chExt cx="2288095" cy="2288095"/>
            </a:xfrm>
          </p:grpSpPr>
          <p:sp>
            <p:nvSpPr>
              <p:cNvPr id="751" name="Google Shape;751;p15"/>
              <p:cNvSpPr/>
              <p:nvPr/>
            </p:nvSpPr>
            <p:spPr>
              <a:xfrm rot="-2700000">
                <a:off x="7959253" y="759900"/>
                <a:ext cx="1617927" cy="1617927"/>
              </a:xfrm>
              <a:custGeom>
                <a:rect b="b" l="l" r="r" t="t"/>
                <a:pathLst>
                  <a:path extrusionOk="0" h="1617028" w="1617028">
                    <a:moveTo>
                      <a:pt x="1617029" y="808514"/>
                    </a:moveTo>
                    <a:cubicBezTo>
                      <a:pt x="1617029" y="1255045"/>
                      <a:pt x="1255044" y="1617029"/>
                      <a:pt x="808514" y="1617029"/>
                    </a:cubicBezTo>
                    <a:cubicBezTo>
                      <a:pt x="361984" y="1617029"/>
                      <a:pt x="0" y="1255044"/>
                      <a:pt x="0" y="808514"/>
                    </a:cubicBezTo>
                    <a:cubicBezTo>
                      <a:pt x="0" y="361984"/>
                      <a:pt x="361984" y="0"/>
                      <a:pt x="808514" y="0"/>
                    </a:cubicBezTo>
                    <a:cubicBezTo>
                      <a:pt x="1255044" y="0"/>
                      <a:pt x="1617029" y="361984"/>
                      <a:pt x="1617029" y="808514"/>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2" name="Google Shape;752;p15"/>
              <p:cNvSpPr/>
              <p:nvPr/>
            </p:nvSpPr>
            <p:spPr>
              <a:xfrm>
                <a:off x="8098055" y="868679"/>
                <a:ext cx="1478349" cy="1507218"/>
              </a:xfrm>
              <a:custGeom>
                <a:rect b="b" l="l" r="r" t="t"/>
                <a:pathLst>
                  <a:path extrusionOk="0" h="1507218" w="1478349">
                    <a:moveTo>
                      <a:pt x="1075021" y="0"/>
                    </a:moveTo>
                    <a:cubicBezTo>
                      <a:pt x="1158641" y="123324"/>
                      <a:pt x="1209174" y="271914"/>
                      <a:pt x="1213385" y="431934"/>
                    </a:cubicBezTo>
                    <a:cubicBezTo>
                      <a:pt x="1224815" y="878305"/>
                      <a:pt x="871687" y="1248878"/>
                      <a:pt x="425917" y="1260308"/>
                    </a:cubicBezTo>
                    <a:cubicBezTo>
                      <a:pt x="270711" y="1263917"/>
                      <a:pt x="125128" y="1224213"/>
                      <a:pt x="0" y="1151422"/>
                    </a:cubicBezTo>
                    <a:cubicBezTo>
                      <a:pt x="149191" y="1372202"/>
                      <a:pt x="404261" y="1514174"/>
                      <a:pt x="690612" y="1506955"/>
                    </a:cubicBezTo>
                    <a:cubicBezTo>
                      <a:pt x="1136984" y="1495525"/>
                      <a:pt x="1489509" y="1124953"/>
                      <a:pt x="1478079" y="678581"/>
                    </a:cubicBezTo>
                    <a:cubicBezTo>
                      <a:pt x="1470258" y="387417"/>
                      <a:pt x="1309637" y="135957"/>
                      <a:pt x="1075021"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3" name="Google Shape;753;p15"/>
              <p:cNvSpPr/>
              <p:nvPr/>
            </p:nvSpPr>
            <p:spPr>
              <a:xfrm>
                <a:off x="8013600" y="820296"/>
                <a:ext cx="1391684" cy="1223266"/>
              </a:xfrm>
              <a:custGeom>
                <a:rect b="b" l="l" r="r" t="t"/>
                <a:pathLst>
                  <a:path extrusionOk="0" h="1223266" w="1391684">
                    <a:moveTo>
                      <a:pt x="57985" y="851491"/>
                    </a:moveTo>
                    <a:cubicBezTo>
                      <a:pt x="47757" y="437003"/>
                      <a:pt x="375017" y="92900"/>
                      <a:pt x="789505" y="82072"/>
                    </a:cubicBezTo>
                    <a:cubicBezTo>
                      <a:pt x="1031941" y="76056"/>
                      <a:pt x="1249713" y="185543"/>
                      <a:pt x="1391685" y="360001"/>
                    </a:cubicBezTo>
                    <a:cubicBezTo>
                      <a:pt x="1256330" y="138620"/>
                      <a:pt x="1009682" y="-6962"/>
                      <a:pt x="731753" y="257"/>
                    </a:cubicBezTo>
                    <a:cubicBezTo>
                      <a:pt x="317265" y="10484"/>
                      <a:pt x="-9994" y="355188"/>
                      <a:pt x="233" y="769676"/>
                    </a:cubicBezTo>
                    <a:cubicBezTo>
                      <a:pt x="4444" y="941728"/>
                      <a:pt x="66407" y="1098740"/>
                      <a:pt x="167472" y="1223267"/>
                    </a:cubicBezTo>
                    <a:cubicBezTo>
                      <a:pt x="100697" y="1114381"/>
                      <a:pt x="60993" y="987448"/>
                      <a:pt x="57985" y="851491"/>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54" name="Google Shape;754;p15"/>
            <p:cNvGrpSpPr/>
            <p:nvPr/>
          </p:nvGrpSpPr>
          <p:grpSpPr>
            <a:xfrm>
              <a:off x="8276189" y="1296372"/>
              <a:ext cx="974808" cy="145807"/>
              <a:chOff x="8276189" y="1296372"/>
              <a:chExt cx="974808" cy="145807"/>
            </a:xfrm>
          </p:grpSpPr>
          <p:sp>
            <p:nvSpPr>
              <p:cNvPr id="755" name="Google Shape;755;p15"/>
              <p:cNvSpPr/>
              <p:nvPr/>
            </p:nvSpPr>
            <p:spPr>
              <a:xfrm>
                <a:off x="8276189" y="1314420"/>
                <a:ext cx="280586" cy="127759"/>
              </a:xfrm>
              <a:custGeom>
                <a:rect b="b" l="l" r="r" t="t"/>
                <a:pathLst>
                  <a:path extrusionOk="0" h="127759" w="280586">
                    <a:moveTo>
                      <a:pt x="278464" y="90868"/>
                    </a:moveTo>
                    <a:cubicBezTo>
                      <a:pt x="254401" y="34320"/>
                      <a:pt x="198454" y="-1173"/>
                      <a:pt x="137093" y="30"/>
                    </a:cubicBezTo>
                    <a:cubicBezTo>
                      <a:pt x="76935" y="1834"/>
                      <a:pt x="23395" y="38531"/>
                      <a:pt x="1737" y="95079"/>
                    </a:cubicBezTo>
                    <a:cubicBezTo>
                      <a:pt x="-2473" y="105908"/>
                      <a:pt x="1136" y="117939"/>
                      <a:pt x="10761" y="123955"/>
                    </a:cubicBezTo>
                    <a:cubicBezTo>
                      <a:pt x="20387" y="129971"/>
                      <a:pt x="33020" y="128768"/>
                      <a:pt x="40840" y="120947"/>
                    </a:cubicBezTo>
                    <a:cubicBezTo>
                      <a:pt x="84756" y="76430"/>
                      <a:pt x="154539" y="39734"/>
                      <a:pt x="239963" y="118541"/>
                    </a:cubicBezTo>
                    <a:cubicBezTo>
                      <a:pt x="244775" y="122752"/>
                      <a:pt x="250791" y="125158"/>
                      <a:pt x="256807" y="125158"/>
                    </a:cubicBezTo>
                    <a:cubicBezTo>
                      <a:pt x="261620" y="125158"/>
                      <a:pt x="265831" y="123353"/>
                      <a:pt x="270042" y="120947"/>
                    </a:cubicBezTo>
                    <a:cubicBezTo>
                      <a:pt x="279667" y="113127"/>
                      <a:pt x="283277" y="101095"/>
                      <a:pt x="278464" y="9086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6" name="Google Shape;756;p15"/>
              <p:cNvSpPr/>
              <p:nvPr/>
            </p:nvSpPr>
            <p:spPr>
              <a:xfrm>
                <a:off x="8970411" y="1296372"/>
                <a:ext cx="280586" cy="128014"/>
              </a:xfrm>
              <a:custGeom>
                <a:rect b="b" l="l" r="r" t="t"/>
                <a:pathLst>
                  <a:path extrusionOk="0" h="128014" w="280586">
                    <a:moveTo>
                      <a:pt x="278464" y="90868"/>
                    </a:moveTo>
                    <a:cubicBezTo>
                      <a:pt x="254401" y="34320"/>
                      <a:pt x="198454" y="-1173"/>
                      <a:pt x="137093" y="30"/>
                    </a:cubicBezTo>
                    <a:cubicBezTo>
                      <a:pt x="76935" y="1834"/>
                      <a:pt x="23394" y="38531"/>
                      <a:pt x="1737" y="95079"/>
                    </a:cubicBezTo>
                    <a:cubicBezTo>
                      <a:pt x="-2473" y="105908"/>
                      <a:pt x="1136" y="117939"/>
                      <a:pt x="10761" y="123955"/>
                    </a:cubicBezTo>
                    <a:cubicBezTo>
                      <a:pt x="20386" y="130572"/>
                      <a:pt x="33020" y="128768"/>
                      <a:pt x="40840" y="120947"/>
                    </a:cubicBezTo>
                    <a:cubicBezTo>
                      <a:pt x="84756" y="76430"/>
                      <a:pt x="154539" y="39734"/>
                      <a:pt x="239963" y="118541"/>
                    </a:cubicBezTo>
                    <a:cubicBezTo>
                      <a:pt x="244775" y="122752"/>
                      <a:pt x="250791" y="125158"/>
                      <a:pt x="256807" y="125158"/>
                    </a:cubicBezTo>
                    <a:cubicBezTo>
                      <a:pt x="261620" y="125158"/>
                      <a:pt x="265831" y="123353"/>
                      <a:pt x="270042" y="120947"/>
                    </a:cubicBezTo>
                    <a:cubicBezTo>
                      <a:pt x="279667" y="113728"/>
                      <a:pt x="283277" y="101696"/>
                      <a:pt x="278464" y="9086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57" name="Google Shape;757;p15"/>
            <p:cNvSpPr/>
            <p:nvPr/>
          </p:nvSpPr>
          <p:spPr>
            <a:xfrm>
              <a:off x="7870583" y="1577908"/>
              <a:ext cx="539778" cy="499945"/>
            </a:xfrm>
            <a:custGeom>
              <a:rect b="b" l="l" r="r" t="t"/>
              <a:pathLst>
                <a:path extrusionOk="0" h="499945" w="539778">
                  <a:moveTo>
                    <a:pt x="539690" y="152233"/>
                  </a:moveTo>
                  <a:cubicBezTo>
                    <a:pt x="539690" y="151631"/>
                    <a:pt x="539690" y="151631"/>
                    <a:pt x="539690" y="151029"/>
                  </a:cubicBezTo>
                  <a:cubicBezTo>
                    <a:pt x="537886" y="70418"/>
                    <a:pt x="477728" y="-1772"/>
                    <a:pt x="389897" y="33"/>
                  </a:cubicBezTo>
                  <a:cubicBezTo>
                    <a:pt x="320114" y="1838"/>
                    <a:pt x="281011" y="52972"/>
                    <a:pt x="268378" y="99895"/>
                  </a:cubicBezTo>
                  <a:lnTo>
                    <a:pt x="268378" y="99895"/>
                  </a:lnTo>
                  <a:cubicBezTo>
                    <a:pt x="253339" y="53574"/>
                    <a:pt x="211829" y="4244"/>
                    <a:pt x="142046" y="6049"/>
                  </a:cubicBezTo>
                  <a:cubicBezTo>
                    <a:pt x="54216" y="8455"/>
                    <a:pt x="-2333" y="83653"/>
                    <a:pt x="74" y="164264"/>
                  </a:cubicBezTo>
                  <a:cubicBezTo>
                    <a:pt x="74" y="164866"/>
                    <a:pt x="74" y="164866"/>
                    <a:pt x="74" y="165467"/>
                  </a:cubicBezTo>
                  <a:cubicBezTo>
                    <a:pt x="74" y="182913"/>
                    <a:pt x="4887" y="361582"/>
                    <a:pt x="278605" y="499945"/>
                  </a:cubicBezTo>
                  <a:lnTo>
                    <a:pt x="278605" y="499945"/>
                  </a:lnTo>
                  <a:cubicBezTo>
                    <a:pt x="278605" y="499945"/>
                    <a:pt x="278605" y="499945"/>
                    <a:pt x="278605" y="499945"/>
                  </a:cubicBezTo>
                  <a:cubicBezTo>
                    <a:pt x="278605" y="499945"/>
                    <a:pt x="278605" y="499945"/>
                    <a:pt x="278605" y="499945"/>
                  </a:cubicBezTo>
                  <a:cubicBezTo>
                    <a:pt x="278605" y="499945"/>
                    <a:pt x="278605" y="499945"/>
                    <a:pt x="278605" y="499945"/>
                  </a:cubicBezTo>
                  <a:cubicBezTo>
                    <a:pt x="278605" y="499945"/>
                    <a:pt x="278605" y="499945"/>
                    <a:pt x="278605" y="499945"/>
                  </a:cubicBezTo>
                  <a:lnTo>
                    <a:pt x="278605" y="499945"/>
                  </a:lnTo>
                  <a:cubicBezTo>
                    <a:pt x="544503" y="348348"/>
                    <a:pt x="540292" y="169678"/>
                    <a:pt x="539690" y="152233"/>
                  </a:cubicBezTo>
                  <a:close/>
                </a:path>
              </a:pathLst>
            </a:custGeom>
            <a:solidFill>
              <a:srgbClr val="EE51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8" name="Google Shape;758;p15"/>
            <p:cNvSpPr/>
            <p:nvPr/>
          </p:nvSpPr>
          <p:spPr>
            <a:xfrm>
              <a:off x="8638231" y="1579697"/>
              <a:ext cx="253185" cy="438640"/>
            </a:xfrm>
            <a:custGeom>
              <a:rect b="b" l="l" r="r" t="t"/>
              <a:pathLst>
                <a:path extrusionOk="0" h="438640" w="253185">
                  <a:moveTo>
                    <a:pt x="140810" y="438600"/>
                  </a:moveTo>
                  <a:cubicBezTo>
                    <a:pt x="67418" y="440405"/>
                    <a:pt x="6057" y="382052"/>
                    <a:pt x="4252" y="308659"/>
                  </a:cubicBezTo>
                  <a:cubicBezTo>
                    <a:pt x="3650" y="276775"/>
                    <a:pt x="13877" y="246095"/>
                    <a:pt x="33729" y="222032"/>
                  </a:cubicBezTo>
                  <a:cubicBezTo>
                    <a:pt x="12674" y="198570"/>
                    <a:pt x="642" y="168491"/>
                    <a:pt x="41" y="136607"/>
                  </a:cubicBezTo>
                  <a:cubicBezTo>
                    <a:pt x="-1764" y="63215"/>
                    <a:pt x="56589" y="1854"/>
                    <a:pt x="129982" y="49"/>
                  </a:cubicBezTo>
                  <a:cubicBezTo>
                    <a:pt x="174499" y="-1154"/>
                    <a:pt x="216609" y="19901"/>
                    <a:pt x="242477" y="56597"/>
                  </a:cubicBezTo>
                  <a:cubicBezTo>
                    <a:pt x="249696" y="66824"/>
                    <a:pt x="247290" y="81262"/>
                    <a:pt x="237063" y="88481"/>
                  </a:cubicBezTo>
                  <a:cubicBezTo>
                    <a:pt x="226836" y="95700"/>
                    <a:pt x="212398" y="93294"/>
                    <a:pt x="205179" y="83067"/>
                  </a:cubicBezTo>
                  <a:cubicBezTo>
                    <a:pt x="188335" y="59004"/>
                    <a:pt x="160663" y="45167"/>
                    <a:pt x="131185" y="45769"/>
                  </a:cubicBezTo>
                  <a:cubicBezTo>
                    <a:pt x="83059" y="46972"/>
                    <a:pt x="44558" y="87278"/>
                    <a:pt x="45761" y="135404"/>
                  </a:cubicBezTo>
                  <a:cubicBezTo>
                    <a:pt x="46363" y="161874"/>
                    <a:pt x="58996" y="186538"/>
                    <a:pt x="80051" y="202781"/>
                  </a:cubicBezTo>
                  <a:cubicBezTo>
                    <a:pt x="85465" y="206992"/>
                    <a:pt x="89075" y="213609"/>
                    <a:pt x="89075" y="220227"/>
                  </a:cubicBezTo>
                  <a:cubicBezTo>
                    <a:pt x="89075" y="227446"/>
                    <a:pt x="86067" y="234063"/>
                    <a:pt x="81254" y="238274"/>
                  </a:cubicBezTo>
                  <a:cubicBezTo>
                    <a:pt x="60800" y="255720"/>
                    <a:pt x="49371" y="280986"/>
                    <a:pt x="49972" y="307456"/>
                  </a:cubicBezTo>
                  <a:cubicBezTo>
                    <a:pt x="51175" y="355582"/>
                    <a:pt x="91481" y="394083"/>
                    <a:pt x="139608" y="392880"/>
                  </a:cubicBezTo>
                  <a:cubicBezTo>
                    <a:pt x="168483" y="392278"/>
                    <a:pt x="195554" y="377239"/>
                    <a:pt x="211195" y="352574"/>
                  </a:cubicBezTo>
                  <a:cubicBezTo>
                    <a:pt x="217813" y="341746"/>
                    <a:pt x="232250" y="338738"/>
                    <a:pt x="242477" y="345355"/>
                  </a:cubicBezTo>
                  <a:cubicBezTo>
                    <a:pt x="253305" y="351973"/>
                    <a:pt x="256313" y="366410"/>
                    <a:pt x="249696" y="376637"/>
                  </a:cubicBezTo>
                  <a:cubicBezTo>
                    <a:pt x="225633" y="414537"/>
                    <a:pt x="184726" y="437397"/>
                    <a:pt x="140810" y="438600"/>
                  </a:cubicBezTo>
                  <a:close/>
                </a:path>
              </a:pathLst>
            </a:custGeom>
            <a:solidFill>
              <a:srgbClr val="5E4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59" name="Google Shape;759;p15"/>
          <p:cNvGrpSpPr/>
          <p:nvPr/>
        </p:nvGrpSpPr>
        <p:grpSpPr>
          <a:xfrm>
            <a:off x="8302202" y="3294090"/>
            <a:ext cx="1324507" cy="1324507"/>
            <a:chOff x="9779241" y="2966391"/>
            <a:chExt cx="1324507" cy="1324507"/>
          </a:xfrm>
        </p:grpSpPr>
        <p:grpSp>
          <p:nvGrpSpPr>
            <p:cNvPr id="760" name="Google Shape;760;p15"/>
            <p:cNvGrpSpPr/>
            <p:nvPr/>
          </p:nvGrpSpPr>
          <p:grpSpPr>
            <a:xfrm>
              <a:off x="9779241" y="2966391"/>
              <a:ext cx="1324507" cy="1324507"/>
              <a:chOff x="9779241" y="2966391"/>
              <a:chExt cx="1324507" cy="1324507"/>
            </a:xfrm>
          </p:grpSpPr>
          <p:sp>
            <p:nvSpPr>
              <p:cNvPr id="761" name="Google Shape;761;p15"/>
              <p:cNvSpPr/>
              <p:nvPr/>
            </p:nvSpPr>
            <p:spPr>
              <a:xfrm rot="-2700000">
                <a:off x="9973211" y="3160361"/>
                <a:ext cx="936568" cy="936568"/>
              </a:xfrm>
              <a:custGeom>
                <a:rect b="b" l="l" r="r" t="t"/>
                <a:pathLst>
                  <a:path extrusionOk="0" h="936047" w="936047">
                    <a:moveTo>
                      <a:pt x="936048" y="468024"/>
                    </a:moveTo>
                    <a:cubicBezTo>
                      <a:pt x="936048" y="726507"/>
                      <a:pt x="726506" y="936048"/>
                      <a:pt x="468023" y="936048"/>
                    </a:cubicBezTo>
                    <a:cubicBezTo>
                      <a:pt x="209541" y="936048"/>
                      <a:pt x="-1" y="726506"/>
                      <a:pt x="-1" y="468024"/>
                    </a:cubicBezTo>
                    <a:cubicBezTo>
                      <a:pt x="-1" y="209541"/>
                      <a:pt x="209541" y="0"/>
                      <a:pt x="468023" y="0"/>
                    </a:cubicBezTo>
                    <a:cubicBezTo>
                      <a:pt x="726506" y="0"/>
                      <a:pt x="936048" y="209542"/>
                      <a:pt x="936048" y="468024"/>
                    </a:cubicBezTo>
                    <a:close/>
                  </a:path>
                </a:pathLst>
              </a:custGeom>
              <a:solidFill>
                <a:srgbClr val="F943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2" name="Google Shape;762;p15"/>
              <p:cNvSpPr/>
              <p:nvPr/>
            </p:nvSpPr>
            <p:spPr>
              <a:xfrm>
                <a:off x="10113945" y="3183555"/>
                <a:ext cx="794483" cy="912470"/>
              </a:xfrm>
              <a:custGeom>
                <a:rect b="b" l="l" r="r" t="t"/>
                <a:pathLst>
                  <a:path extrusionOk="0" h="912470" w="794483">
                    <a:moveTo>
                      <a:pt x="474044" y="0"/>
                    </a:moveTo>
                    <a:cubicBezTo>
                      <a:pt x="536007" y="60158"/>
                      <a:pt x="582328" y="138363"/>
                      <a:pt x="603383" y="228600"/>
                    </a:cubicBezTo>
                    <a:cubicBezTo>
                      <a:pt x="662338" y="480060"/>
                      <a:pt x="506529" y="732122"/>
                      <a:pt x="254467" y="791076"/>
                    </a:cubicBezTo>
                    <a:cubicBezTo>
                      <a:pt x="167239" y="811530"/>
                      <a:pt x="79408" y="806116"/>
                      <a:pt x="0" y="779646"/>
                    </a:cubicBezTo>
                    <a:cubicBezTo>
                      <a:pt x="110691" y="887329"/>
                      <a:pt x="271913" y="937861"/>
                      <a:pt x="433137" y="899962"/>
                    </a:cubicBezTo>
                    <a:cubicBezTo>
                      <a:pt x="684596" y="841007"/>
                      <a:pt x="841007" y="588946"/>
                      <a:pt x="782053" y="337486"/>
                    </a:cubicBezTo>
                    <a:cubicBezTo>
                      <a:pt x="744153" y="173255"/>
                      <a:pt x="623236" y="49931"/>
                      <a:pt x="474044" y="0"/>
                    </a:cubicBezTo>
                    <a:close/>
                  </a:path>
                </a:pathLst>
              </a:custGeom>
              <a:solidFill>
                <a:srgbClr val="E53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3" name="Google Shape;763;p15"/>
              <p:cNvSpPr/>
              <p:nvPr/>
            </p:nvSpPr>
            <p:spPr>
              <a:xfrm>
                <a:off x="10004330" y="3196120"/>
                <a:ext cx="752101" cy="770691"/>
              </a:xfrm>
              <a:custGeom>
                <a:rect b="b" l="l" r="r" t="t"/>
                <a:pathLst>
                  <a:path extrusionOk="0" h="770691" w="752101">
                    <a:moveTo>
                      <a:pt x="54270" y="573373"/>
                    </a:moveTo>
                    <a:cubicBezTo>
                      <a:pt x="-474" y="339961"/>
                      <a:pt x="144507" y="105947"/>
                      <a:pt x="377920" y="51203"/>
                    </a:cubicBezTo>
                    <a:cubicBezTo>
                      <a:pt x="514478" y="19319"/>
                      <a:pt x="651037" y="55414"/>
                      <a:pt x="752102" y="137830"/>
                    </a:cubicBezTo>
                    <a:cubicBezTo>
                      <a:pt x="649232" y="28343"/>
                      <a:pt x="492220" y="-25198"/>
                      <a:pt x="335208" y="11499"/>
                    </a:cubicBezTo>
                    <a:cubicBezTo>
                      <a:pt x="101795" y="66242"/>
                      <a:pt x="-43186" y="300257"/>
                      <a:pt x="11558" y="533669"/>
                    </a:cubicBezTo>
                    <a:cubicBezTo>
                      <a:pt x="34418" y="630523"/>
                      <a:pt x="87959" y="712338"/>
                      <a:pt x="159546" y="770692"/>
                    </a:cubicBezTo>
                    <a:cubicBezTo>
                      <a:pt x="109616" y="717151"/>
                      <a:pt x="72317" y="649774"/>
                      <a:pt x="54270" y="573373"/>
                    </a:cubicBezTo>
                    <a:close/>
                  </a:path>
                </a:pathLst>
              </a:custGeom>
              <a:solidFill>
                <a:srgbClr val="F763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64" name="Google Shape;764;p15"/>
            <p:cNvSpPr/>
            <p:nvPr/>
          </p:nvSpPr>
          <p:spPr>
            <a:xfrm>
              <a:off x="10156190" y="3388065"/>
              <a:ext cx="546147" cy="527612"/>
            </a:xfrm>
            <a:custGeom>
              <a:rect b="b" l="l" r="r" t="t"/>
              <a:pathLst>
                <a:path extrusionOk="0" h="527612" w="546147">
                  <a:moveTo>
                    <a:pt x="540686" y="124554"/>
                  </a:moveTo>
                  <a:cubicBezTo>
                    <a:pt x="540686" y="123953"/>
                    <a:pt x="540686" y="123953"/>
                    <a:pt x="540686" y="123351"/>
                  </a:cubicBezTo>
                  <a:cubicBezTo>
                    <a:pt x="522036" y="43341"/>
                    <a:pt x="446839" y="-16817"/>
                    <a:pt x="359610" y="4239"/>
                  </a:cubicBezTo>
                  <a:cubicBezTo>
                    <a:pt x="290428" y="20481"/>
                    <a:pt x="262154" y="79436"/>
                    <a:pt x="259146" y="129367"/>
                  </a:cubicBezTo>
                  <a:lnTo>
                    <a:pt x="259146" y="129367"/>
                  </a:lnTo>
                  <a:cubicBezTo>
                    <a:pt x="234482" y="86053"/>
                    <a:pt x="182746" y="45747"/>
                    <a:pt x="113565" y="61990"/>
                  </a:cubicBezTo>
                  <a:cubicBezTo>
                    <a:pt x="26336" y="82444"/>
                    <a:pt x="-14572" y="169673"/>
                    <a:pt x="4678" y="249683"/>
                  </a:cubicBezTo>
                  <a:cubicBezTo>
                    <a:pt x="4678" y="250284"/>
                    <a:pt x="4678" y="250284"/>
                    <a:pt x="5280" y="250886"/>
                  </a:cubicBezTo>
                  <a:cubicBezTo>
                    <a:pt x="8890" y="268332"/>
                    <a:pt x="51000" y="445797"/>
                    <a:pt x="352993" y="527612"/>
                  </a:cubicBezTo>
                  <a:lnTo>
                    <a:pt x="352993" y="527612"/>
                  </a:lnTo>
                  <a:cubicBezTo>
                    <a:pt x="352993" y="527612"/>
                    <a:pt x="352993" y="527612"/>
                    <a:pt x="352993" y="527612"/>
                  </a:cubicBezTo>
                  <a:cubicBezTo>
                    <a:pt x="352993" y="527612"/>
                    <a:pt x="352993" y="527612"/>
                    <a:pt x="352993" y="527612"/>
                  </a:cubicBezTo>
                  <a:cubicBezTo>
                    <a:pt x="352993" y="527612"/>
                    <a:pt x="352993" y="527612"/>
                    <a:pt x="352993" y="527612"/>
                  </a:cubicBezTo>
                  <a:cubicBezTo>
                    <a:pt x="352993" y="527612"/>
                    <a:pt x="352993" y="527612"/>
                    <a:pt x="352993" y="527612"/>
                  </a:cubicBezTo>
                  <a:lnTo>
                    <a:pt x="352993" y="527612"/>
                  </a:lnTo>
                  <a:cubicBezTo>
                    <a:pt x="586406" y="319466"/>
                    <a:pt x="544897" y="142000"/>
                    <a:pt x="540686" y="1245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65" name="Google Shape;765;p15"/>
          <p:cNvGrpSpPr/>
          <p:nvPr/>
        </p:nvGrpSpPr>
        <p:grpSpPr>
          <a:xfrm rot="-1361582">
            <a:off x="2656190" y="3430164"/>
            <a:ext cx="1416462" cy="1416462"/>
            <a:chOff x="1085147" y="2720748"/>
            <a:chExt cx="1416439" cy="1416439"/>
          </a:xfrm>
        </p:grpSpPr>
        <p:grpSp>
          <p:nvGrpSpPr>
            <p:cNvPr id="766" name="Google Shape;766;p15"/>
            <p:cNvGrpSpPr/>
            <p:nvPr/>
          </p:nvGrpSpPr>
          <p:grpSpPr>
            <a:xfrm>
              <a:off x="1085147" y="2720748"/>
              <a:ext cx="1416439" cy="1416439"/>
              <a:chOff x="1085147" y="2720748"/>
              <a:chExt cx="1416439" cy="1416439"/>
            </a:xfrm>
          </p:grpSpPr>
          <p:grpSp>
            <p:nvGrpSpPr>
              <p:cNvPr id="767" name="Google Shape;767;p15"/>
              <p:cNvGrpSpPr/>
              <p:nvPr/>
            </p:nvGrpSpPr>
            <p:grpSpPr>
              <a:xfrm>
                <a:off x="1085147" y="2720748"/>
                <a:ext cx="1416439" cy="1416439"/>
                <a:chOff x="1085147" y="2720748"/>
                <a:chExt cx="1416439" cy="1416439"/>
              </a:xfrm>
            </p:grpSpPr>
            <p:sp>
              <p:nvSpPr>
                <p:cNvPr id="768" name="Google Shape;768;p15"/>
                <p:cNvSpPr/>
                <p:nvPr/>
              </p:nvSpPr>
              <p:spPr>
                <a:xfrm rot="-2700000">
                  <a:off x="1292579" y="2928181"/>
                  <a:ext cx="1001574" cy="1001574"/>
                </a:xfrm>
                <a:custGeom>
                  <a:rect b="b" l="l" r="r" t="t"/>
                  <a:pathLst>
                    <a:path extrusionOk="0" h="1001017" w="1001017">
                      <a:moveTo>
                        <a:pt x="1001018" y="500509"/>
                      </a:moveTo>
                      <a:cubicBezTo>
                        <a:pt x="1001018" y="776932"/>
                        <a:pt x="776932" y="1001018"/>
                        <a:pt x="500509" y="1001018"/>
                      </a:cubicBezTo>
                      <a:cubicBezTo>
                        <a:pt x="224085" y="1001018"/>
                        <a:pt x="0" y="776932"/>
                        <a:pt x="0" y="500509"/>
                      </a:cubicBezTo>
                      <a:cubicBezTo>
                        <a:pt x="0" y="224086"/>
                        <a:pt x="224085" y="0"/>
                        <a:pt x="500509" y="0"/>
                      </a:cubicBezTo>
                      <a:cubicBezTo>
                        <a:pt x="776932" y="0"/>
                        <a:pt x="1001018" y="224086"/>
                        <a:pt x="1001018" y="500509"/>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9" name="Google Shape;769;p15"/>
                <p:cNvSpPr/>
                <p:nvPr/>
              </p:nvSpPr>
              <p:spPr>
                <a:xfrm>
                  <a:off x="1348940" y="3027145"/>
                  <a:ext cx="944603" cy="901993"/>
                </a:xfrm>
                <a:custGeom>
                  <a:rect b="b" l="l" r="r" t="t"/>
                  <a:pathLst>
                    <a:path extrusionOk="0" h="901993" w="944603">
                      <a:moveTo>
                        <a:pt x="742950" y="0"/>
                      </a:moveTo>
                      <a:cubicBezTo>
                        <a:pt x="785662" y="81815"/>
                        <a:pt x="806116" y="176864"/>
                        <a:pt x="797092" y="275523"/>
                      </a:cubicBezTo>
                      <a:cubicBezTo>
                        <a:pt x="772427" y="551046"/>
                        <a:pt x="528788" y="753778"/>
                        <a:pt x="253866" y="729114"/>
                      </a:cubicBezTo>
                      <a:cubicBezTo>
                        <a:pt x="158215" y="720692"/>
                        <a:pt x="71588" y="685800"/>
                        <a:pt x="0" y="632259"/>
                      </a:cubicBezTo>
                      <a:cubicBezTo>
                        <a:pt x="76401" y="778443"/>
                        <a:pt x="222584" y="884321"/>
                        <a:pt x="399448" y="899962"/>
                      </a:cubicBezTo>
                      <a:cubicBezTo>
                        <a:pt x="674972" y="924627"/>
                        <a:pt x="918009" y="721895"/>
                        <a:pt x="942674" y="446372"/>
                      </a:cubicBezTo>
                      <a:cubicBezTo>
                        <a:pt x="958315" y="266499"/>
                        <a:pt x="877704" y="100464"/>
                        <a:pt x="742950"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0" name="Google Shape;770;p15"/>
                <p:cNvSpPr/>
                <p:nvPr/>
              </p:nvSpPr>
              <p:spPr>
                <a:xfrm>
                  <a:off x="1325966" y="2965107"/>
                  <a:ext cx="886239" cy="713547"/>
                </a:xfrm>
                <a:custGeom>
                  <a:rect b="b" l="l" r="r" t="t"/>
                  <a:pathLst>
                    <a:path extrusionOk="0" h="713547" w="886239">
                      <a:moveTo>
                        <a:pt x="31396" y="477728"/>
                      </a:moveTo>
                      <a:cubicBezTo>
                        <a:pt x="54256" y="222057"/>
                        <a:pt x="280450" y="33763"/>
                        <a:pt x="535519" y="56623"/>
                      </a:cubicBezTo>
                      <a:cubicBezTo>
                        <a:pt x="684711" y="69858"/>
                        <a:pt x="811042" y="152876"/>
                        <a:pt x="886240" y="270184"/>
                      </a:cubicBezTo>
                      <a:cubicBezTo>
                        <a:pt x="818863" y="124000"/>
                        <a:pt x="677492" y="17521"/>
                        <a:pt x="506042" y="1880"/>
                      </a:cubicBezTo>
                      <a:cubicBezTo>
                        <a:pt x="250371" y="-20980"/>
                        <a:pt x="24779" y="167314"/>
                        <a:pt x="1919" y="422985"/>
                      </a:cubicBezTo>
                      <a:cubicBezTo>
                        <a:pt x="-7707" y="528863"/>
                        <a:pt x="19364" y="629928"/>
                        <a:pt x="72303" y="713547"/>
                      </a:cubicBezTo>
                      <a:cubicBezTo>
                        <a:pt x="39217" y="642561"/>
                        <a:pt x="24177" y="561348"/>
                        <a:pt x="31396" y="477728"/>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71" name="Google Shape;771;p15"/>
              <p:cNvGrpSpPr/>
              <p:nvPr/>
            </p:nvGrpSpPr>
            <p:grpSpPr>
              <a:xfrm>
                <a:off x="1503639" y="3235565"/>
                <a:ext cx="597443" cy="225431"/>
                <a:chOff x="1503639" y="3235565"/>
                <a:chExt cx="597443" cy="225431"/>
              </a:xfrm>
            </p:grpSpPr>
            <p:sp>
              <p:nvSpPr>
                <p:cNvPr id="772" name="Google Shape;772;p15"/>
                <p:cNvSpPr/>
                <p:nvPr/>
              </p:nvSpPr>
              <p:spPr>
                <a:xfrm>
                  <a:off x="1503639" y="3235565"/>
                  <a:ext cx="146090" cy="177344"/>
                </a:xfrm>
                <a:custGeom>
                  <a:rect b="b" l="l" r="r" t="t"/>
                  <a:pathLst>
                    <a:path extrusionOk="0" h="177344" w="146090">
                      <a:moveTo>
                        <a:pt x="19759" y="177191"/>
                      </a:moveTo>
                      <a:cubicBezTo>
                        <a:pt x="13744" y="176590"/>
                        <a:pt x="7728" y="172980"/>
                        <a:pt x="3517" y="167566"/>
                      </a:cubicBezTo>
                      <a:cubicBezTo>
                        <a:pt x="-3101" y="157941"/>
                        <a:pt x="-93" y="144706"/>
                        <a:pt x="10134" y="138089"/>
                      </a:cubicBezTo>
                      <a:lnTo>
                        <a:pt x="87136" y="88759"/>
                      </a:lnTo>
                      <a:lnTo>
                        <a:pt x="16751" y="38227"/>
                      </a:lnTo>
                      <a:cubicBezTo>
                        <a:pt x="7126" y="31609"/>
                        <a:pt x="5321" y="18375"/>
                        <a:pt x="11939" y="8749"/>
                      </a:cubicBezTo>
                      <a:cubicBezTo>
                        <a:pt x="18556" y="-876"/>
                        <a:pt x="31791" y="-2681"/>
                        <a:pt x="41416" y="3937"/>
                      </a:cubicBezTo>
                      <a:lnTo>
                        <a:pt x="137067" y="72517"/>
                      </a:lnTo>
                      <a:cubicBezTo>
                        <a:pt x="142481" y="76728"/>
                        <a:pt x="146091" y="83345"/>
                        <a:pt x="146091" y="90564"/>
                      </a:cubicBezTo>
                      <a:cubicBezTo>
                        <a:pt x="146091" y="97783"/>
                        <a:pt x="142481" y="103799"/>
                        <a:pt x="136466" y="108010"/>
                      </a:cubicBezTo>
                      <a:lnTo>
                        <a:pt x="32994" y="174183"/>
                      </a:lnTo>
                      <a:cubicBezTo>
                        <a:pt x="28783" y="176590"/>
                        <a:pt x="24572" y="177793"/>
                        <a:pt x="19759" y="177191"/>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3" name="Google Shape;773;p15"/>
                <p:cNvSpPr/>
                <p:nvPr/>
              </p:nvSpPr>
              <p:spPr>
                <a:xfrm>
                  <a:off x="1952020" y="3285054"/>
                  <a:ext cx="149062" cy="175942"/>
                </a:xfrm>
                <a:custGeom>
                  <a:rect b="b" l="l" r="r" t="t"/>
                  <a:pathLst>
                    <a:path extrusionOk="0" h="175942" w="149062">
                      <a:moveTo>
                        <a:pt x="109189" y="175830"/>
                      </a:moveTo>
                      <a:cubicBezTo>
                        <a:pt x="104377" y="175228"/>
                        <a:pt x="100166" y="173423"/>
                        <a:pt x="96556" y="170416"/>
                      </a:cubicBezTo>
                      <a:lnTo>
                        <a:pt x="6921" y="86796"/>
                      </a:lnTo>
                      <a:cubicBezTo>
                        <a:pt x="1507" y="81983"/>
                        <a:pt x="-900" y="74764"/>
                        <a:pt x="304" y="68147"/>
                      </a:cubicBezTo>
                      <a:cubicBezTo>
                        <a:pt x="1507" y="60928"/>
                        <a:pt x="5718" y="55514"/>
                        <a:pt x="12335" y="52506"/>
                      </a:cubicBezTo>
                      <a:lnTo>
                        <a:pt x="118815" y="1973"/>
                      </a:lnTo>
                      <a:cubicBezTo>
                        <a:pt x="129643" y="-2839"/>
                        <a:pt x="142276" y="1372"/>
                        <a:pt x="147089" y="12200"/>
                      </a:cubicBezTo>
                      <a:cubicBezTo>
                        <a:pt x="151902" y="23029"/>
                        <a:pt x="147690" y="35662"/>
                        <a:pt x="136862" y="40474"/>
                      </a:cubicBezTo>
                      <a:lnTo>
                        <a:pt x="58657" y="77772"/>
                      </a:lnTo>
                      <a:lnTo>
                        <a:pt x="125432" y="140337"/>
                      </a:lnTo>
                      <a:cubicBezTo>
                        <a:pt x="133854" y="148157"/>
                        <a:pt x="134456" y="161993"/>
                        <a:pt x="126635" y="170416"/>
                      </a:cubicBezTo>
                      <a:cubicBezTo>
                        <a:pt x="121823" y="174626"/>
                        <a:pt x="115205" y="176431"/>
                        <a:pt x="109189" y="175830"/>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774" name="Google Shape;774;p15"/>
            <p:cNvGrpSpPr/>
            <p:nvPr/>
          </p:nvGrpSpPr>
          <p:grpSpPr>
            <a:xfrm>
              <a:off x="1537234" y="3483142"/>
              <a:ext cx="498107" cy="365756"/>
              <a:chOff x="1537234" y="3483142"/>
              <a:chExt cx="498107" cy="365756"/>
            </a:xfrm>
          </p:grpSpPr>
          <p:sp>
            <p:nvSpPr>
              <p:cNvPr id="775" name="Google Shape;775;p15"/>
              <p:cNvSpPr/>
              <p:nvPr/>
            </p:nvSpPr>
            <p:spPr>
              <a:xfrm>
                <a:off x="1537234" y="3483142"/>
                <a:ext cx="498107" cy="195010"/>
              </a:xfrm>
              <a:custGeom>
                <a:rect b="b" l="l" r="r" t="t"/>
                <a:pathLst>
                  <a:path extrusionOk="0" h="195010" w="498107">
                    <a:moveTo>
                      <a:pt x="0" y="0"/>
                    </a:moveTo>
                    <a:cubicBezTo>
                      <a:pt x="5414" y="98057"/>
                      <a:pt x="104675" y="182278"/>
                      <a:pt x="233413" y="193709"/>
                    </a:cubicBezTo>
                    <a:cubicBezTo>
                      <a:pt x="362151" y="205138"/>
                      <a:pt x="475247" y="140168"/>
                      <a:pt x="498107" y="44517"/>
                    </a:cubicBezTo>
                    <a:lnTo>
                      <a:pt x="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76" name="Google Shape;776;p15"/>
              <p:cNvGrpSpPr/>
              <p:nvPr/>
            </p:nvGrpSpPr>
            <p:grpSpPr>
              <a:xfrm>
                <a:off x="1619670" y="3492165"/>
                <a:ext cx="315207" cy="356733"/>
                <a:chOff x="1619670" y="3492165"/>
                <a:chExt cx="315207" cy="356733"/>
              </a:xfrm>
            </p:grpSpPr>
            <p:sp>
              <p:nvSpPr>
                <p:cNvPr id="777" name="Google Shape;777;p15"/>
                <p:cNvSpPr/>
                <p:nvPr/>
              </p:nvSpPr>
              <p:spPr>
                <a:xfrm>
                  <a:off x="1619670" y="3492165"/>
                  <a:ext cx="315207" cy="356717"/>
                </a:xfrm>
                <a:custGeom>
                  <a:rect b="b" l="l" r="r" t="t"/>
                  <a:pathLst>
                    <a:path extrusionOk="0" h="356717" w="315207">
                      <a:moveTo>
                        <a:pt x="18028" y="0"/>
                      </a:moveTo>
                      <a:lnTo>
                        <a:pt x="582" y="194310"/>
                      </a:lnTo>
                      <a:cubicBezTo>
                        <a:pt x="-6637" y="276125"/>
                        <a:pt x="54123" y="348916"/>
                        <a:pt x="135937" y="356135"/>
                      </a:cubicBezTo>
                      <a:cubicBezTo>
                        <a:pt x="217752" y="363354"/>
                        <a:pt x="290543" y="302594"/>
                        <a:pt x="297762" y="220780"/>
                      </a:cubicBezTo>
                      <a:lnTo>
                        <a:pt x="315208" y="26470"/>
                      </a:lnTo>
                      <a:lnTo>
                        <a:pt x="18028" y="0"/>
                      </a:ln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8" name="Google Shape;778;p15"/>
                <p:cNvSpPr/>
                <p:nvPr/>
              </p:nvSpPr>
              <p:spPr>
                <a:xfrm>
                  <a:off x="1753757" y="3504197"/>
                  <a:ext cx="45164" cy="222629"/>
                </a:xfrm>
                <a:custGeom>
                  <a:rect b="b" l="l" r="r" t="t"/>
                  <a:pathLst>
                    <a:path extrusionOk="0" h="222629" w="45164">
                      <a:moveTo>
                        <a:pt x="12077" y="222584"/>
                      </a:moveTo>
                      <a:lnTo>
                        <a:pt x="12077" y="222584"/>
                      </a:lnTo>
                      <a:cubicBezTo>
                        <a:pt x="4858" y="221983"/>
                        <a:pt x="-556" y="215365"/>
                        <a:pt x="46" y="208146"/>
                      </a:cubicBezTo>
                      <a:lnTo>
                        <a:pt x="18695" y="0"/>
                      </a:lnTo>
                      <a:lnTo>
                        <a:pt x="45164" y="2406"/>
                      </a:lnTo>
                      <a:lnTo>
                        <a:pt x="26515" y="210553"/>
                      </a:lnTo>
                      <a:cubicBezTo>
                        <a:pt x="25914" y="217772"/>
                        <a:pt x="19898" y="223186"/>
                        <a:pt x="12077" y="222584"/>
                      </a:cubicBezTo>
                      <a:close/>
                    </a:path>
                  </a:pathLst>
                </a:custGeom>
                <a:solidFill>
                  <a:srgbClr val="C64F5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9" name="Google Shape;779;p15"/>
                <p:cNvSpPr/>
                <p:nvPr/>
              </p:nvSpPr>
              <p:spPr>
                <a:xfrm>
                  <a:off x="1653339" y="3715953"/>
                  <a:ext cx="263491" cy="132945"/>
                </a:xfrm>
                <a:custGeom>
                  <a:rect b="b" l="l" r="r" t="t"/>
                  <a:pathLst>
                    <a:path extrusionOk="0" h="132945" w="263491">
                      <a:moveTo>
                        <a:pt x="101667" y="132347"/>
                      </a:moveTo>
                      <a:cubicBezTo>
                        <a:pt x="182278" y="139566"/>
                        <a:pt x="254468" y="80611"/>
                        <a:pt x="263492" y="0"/>
                      </a:cubicBezTo>
                      <a:cubicBezTo>
                        <a:pt x="160622" y="83619"/>
                        <a:pt x="58353" y="86627"/>
                        <a:pt x="0" y="78205"/>
                      </a:cubicBezTo>
                      <a:cubicBezTo>
                        <a:pt x="24665" y="108284"/>
                        <a:pt x="60759" y="128738"/>
                        <a:pt x="101667" y="132347"/>
                      </a:cubicBezTo>
                      <a:close/>
                    </a:path>
                  </a:pathLst>
                </a:custGeom>
                <a:solidFill>
                  <a:srgbClr val="E05F6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780" name="Google Shape;780;p15"/>
          <p:cNvGrpSpPr/>
          <p:nvPr/>
        </p:nvGrpSpPr>
        <p:grpSpPr>
          <a:xfrm>
            <a:off x="1919256" y="854217"/>
            <a:ext cx="1866417" cy="1866417"/>
            <a:chOff x="5311255" y="4973092"/>
            <a:chExt cx="1465811" cy="1465811"/>
          </a:xfrm>
        </p:grpSpPr>
        <p:grpSp>
          <p:nvGrpSpPr>
            <p:cNvPr id="781" name="Google Shape;781;p15"/>
            <p:cNvGrpSpPr/>
            <p:nvPr/>
          </p:nvGrpSpPr>
          <p:grpSpPr>
            <a:xfrm>
              <a:off x="5311255" y="4973092"/>
              <a:ext cx="1465811" cy="1465811"/>
              <a:chOff x="5311255" y="4973092"/>
              <a:chExt cx="1465811" cy="1465811"/>
            </a:xfrm>
          </p:grpSpPr>
          <p:sp>
            <p:nvSpPr>
              <p:cNvPr id="782" name="Google Shape;782;p15"/>
              <p:cNvSpPr/>
              <p:nvPr/>
            </p:nvSpPr>
            <p:spPr>
              <a:xfrm rot="-2700000">
                <a:off x="5525918" y="5187755"/>
                <a:ext cx="1036485" cy="1036485"/>
              </a:xfrm>
              <a:custGeom>
                <a:rect b="b" l="l" r="r" t="t"/>
                <a:pathLst>
                  <a:path extrusionOk="0" h="1035909" w="1035909">
                    <a:moveTo>
                      <a:pt x="1035909" y="517955"/>
                    </a:moveTo>
                    <a:cubicBezTo>
                      <a:pt x="1035909" y="804013"/>
                      <a:pt x="804013" y="1035909"/>
                      <a:pt x="517955" y="1035909"/>
                    </a:cubicBezTo>
                    <a:cubicBezTo>
                      <a:pt x="231897" y="1035909"/>
                      <a:pt x="0" y="804013"/>
                      <a:pt x="0" y="517955"/>
                    </a:cubicBezTo>
                    <a:cubicBezTo>
                      <a:pt x="0" y="231896"/>
                      <a:pt x="231897" y="0"/>
                      <a:pt x="517955" y="0"/>
                    </a:cubicBezTo>
                    <a:cubicBezTo>
                      <a:pt x="804013" y="0"/>
                      <a:pt x="1035909" y="231896"/>
                      <a:pt x="1035909" y="517955"/>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3" name="Google Shape;783;p15"/>
              <p:cNvSpPr/>
              <p:nvPr/>
            </p:nvSpPr>
            <p:spPr>
              <a:xfrm>
                <a:off x="5643011" y="5235541"/>
                <a:ext cx="918529" cy="987669"/>
              </a:xfrm>
              <a:custGeom>
                <a:rect b="b" l="l" r="r" t="t"/>
                <a:pathLst>
                  <a:path extrusionOk="0" h="987669" w="918529">
                    <a:moveTo>
                      <a:pt x="619025" y="0"/>
                    </a:moveTo>
                    <a:cubicBezTo>
                      <a:pt x="679784" y="73994"/>
                      <a:pt x="720090" y="165434"/>
                      <a:pt x="732122" y="267703"/>
                    </a:cubicBezTo>
                    <a:cubicBezTo>
                      <a:pt x="765209" y="551648"/>
                      <a:pt x="561875" y="808522"/>
                      <a:pt x="277930" y="841609"/>
                    </a:cubicBezTo>
                    <a:cubicBezTo>
                      <a:pt x="179270" y="853039"/>
                      <a:pt x="83619" y="836195"/>
                      <a:pt x="0" y="797092"/>
                    </a:cubicBezTo>
                    <a:cubicBezTo>
                      <a:pt x="108284" y="929440"/>
                      <a:pt x="279132" y="1005239"/>
                      <a:pt x="460809" y="984183"/>
                    </a:cubicBezTo>
                    <a:cubicBezTo>
                      <a:pt x="744755" y="951097"/>
                      <a:pt x="948088" y="694222"/>
                      <a:pt x="915001" y="410277"/>
                    </a:cubicBezTo>
                    <a:cubicBezTo>
                      <a:pt x="893345" y="224389"/>
                      <a:pt x="776638" y="73393"/>
                      <a:pt x="619025"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4" name="Google Shape;784;p15"/>
              <p:cNvSpPr/>
              <p:nvPr/>
            </p:nvSpPr>
            <p:spPr>
              <a:xfrm>
                <a:off x="5560336" y="5226897"/>
                <a:ext cx="867133" cy="815963"/>
              </a:xfrm>
              <a:custGeom>
                <a:rect b="b" l="l" r="r" t="t"/>
                <a:pathLst>
                  <a:path extrusionOk="0" h="815963" w="867133">
                    <a:moveTo>
                      <a:pt x="45377" y="584957"/>
                    </a:moveTo>
                    <a:cubicBezTo>
                      <a:pt x="14697" y="321465"/>
                      <a:pt x="203592" y="82638"/>
                      <a:pt x="467084" y="51958"/>
                    </a:cubicBezTo>
                    <a:cubicBezTo>
                      <a:pt x="621088" y="33911"/>
                      <a:pt x="766670" y="91061"/>
                      <a:pt x="867134" y="194532"/>
                    </a:cubicBezTo>
                    <a:cubicBezTo>
                      <a:pt x="767873" y="60982"/>
                      <a:pt x="602439" y="-17224"/>
                      <a:pt x="424973" y="3230"/>
                    </a:cubicBezTo>
                    <a:cubicBezTo>
                      <a:pt x="161482" y="33911"/>
                      <a:pt x="-27414" y="272738"/>
                      <a:pt x="3266" y="536229"/>
                    </a:cubicBezTo>
                    <a:cubicBezTo>
                      <a:pt x="15899" y="645717"/>
                      <a:pt x="64627" y="742571"/>
                      <a:pt x="136215" y="815963"/>
                    </a:cubicBezTo>
                    <a:cubicBezTo>
                      <a:pt x="88089" y="749790"/>
                      <a:pt x="55604" y="671584"/>
                      <a:pt x="45377" y="584957"/>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85" name="Google Shape;785;p15"/>
            <p:cNvGrpSpPr/>
            <p:nvPr/>
          </p:nvGrpSpPr>
          <p:grpSpPr>
            <a:xfrm>
              <a:off x="5794460" y="5494673"/>
              <a:ext cx="462916" cy="176777"/>
              <a:chOff x="5794460" y="5494673"/>
              <a:chExt cx="462916" cy="176777"/>
            </a:xfrm>
          </p:grpSpPr>
          <p:sp>
            <p:nvSpPr>
              <p:cNvPr id="786" name="Google Shape;786;p15"/>
              <p:cNvSpPr/>
              <p:nvPr/>
            </p:nvSpPr>
            <p:spPr>
              <a:xfrm rot="-396560">
                <a:off x="5801611" y="5538893"/>
                <a:ext cx="75733" cy="128625"/>
              </a:xfrm>
              <a:custGeom>
                <a:rect b="b" l="l" r="r" t="t"/>
                <a:pathLst>
                  <a:path extrusionOk="0" h="128736" w="75798">
                    <a:moveTo>
                      <a:pt x="75798" y="64369"/>
                    </a:moveTo>
                    <a:cubicBezTo>
                      <a:pt x="75798" y="99918"/>
                      <a:pt x="58830" y="128737"/>
                      <a:pt x="37899" y="128737"/>
                    </a:cubicBezTo>
                    <a:cubicBezTo>
                      <a:pt x="16968" y="128737"/>
                      <a:pt x="0" y="99919"/>
                      <a:pt x="0" y="64369"/>
                    </a:cubicBezTo>
                    <a:cubicBezTo>
                      <a:pt x="0" y="28819"/>
                      <a:pt x="16968" y="0"/>
                      <a:pt x="37899" y="0"/>
                    </a:cubicBezTo>
                    <a:cubicBezTo>
                      <a:pt x="58830" y="0"/>
                      <a:pt x="75798" y="28819"/>
                      <a:pt x="75798" y="64369"/>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7" name="Google Shape;787;p15"/>
              <p:cNvSpPr/>
              <p:nvPr/>
            </p:nvSpPr>
            <p:spPr>
              <a:xfrm>
                <a:off x="6180067" y="5494673"/>
                <a:ext cx="77309" cy="127835"/>
              </a:xfrm>
              <a:custGeom>
                <a:rect b="b" l="l" r="r" t="t"/>
                <a:pathLst>
                  <a:path extrusionOk="0" h="127835" w="77309">
                    <a:moveTo>
                      <a:pt x="76554" y="59705"/>
                    </a:moveTo>
                    <a:cubicBezTo>
                      <a:pt x="80765" y="95198"/>
                      <a:pt x="66929" y="125277"/>
                      <a:pt x="45873" y="127683"/>
                    </a:cubicBezTo>
                    <a:cubicBezTo>
                      <a:pt x="24818" y="130090"/>
                      <a:pt x="4365" y="103620"/>
                      <a:pt x="755" y="68127"/>
                    </a:cubicBezTo>
                    <a:cubicBezTo>
                      <a:pt x="-3456" y="32634"/>
                      <a:pt x="10380" y="2555"/>
                      <a:pt x="31436" y="149"/>
                    </a:cubicBezTo>
                    <a:cubicBezTo>
                      <a:pt x="51889" y="-2258"/>
                      <a:pt x="72343" y="24813"/>
                      <a:pt x="76554" y="59705"/>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88" name="Google Shape;788;p15"/>
            <p:cNvSpPr/>
            <p:nvPr/>
          </p:nvSpPr>
          <p:spPr>
            <a:xfrm>
              <a:off x="5703770" y="5713796"/>
              <a:ext cx="691216" cy="351228"/>
            </a:xfrm>
            <a:custGeom>
              <a:rect b="b" l="l" r="r" t="t"/>
              <a:pathLst>
                <a:path extrusionOk="0" h="351228" w="691216">
                  <a:moveTo>
                    <a:pt x="0" y="80612"/>
                  </a:moveTo>
                  <a:cubicBezTo>
                    <a:pt x="39704" y="252062"/>
                    <a:pt x="202732" y="369370"/>
                    <a:pt x="381401" y="348916"/>
                  </a:cubicBezTo>
                  <a:cubicBezTo>
                    <a:pt x="560070" y="327861"/>
                    <a:pt x="691816" y="176263"/>
                    <a:pt x="691214" y="0"/>
                  </a:cubicBezTo>
                  <a:lnTo>
                    <a:pt x="0" y="80612"/>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9" name="Google Shape;789;p15"/>
            <p:cNvSpPr/>
            <p:nvPr/>
          </p:nvSpPr>
          <p:spPr>
            <a:xfrm>
              <a:off x="5835516" y="5913310"/>
              <a:ext cx="469833" cy="152399"/>
            </a:xfrm>
            <a:custGeom>
              <a:rect b="b" l="l" r="r" t="t"/>
              <a:pathLst>
                <a:path extrusionOk="0" h="152399" w="469833">
                  <a:moveTo>
                    <a:pt x="0" y="82627"/>
                  </a:moveTo>
                  <a:cubicBezTo>
                    <a:pt x="69182" y="134363"/>
                    <a:pt x="157012" y="160832"/>
                    <a:pt x="249655" y="150004"/>
                  </a:cubicBezTo>
                  <a:cubicBezTo>
                    <a:pt x="338087" y="139777"/>
                    <a:pt x="415089" y="97065"/>
                    <a:pt x="469833" y="35704"/>
                  </a:cubicBezTo>
                  <a:lnTo>
                    <a:pt x="465622" y="28485"/>
                  </a:lnTo>
                  <a:cubicBezTo>
                    <a:pt x="220780" y="-58143"/>
                    <a:pt x="3008" y="80221"/>
                    <a:pt x="0" y="82627"/>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Profile 13">
  <p:cSld name="CUSTOM_16_1_1_1_3">
    <p:spTree>
      <p:nvGrpSpPr>
        <p:cNvPr id="790" name="Shape 790"/>
        <p:cNvGrpSpPr/>
        <p:nvPr/>
      </p:nvGrpSpPr>
      <p:grpSpPr>
        <a:xfrm>
          <a:off x="0" y="0"/>
          <a:ext cx="0" cy="0"/>
          <a:chOff x="0" y="0"/>
          <a:chExt cx="0" cy="0"/>
        </a:xfrm>
      </p:grpSpPr>
      <p:grpSp>
        <p:nvGrpSpPr>
          <p:cNvPr id="791" name="Google Shape;791;p16"/>
          <p:cNvGrpSpPr/>
          <p:nvPr/>
        </p:nvGrpSpPr>
        <p:grpSpPr>
          <a:xfrm>
            <a:off x="8196911" y="564472"/>
            <a:ext cx="1321102" cy="1321102"/>
            <a:chOff x="1387100" y="17486"/>
            <a:chExt cx="1321102" cy="1321102"/>
          </a:xfrm>
        </p:grpSpPr>
        <p:grpSp>
          <p:nvGrpSpPr>
            <p:cNvPr id="792" name="Google Shape;792;p16"/>
            <p:cNvGrpSpPr/>
            <p:nvPr/>
          </p:nvGrpSpPr>
          <p:grpSpPr>
            <a:xfrm>
              <a:off x="1387100" y="17486"/>
              <a:ext cx="1321102" cy="1321102"/>
              <a:chOff x="1387100" y="17486"/>
              <a:chExt cx="1321102" cy="1321102"/>
            </a:xfrm>
          </p:grpSpPr>
          <p:sp>
            <p:nvSpPr>
              <p:cNvPr id="793" name="Google Shape;793;p16"/>
              <p:cNvSpPr/>
              <p:nvPr/>
            </p:nvSpPr>
            <p:spPr>
              <a:xfrm rot="-2700000">
                <a:off x="1580571" y="210957"/>
                <a:ext cx="934160" cy="934160"/>
              </a:xfrm>
              <a:custGeom>
                <a:rect b="b" l="l" r="r" t="t"/>
                <a:pathLst>
                  <a:path extrusionOk="0" h="933641" w="933641">
                    <a:moveTo>
                      <a:pt x="933642" y="466821"/>
                    </a:moveTo>
                    <a:cubicBezTo>
                      <a:pt x="933642" y="724639"/>
                      <a:pt x="724639" y="933642"/>
                      <a:pt x="466821" y="933642"/>
                    </a:cubicBezTo>
                    <a:cubicBezTo>
                      <a:pt x="209003" y="933642"/>
                      <a:pt x="0" y="724639"/>
                      <a:pt x="0" y="466821"/>
                    </a:cubicBezTo>
                    <a:cubicBezTo>
                      <a:pt x="0" y="209003"/>
                      <a:pt x="209003" y="0"/>
                      <a:pt x="466821" y="0"/>
                    </a:cubicBezTo>
                    <a:cubicBezTo>
                      <a:pt x="724639" y="0"/>
                      <a:pt x="933642" y="209003"/>
                      <a:pt x="933642" y="466821"/>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4" name="Google Shape;794;p16"/>
              <p:cNvSpPr/>
              <p:nvPr/>
            </p:nvSpPr>
            <p:spPr>
              <a:xfrm>
                <a:off x="1601002" y="359142"/>
                <a:ext cx="913541" cy="785773"/>
              </a:xfrm>
              <a:custGeom>
                <a:rect b="b" l="l" r="r" t="t"/>
                <a:pathLst>
                  <a:path extrusionOk="0" h="785773" w="913541">
                    <a:moveTo>
                      <a:pt x="788068" y="0"/>
                    </a:moveTo>
                    <a:cubicBezTo>
                      <a:pt x="813335" y="82416"/>
                      <a:pt x="816343" y="172653"/>
                      <a:pt x="791678" y="262288"/>
                    </a:cubicBezTo>
                    <a:cubicBezTo>
                      <a:pt x="723098" y="510741"/>
                      <a:pt x="465622" y="656924"/>
                      <a:pt x="217170" y="588344"/>
                    </a:cubicBezTo>
                    <a:cubicBezTo>
                      <a:pt x="130543" y="564281"/>
                      <a:pt x="57150" y="517960"/>
                      <a:pt x="0" y="456598"/>
                    </a:cubicBezTo>
                    <a:cubicBezTo>
                      <a:pt x="45720" y="603384"/>
                      <a:pt x="162426" y="724903"/>
                      <a:pt x="321845" y="768818"/>
                    </a:cubicBezTo>
                    <a:cubicBezTo>
                      <a:pt x="570297" y="837398"/>
                      <a:pt x="827773" y="691816"/>
                      <a:pt x="896353" y="442762"/>
                    </a:cubicBezTo>
                    <a:cubicBezTo>
                      <a:pt x="941471" y="280336"/>
                      <a:pt x="895150" y="114300"/>
                      <a:pt x="788068"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5" name="Google Shape;795;p16"/>
              <p:cNvSpPr/>
              <p:nvPr/>
            </p:nvSpPr>
            <p:spPr>
              <a:xfrm>
                <a:off x="1611704" y="244714"/>
                <a:ext cx="853766" cy="596894"/>
              </a:xfrm>
              <a:custGeom>
                <a:rect b="b" l="l" r="r" t="t"/>
                <a:pathLst>
                  <a:path extrusionOk="0" h="596894" w="853766">
                    <a:moveTo>
                      <a:pt x="33814" y="373709"/>
                    </a:moveTo>
                    <a:cubicBezTo>
                      <a:pt x="97582" y="142703"/>
                      <a:pt x="336409" y="7347"/>
                      <a:pt x="567415" y="71115"/>
                    </a:cubicBezTo>
                    <a:cubicBezTo>
                      <a:pt x="702169" y="108413"/>
                      <a:pt x="804437" y="205267"/>
                      <a:pt x="853767" y="325583"/>
                    </a:cubicBezTo>
                    <a:cubicBezTo>
                      <a:pt x="816469" y="180602"/>
                      <a:pt x="703973" y="58482"/>
                      <a:pt x="549368" y="15769"/>
                    </a:cubicBezTo>
                    <a:cubicBezTo>
                      <a:pt x="318361" y="-47998"/>
                      <a:pt x="79534" y="87357"/>
                      <a:pt x="15767" y="318364"/>
                    </a:cubicBezTo>
                    <a:cubicBezTo>
                      <a:pt x="-10702" y="414015"/>
                      <a:pt x="-2882" y="511471"/>
                      <a:pt x="32010" y="596895"/>
                    </a:cubicBezTo>
                    <a:cubicBezTo>
                      <a:pt x="13361" y="525908"/>
                      <a:pt x="12759" y="449508"/>
                      <a:pt x="33814" y="373709"/>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96" name="Google Shape;796;p16"/>
            <p:cNvGrpSpPr/>
            <p:nvPr/>
          </p:nvGrpSpPr>
          <p:grpSpPr>
            <a:xfrm>
              <a:off x="1875282" y="466741"/>
              <a:ext cx="404681" cy="204704"/>
              <a:chOff x="1875282" y="466741"/>
              <a:chExt cx="404681" cy="204704"/>
            </a:xfrm>
          </p:grpSpPr>
          <p:sp>
            <p:nvSpPr>
              <p:cNvPr id="797" name="Google Shape;797;p16"/>
              <p:cNvSpPr/>
              <p:nvPr/>
            </p:nvSpPr>
            <p:spPr>
              <a:xfrm>
                <a:off x="1875282" y="466741"/>
                <a:ext cx="73211" cy="113264"/>
              </a:xfrm>
              <a:custGeom>
                <a:rect b="b" l="l" r="r" t="t"/>
                <a:pathLst>
                  <a:path extrusionOk="0" h="113264" w="73211">
                    <a:moveTo>
                      <a:pt x="69823" y="65656"/>
                    </a:moveTo>
                    <a:cubicBezTo>
                      <a:pt x="61401" y="96336"/>
                      <a:pt x="39744" y="117392"/>
                      <a:pt x="21095" y="112579"/>
                    </a:cubicBezTo>
                    <a:cubicBezTo>
                      <a:pt x="3048" y="107766"/>
                      <a:pt x="-5374" y="78289"/>
                      <a:pt x="3649" y="47608"/>
                    </a:cubicBezTo>
                    <a:cubicBezTo>
                      <a:pt x="12071" y="16928"/>
                      <a:pt x="33728" y="-4127"/>
                      <a:pt x="52377" y="685"/>
                    </a:cubicBezTo>
                    <a:cubicBezTo>
                      <a:pt x="70424" y="5498"/>
                      <a:pt x="78245" y="34374"/>
                      <a:pt x="69823" y="65656"/>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8" name="Google Shape;798;p16"/>
              <p:cNvSpPr/>
              <p:nvPr/>
            </p:nvSpPr>
            <p:spPr>
              <a:xfrm>
                <a:off x="2206752" y="558181"/>
                <a:ext cx="73211" cy="113264"/>
              </a:xfrm>
              <a:custGeom>
                <a:rect b="b" l="l" r="r" t="t"/>
                <a:pathLst>
                  <a:path extrusionOk="0" h="113264" w="73211">
                    <a:moveTo>
                      <a:pt x="69823" y="65656"/>
                    </a:moveTo>
                    <a:cubicBezTo>
                      <a:pt x="61401" y="96336"/>
                      <a:pt x="39744" y="117392"/>
                      <a:pt x="21095" y="112579"/>
                    </a:cubicBezTo>
                    <a:cubicBezTo>
                      <a:pt x="3048" y="107766"/>
                      <a:pt x="-5374" y="78289"/>
                      <a:pt x="3649" y="47608"/>
                    </a:cubicBezTo>
                    <a:cubicBezTo>
                      <a:pt x="12071" y="16928"/>
                      <a:pt x="33728" y="-4127"/>
                      <a:pt x="52377" y="685"/>
                    </a:cubicBezTo>
                    <a:cubicBezTo>
                      <a:pt x="70424" y="5498"/>
                      <a:pt x="78245" y="34975"/>
                      <a:pt x="69823" y="65656"/>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99" name="Google Shape;799;p16"/>
            <p:cNvSpPr/>
            <p:nvPr/>
          </p:nvSpPr>
          <p:spPr>
            <a:xfrm>
              <a:off x="1729509" y="637072"/>
              <a:ext cx="609028" cy="365251"/>
            </a:xfrm>
            <a:custGeom>
              <a:rect b="b" l="l" r="r" t="t"/>
              <a:pathLst>
                <a:path extrusionOk="0" h="365251" w="609028">
                  <a:moveTo>
                    <a:pt x="3840" y="0"/>
                  </a:moveTo>
                  <a:cubicBezTo>
                    <a:pt x="-20824" y="156410"/>
                    <a:pt x="75428" y="310415"/>
                    <a:pt x="231839" y="353728"/>
                  </a:cubicBezTo>
                  <a:cubicBezTo>
                    <a:pt x="388249" y="397042"/>
                    <a:pt x="550074" y="314626"/>
                    <a:pt x="609029" y="167239"/>
                  </a:cubicBezTo>
                  <a:lnTo>
                    <a:pt x="384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0" name="Google Shape;800;p16"/>
            <p:cNvSpPr/>
            <p:nvPr/>
          </p:nvSpPr>
          <p:spPr>
            <a:xfrm>
              <a:off x="1774858" y="844381"/>
              <a:ext cx="409073" cy="158011"/>
            </a:xfrm>
            <a:custGeom>
              <a:rect b="b" l="l" r="r" t="t"/>
              <a:pathLst>
                <a:path extrusionOk="0" h="158011" w="409073">
                  <a:moveTo>
                    <a:pt x="0" y="5649"/>
                  </a:moveTo>
                  <a:cubicBezTo>
                    <a:pt x="40306" y="72425"/>
                    <a:pt x="105276" y="124160"/>
                    <a:pt x="185888" y="146419"/>
                  </a:cubicBezTo>
                  <a:cubicBezTo>
                    <a:pt x="263492" y="168076"/>
                    <a:pt x="341697" y="158450"/>
                    <a:pt x="409074" y="125364"/>
                  </a:cubicBezTo>
                  <a:lnTo>
                    <a:pt x="407871" y="118145"/>
                  </a:lnTo>
                  <a:cubicBezTo>
                    <a:pt x="232210" y="-37063"/>
                    <a:pt x="3610" y="5048"/>
                    <a:pt x="0" y="5649"/>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01" name="Google Shape;801;p16"/>
          <p:cNvGrpSpPr/>
          <p:nvPr/>
        </p:nvGrpSpPr>
        <p:grpSpPr>
          <a:xfrm>
            <a:off x="2496469" y="2871677"/>
            <a:ext cx="1620004" cy="1620004"/>
            <a:chOff x="9779241" y="2966391"/>
            <a:chExt cx="1324507" cy="1324507"/>
          </a:xfrm>
        </p:grpSpPr>
        <p:grpSp>
          <p:nvGrpSpPr>
            <p:cNvPr id="802" name="Google Shape;802;p16"/>
            <p:cNvGrpSpPr/>
            <p:nvPr/>
          </p:nvGrpSpPr>
          <p:grpSpPr>
            <a:xfrm>
              <a:off x="9779241" y="2966391"/>
              <a:ext cx="1324507" cy="1324507"/>
              <a:chOff x="9779241" y="2966391"/>
              <a:chExt cx="1324507" cy="1324507"/>
            </a:xfrm>
          </p:grpSpPr>
          <p:sp>
            <p:nvSpPr>
              <p:cNvPr id="803" name="Google Shape;803;p16"/>
              <p:cNvSpPr/>
              <p:nvPr/>
            </p:nvSpPr>
            <p:spPr>
              <a:xfrm rot="-2700000">
                <a:off x="9973211" y="3160361"/>
                <a:ext cx="936568" cy="936568"/>
              </a:xfrm>
              <a:custGeom>
                <a:rect b="b" l="l" r="r" t="t"/>
                <a:pathLst>
                  <a:path extrusionOk="0" h="936047" w="936047">
                    <a:moveTo>
                      <a:pt x="936048" y="468024"/>
                    </a:moveTo>
                    <a:cubicBezTo>
                      <a:pt x="936048" y="726507"/>
                      <a:pt x="726506" y="936048"/>
                      <a:pt x="468023" y="936048"/>
                    </a:cubicBezTo>
                    <a:cubicBezTo>
                      <a:pt x="209541" y="936048"/>
                      <a:pt x="-1" y="726506"/>
                      <a:pt x="-1" y="468024"/>
                    </a:cubicBezTo>
                    <a:cubicBezTo>
                      <a:pt x="-1" y="209541"/>
                      <a:pt x="209541" y="0"/>
                      <a:pt x="468023" y="0"/>
                    </a:cubicBezTo>
                    <a:cubicBezTo>
                      <a:pt x="726506" y="0"/>
                      <a:pt x="936048" y="209542"/>
                      <a:pt x="936048" y="468024"/>
                    </a:cubicBezTo>
                    <a:close/>
                  </a:path>
                </a:pathLst>
              </a:custGeom>
              <a:solidFill>
                <a:srgbClr val="F943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4" name="Google Shape;804;p16"/>
              <p:cNvSpPr/>
              <p:nvPr/>
            </p:nvSpPr>
            <p:spPr>
              <a:xfrm>
                <a:off x="10113945" y="3183555"/>
                <a:ext cx="794483" cy="912470"/>
              </a:xfrm>
              <a:custGeom>
                <a:rect b="b" l="l" r="r" t="t"/>
                <a:pathLst>
                  <a:path extrusionOk="0" h="912470" w="794483">
                    <a:moveTo>
                      <a:pt x="474044" y="0"/>
                    </a:moveTo>
                    <a:cubicBezTo>
                      <a:pt x="536007" y="60158"/>
                      <a:pt x="582328" y="138363"/>
                      <a:pt x="603383" y="228600"/>
                    </a:cubicBezTo>
                    <a:cubicBezTo>
                      <a:pt x="662338" y="480060"/>
                      <a:pt x="506529" y="732122"/>
                      <a:pt x="254467" y="791076"/>
                    </a:cubicBezTo>
                    <a:cubicBezTo>
                      <a:pt x="167239" y="811530"/>
                      <a:pt x="79408" y="806116"/>
                      <a:pt x="0" y="779646"/>
                    </a:cubicBezTo>
                    <a:cubicBezTo>
                      <a:pt x="110691" y="887329"/>
                      <a:pt x="271913" y="937861"/>
                      <a:pt x="433137" y="899962"/>
                    </a:cubicBezTo>
                    <a:cubicBezTo>
                      <a:pt x="684596" y="841007"/>
                      <a:pt x="841007" y="588946"/>
                      <a:pt x="782053" y="337486"/>
                    </a:cubicBezTo>
                    <a:cubicBezTo>
                      <a:pt x="744153" y="173255"/>
                      <a:pt x="623236" y="49931"/>
                      <a:pt x="474044" y="0"/>
                    </a:cubicBezTo>
                    <a:close/>
                  </a:path>
                </a:pathLst>
              </a:custGeom>
              <a:solidFill>
                <a:srgbClr val="E53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5" name="Google Shape;805;p16"/>
              <p:cNvSpPr/>
              <p:nvPr/>
            </p:nvSpPr>
            <p:spPr>
              <a:xfrm>
                <a:off x="10004330" y="3196120"/>
                <a:ext cx="752101" cy="770691"/>
              </a:xfrm>
              <a:custGeom>
                <a:rect b="b" l="l" r="r" t="t"/>
                <a:pathLst>
                  <a:path extrusionOk="0" h="770691" w="752101">
                    <a:moveTo>
                      <a:pt x="54270" y="573373"/>
                    </a:moveTo>
                    <a:cubicBezTo>
                      <a:pt x="-474" y="339961"/>
                      <a:pt x="144507" y="105947"/>
                      <a:pt x="377920" y="51203"/>
                    </a:cubicBezTo>
                    <a:cubicBezTo>
                      <a:pt x="514478" y="19319"/>
                      <a:pt x="651037" y="55414"/>
                      <a:pt x="752102" y="137830"/>
                    </a:cubicBezTo>
                    <a:cubicBezTo>
                      <a:pt x="649232" y="28343"/>
                      <a:pt x="492220" y="-25198"/>
                      <a:pt x="335208" y="11499"/>
                    </a:cubicBezTo>
                    <a:cubicBezTo>
                      <a:pt x="101795" y="66242"/>
                      <a:pt x="-43186" y="300257"/>
                      <a:pt x="11558" y="533669"/>
                    </a:cubicBezTo>
                    <a:cubicBezTo>
                      <a:pt x="34418" y="630523"/>
                      <a:pt x="87959" y="712338"/>
                      <a:pt x="159546" y="770692"/>
                    </a:cubicBezTo>
                    <a:cubicBezTo>
                      <a:pt x="109616" y="717151"/>
                      <a:pt x="72317" y="649774"/>
                      <a:pt x="54270" y="573373"/>
                    </a:cubicBezTo>
                    <a:close/>
                  </a:path>
                </a:pathLst>
              </a:custGeom>
              <a:solidFill>
                <a:srgbClr val="F763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806" name="Google Shape;806;p16"/>
            <p:cNvSpPr/>
            <p:nvPr/>
          </p:nvSpPr>
          <p:spPr>
            <a:xfrm>
              <a:off x="10156190" y="3388065"/>
              <a:ext cx="546147" cy="527612"/>
            </a:xfrm>
            <a:custGeom>
              <a:rect b="b" l="l" r="r" t="t"/>
              <a:pathLst>
                <a:path extrusionOk="0" h="527612" w="546147">
                  <a:moveTo>
                    <a:pt x="540686" y="124554"/>
                  </a:moveTo>
                  <a:cubicBezTo>
                    <a:pt x="540686" y="123953"/>
                    <a:pt x="540686" y="123953"/>
                    <a:pt x="540686" y="123351"/>
                  </a:cubicBezTo>
                  <a:cubicBezTo>
                    <a:pt x="522036" y="43341"/>
                    <a:pt x="446839" y="-16817"/>
                    <a:pt x="359610" y="4239"/>
                  </a:cubicBezTo>
                  <a:cubicBezTo>
                    <a:pt x="290428" y="20481"/>
                    <a:pt x="262154" y="79436"/>
                    <a:pt x="259146" y="129367"/>
                  </a:cubicBezTo>
                  <a:lnTo>
                    <a:pt x="259146" y="129367"/>
                  </a:lnTo>
                  <a:cubicBezTo>
                    <a:pt x="234482" y="86053"/>
                    <a:pt x="182746" y="45747"/>
                    <a:pt x="113565" y="61990"/>
                  </a:cubicBezTo>
                  <a:cubicBezTo>
                    <a:pt x="26336" y="82444"/>
                    <a:pt x="-14572" y="169673"/>
                    <a:pt x="4678" y="249683"/>
                  </a:cubicBezTo>
                  <a:cubicBezTo>
                    <a:pt x="4678" y="250284"/>
                    <a:pt x="4678" y="250284"/>
                    <a:pt x="5280" y="250886"/>
                  </a:cubicBezTo>
                  <a:cubicBezTo>
                    <a:pt x="8890" y="268332"/>
                    <a:pt x="51000" y="445797"/>
                    <a:pt x="352993" y="527612"/>
                  </a:cubicBezTo>
                  <a:lnTo>
                    <a:pt x="352993" y="527612"/>
                  </a:lnTo>
                  <a:cubicBezTo>
                    <a:pt x="352993" y="527612"/>
                    <a:pt x="352993" y="527612"/>
                    <a:pt x="352993" y="527612"/>
                  </a:cubicBezTo>
                  <a:cubicBezTo>
                    <a:pt x="352993" y="527612"/>
                    <a:pt x="352993" y="527612"/>
                    <a:pt x="352993" y="527612"/>
                  </a:cubicBezTo>
                  <a:cubicBezTo>
                    <a:pt x="352993" y="527612"/>
                    <a:pt x="352993" y="527612"/>
                    <a:pt x="352993" y="527612"/>
                  </a:cubicBezTo>
                  <a:cubicBezTo>
                    <a:pt x="352993" y="527612"/>
                    <a:pt x="352993" y="527612"/>
                    <a:pt x="352993" y="527612"/>
                  </a:cubicBezTo>
                  <a:lnTo>
                    <a:pt x="352993" y="527612"/>
                  </a:lnTo>
                  <a:cubicBezTo>
                    <a:pt x="586406" y="319466"/>
                    <a:pt x="544897" y="142000"/>
                    <a:pt x="540686" y="1245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07" name="Google Shape;807;p16"/>
          <p:cNvGrpSpPr/>
          <p:nvPr/>
        </p:nvGrpSpPr>
        <p:grpSpPr>
          <a:xfrm>
            <a:off x="8305851" y="2988630"/>
            <a:ext cx="2192758" cy="2192758"/>
            <a:chOff x="1829365" y="4210619"/>
            <a:chExt cx="2192758" cy="2192758"/>
          </a:xfrm>
        </p:grpSpPr>
        <p:grpSp>
          <p:nvGrpSpPr>
            <p:cNvPr id="808" name="Google Shape;808;p16"/>
            <p:cNvGrpSpPr/>
            <p:nvPr/>
          </p:nvGrpSpPr>
          <p:grpSpPr>
            <a:xfrm>
              <a:off x="1829365" y="4210619"/>
              <a:ext cx="2192758" cy="2192758"/>
              <a:chOff x="1829365" y="4210619"/>
              <a:chExt cx="2192758" cy="2192758"/>
            </a:xfrm>
          </p:grpSpPr>
          <p:sp>
            <p:nvSpPr>
              <p:cNvPr id="809" name="Google Shape;809;p16"/>
              <p:cNvSpPr/>
              <p:nvPr/>
            </p:nvSpPr>
            <p:spPr>
              <a:xfrm rot="-2700000">
                <a:off x="2150487" y="4531741"/>
                <a:ext cx="1550514" cy="1550514"/>
              </a:xfrm>
              <a:custGeom>
                <a:rect b="b" l="l" r="r" t="t"/>
                <a:pathLst>
                  <a:path extrusionOk="0" h="1549652" w="1549652">
                    <a:moveTo>
                      <a:pt x="1549653" y="774826"/>
                    </a:moveTo>
                    <a:cubicBezTo>
                      <a:pt x="1549653" y="1202751"/>
                      <a:pt x="1202751" y="1549653"/>
                      <a:pt x="774826" y="1549653"/>
                    </a:cubicBezTo>
                    <a:cubicBezTo>
                      <a:pt x="346902" y="1549653"/>
                      <a:pt x="0" y="1202751"/>
                      <a:pt x="0" y="774826"/>
                    </a:cubicBezTo>
                    <a:cubicBezTo>
                      <a:pt x="0" y="346902"/>
                      <a:pt x="346902" y="0"/>
                      <a:pt x="774826" y="0"/>
                    </a:cubicBezTo>
                    <a:cubicBezTo>
                      <a:pt x="1202751" y="0"/>
                      <a:pt x="1549653" y="346902"/>
                      <a:pt x="1549653" y="774826"/>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0" name="Google Shape;810;p16"/>
              <p:cNvSpPr/>
              <p:nvPr/>
            </p:nvSpPr>
            <p:spPr>
              <a:xfrm>
                <a:off x="2236871" y="4685096"/>
                <a:ext cx="1463256" cy="1395939"/>
              </a:xfrm>
              <a:custGeom>
                <a:rect b="b" l="l" r="r" t="t"/>
                <a:pathLst>
                  <a:path extrusionOk="0" h="1395939" w="1463256">
                    <a:moveTo>
                      <a:pt x="1152024" y="0"/>
                    </a:moveTo>
                    <a:cubicBezTo>
                      <a:pt x="1218197" y="126933"/>
                      <a:pt x="1249480" y="273718"/>
                      <a:pt x="1235643" y="427121"/>
                    </a:cubicBezTo>
                    <a:cubicBezTo>
                      <a:pt x="1196541" y="853641"/>
                      <a:pt x="819952" y="1167665"/>
                      <a:pt x="393433" y="1128562"/>
                    </a:cubicBezTo>
                    <a:cubicBezTo>
                      <a:pt x="245444" y="1115328"/>
                      <a:pt x="110690" y="1060584"/>
                      <a:pt x="0" y="977566"/>
                    </a:cubicBezTo>
                    <a:cubicBezTo>
                      <a:pt x="117910" y="1204361"/>
                      <a:pt x="344705" y="1367991"/>
                      <a:pt x="617822" y="1392655"/>
                    </a:cubicBezTo>
                    <a:cubicBezTo>
                      <a:pt x="1044341" y="1431758"/>
                      <a:pt x="1420930" y="1117132"/>
                      <a:pt x="1460032" y="691214"/>
                    </a:cubicBezTo>
                    <a:cubicBezTo>
                      <a:pt x="1485298" y="412683"/>
                      <a:pt x="1360170" y="155809"/>
                      <a:pt x="1152024"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1" name="Google Shape;811;p16"/>
              <p:cNvSpPr/>
              <p:nvPr/>
            </p:nvSpPr>
            <p:spPr>
              <a:xfrm>
                <a:off x="2201348" y="4588231"/>
                <a:ext cx="1374036" cy="1105111"/>
              </a:xfrm>
              <a:custGeom>
                <a:rect b="b" l="l" r="r" t="t"/>
                <a:pathLst>
                  <a:path extrusionOk="0" h="1105111" w="1374036">
                    <a:moveTo>
                      <a:pt x="49359" y="739351"/>
                    </a:moveTo>
                    <a:cubicBezTo>
                      <a:pt x="85454" y="343512"/>
                      <a:pt x="435573" y="51746"/>
                      <a:pt x="831412" y="87841"/>
                    </a:cubicBezTo>
                    <a:cubicBezTo>
                      <a:pt x="1063020" y="108896"/>
                      <a:pt x="1258533" y="237033"/>
                      <a:pt x="1374036" y="419311"/>
                    </a:cubicBezTo>
                    <a:cubicBezTo>
                      <a:pt x="1269963" y="193118"/>
                      <a:pt x="1050988" y="27683"/>
                      <a:pt x="785090" y="3019"/>
                    </a:cubicBezTo>
                    <a:cubicBezTo>
                      <a:pt x="389251" y="-33076"/>
                      <a:pt x="39132" y="258690"/>
                      <a:pt x="3038" y="654529"/>
                    </a:cubicBezTo>
                    <a:cubicBezTo>
                      <a:pt x="-12002" y="818760"/>
                      <a:pt x="29507" y="975772"/>
                      <a:pt x="111923" y="1105111"/>
                    </a:cubicBezTo>
                    <a:cubicBezTo>
                      <a:pt x="60789" y="994421"/>
                      <a:pt x="37328" y="869292"/>
                      <a:pt x="49359" y="739351"/>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12" name="Google Shape;812;p16"/>
            <p:cNvGrpSpPr/>
            <p:nvPr/>
          </p:nvGrpSpPr>
          <p:grpSpPr>
            <a:xfrm>
              <a:off x="2582778" y="5435265"/>
              <a:ext cx="656322" cy="323878"/>
              <a:chOff x="2582778" y="5435265"/>
              <a:chExt cx="656322" cy="323878"/>
            </a:xfrm>
          </p:grpSpPr>
          <p:sp>
            <p:nvSpPr>
              <p:cNvPr id="813" name="Google Shape;813;p16"/>
              <p:cNvSpPr/>
              <p:nvPr/>
            </p:nvSpPr>
            <p:spPr>
              <a:xfrm>
                <a:off x="2582778" y="5435265"/>
                <a:ext cx="656322" cy="323863"/>
              </a:xfrm>
              <a:custGeom>
                <a:rect b="b" l="l" r="r" t="t"/>
                <a:pathLst>
                  <a:path extrusionOk="0" h="323863" w="656322">
                    <a:moveTo>
                      <a:pt x="0" y="0"/>
                    </a:moveTo>
                    <a:cubicBezTo>
                      <a:pt x="3610" y="166637"/>
                      <a:pt x="131746" y="307407"/>
                      <a:pt x="301391" y="322446"/>
                    </a:cubicBezTo>
                    <a:cubicBezTo>
                      <a:pt x="471036" y="338087"/>
                      <a:pt x="622634" y="222584"/>
                      <a:pt x="656323" y="59556"/>
                    </a:cubicBezTo>
                    <a:lnTo>
                      <a:pt x="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4" name="Google Shape;814;p16"/>
              <p:cNvSpPr/>
              <p:nvPr/>
            </p:nvSpPr>
            <p:spPr>
              <a:xfrm>
                <a:off x="2665796" y="5617538"/>
                <a:ext cx="444566" cy="141605"/>
              </a:xfrm>
              <a:custGeom>
                <a:rect b="b" l="l" r="r" t="t"/>
                <a:pathLst>
                  <a:path extrusionOk="0" h="141605" w="444566">
                    <a:moveTo>
                      <a:pt x="0" y="29484"/>
                    </a:moveTo>
                    <a:cubicBezTo>
                      <a:pt x="54142" y="90845"/>
                      <a:pt x="130543" y="132353"/>
                      <a:pt x="218373" y="140174"/>
                    </a:cubicBezTo>
                    <a:cubicBezTo>
                      <a:pt x="302594" y="147995"/>
                      <a:pt x="382003" y="123330"/>
                      <a:pt x="444567" y="77008"/>
                    </a:cubicBezTo>
                    <a:lnTo>
                      <a:pt x="442161" y="69789"/>
                    </a:lnTo>
                    <a:cubicBezTo>
                      <a:pt x="231608" y="-57745"/>
                      <a:pt x="3008" y="28280"/>
                      <a:pt x="0" y="29484"/>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15" name="Google Shape;815;p16"/>
            <p:cNvGrpSpPr/>
            <p:nvPr/>
          </p:nvGrpSpPr>
          <p:grpSpPr>
            <a:xfrm>
              <a:off x="2361225" y="4902284"/>
              <a:ext cx="1168469" cy="513129"/>
              <a:chOff x="2361225" y="4902284"/>
              <a:chExt cx="1168469" cy="513129"/>
            </a:xfrm>
          </p:grpSpPr>
          <p:sp>
            <p:nvSpPr>
              <p:cNvPr id="816" name="Google Shape;816;p16"/>
              <p:cNvSpPr/>
              <p:nvPr/>
            </p:nvSpPr>
            <p:spPr>
              <a:xfrm>
                <a:off x="2361225" y="4902284"/>
                <a:ext cx="478458" cy="449963"/>
              </a:xfrm>
              <a:custGeom>
                <a:rect b="b" l="l" r="r" t="t"/>
                <a:pathLst>
                  <a:path extrusionOk="0" h="449963" w="478458">
                    <a:moveTo>
                      <a:pt x="477826" y="170229"/>
                    </a:moveTo>
                    <a:cubicBezTo>
                      <a:pt x="477826" y="169627"/>
                      <a:pt x="477826" y="169627"/>
                      <a:pt x="477826" y="169026"/>
                    </a:cubicBezTo>
                    <a:cubicBezTo>
                      <a:pt x="484443" y="98040"/>
                      <a:pt x="438723" y="27655"/>
                      <a:pt x="361120" y="20436"/>
                    </a:cubicBezTo>
                    <a:cubicBezTo>
                      <a:pt x="299758" y="15022"/>
                      <a:pt x="260054" y="55929"/>
                      <a:pt x="243812" y="96235"/>
                    </a:cubicBezTo>
                    <a:lnTo>
                      <a:pt x="243812" y="96235"/>
                    </a:lnTo>
                    <a:cubicBezTo>
                      <a:pt x="235389" y="53523"/>
                      <a:pt x="203506" y="5998"/>
                      <a:pt x="142145" y="584"/>
                    </a:cubicBezTo>
                    <a:cubicBezTo>
                      <a:pt x="64541" y="-6635"/>
                      <a:pt x="7391" y="54125"/>
                      <a:pt x="774" y="125111"/>
                    </a:cubicBezTo>
                    <a:cubicBezTo>
                      <a:pt x="774" y="125712"/>
                      <a:pt x="774" y="125712"/>
                      <a:pt x="774" y="126314"/>
                    </a:cubicBezTo>
                    <a:cubicBezTo>
                      <a:pt x="-1031" y="141955"/>
                      <a:pt x="-14867" y="299569"/>
                      <a:pt x="211928" y="449963"/>
                    </a:cubicBezTo>
                    <a:lnTo>
                      <a:pt x="211928" y="449963"/>
                    </a:lnTo>
                    <a:cubicBezTo>
                      <a:pt x="211928" y="449963"/>
                      <a:pt x="211928" y="449963"/>
                      <a:pt x="211928" y="449963"/>
                    </a:cubicBezTo>
                    <a:cubicBezTo>
                      <a:pt x="211928" y="449963"/>
                      <a:pt x="211928" y="449963"/>
                      <a:pt x="211928" y="449963"/>
                    </a:cubicBezTo>
                    <a:cubicBezTo>
                      <a:pt x="211928" y="449963"/>
                      <a:pt x="211928" y="449963"/>
                      <a:pt x="211928" y="449963"/>
                    </a:cubicBezTo>
                    <a:cubicBezTo>
                      <a:pt x="211928" y="449963"/>
                      <a:pt x="211928" y="449963"/>
                      <a:pt x="211928" y="449963"/>
                    </a:cubicBezTo>
                    <a:lnTo>
                      <a:pt x="211928" y="449963"/>
                    </a:lnTo>
                    <a:cubicBezTo>
                      <a:pt x="462185" y="344085"/>
                      <a:pt x="476623" y="185870"/>
                      <a:pt x="477826" y="170229"/>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7" name="Google Shape;817;p16"/>
              <p:cNvSpPr/>
              <p:nvPr/>
            </p:nvSpPr>
            <p:spPr>
              <a:xfrm>
                <a:off x="3051236" y="4965450"/>
                <a:ext cx="478458" cy="449963"/>
              </a:xfrm>
              <a:custGeom>
                <a:rect b="b" l="l" r="r" t="t"/>
                <a:pathLst>
                  <a:path extrusionOk="0" h="449963" w="478458">
                    <a:moveTo>
                      <a:pt x="477826" y="170229"/>
                    </a:moveTo>
                    <a:cubicBezTo>
                      <a:pt x="477826" y="169627"/>
                      <a:pt x="477826" y="169627"/>
                      <a:pt x="477826" y="169026"/>
                    </a:cubicBezTo>
                    <a:cubicBezTo>
                      <a:pt x="484443" y="98040"/>
                      <a:pt x="438723" y="27655"/>
                      <a:pt x="361119" y="20436"/>
                    </a:cubicBezTo>
                    <a:cubicBezTo>
                      <a:pt x="299758" y="15022"/>
                      <a:pt x="260054" y="55929"/>
                      <a:pt x="243812" y="96235"/>
                    </a:cubicBezTo>
                    <a:lnTo>
                      <a:pt x="243812" y="96235"/>
                    </a:lnTo>
                    <a:cubicBezTo>
                      <a:pt x="235389" y="53523"/>
                      <a:pt x="203506" y="5998"/>
                      <a:pt x="142145" y="584"/>
                    </a:cubicBezTo>
                    <a:cubicBezTo>
                      <a:pt x="64541" y="-6635"/>
                      <a:pt x="7391" y="54125"/>
                      <a:pt x="774" y="125111"/>
                    </a:cubicBezTo>
                    <a:cubicBezTo>
                      <a:pt x="774" y="125712"/>
                      <a:pt x="774" y="125712"/>
                      <a:pt x="774" y="126314"/>
                    </a:cubicBezTo>
                    <a:cubicBezTo>
                      <a:pt x="-1031" y="141955"/>
                      <a:pt x="-14867" y="299569"/>
                      <a:pt x="211928" y="449963"/>
                    </a:cubicBezTo>
                    <a:lnTo>
                      <a:pt x="211928" y="449963"/>
                    </a:lnTo>
                    <a:cubicBezTo>
                      <a:pt x="211928" y="449963"/>
                      <a:pt x="211928" y="449963"/>
                      <a:pt x="211928" y="449963"/>
                    </a:cubicBezTo>
                    <a:cubicBezTo>
                      <a:pt x="211928" y="449963"/>
                      <a:pt x="211928" y="449963"/>
                      <a:pt x="211928" y="449963"/>
                    </a:cubicBezTo>
                    <a:cubicBezTo>
                      <a:pt x="211928" y="449963"/>
                      <a:pt x="211928" y="449963"/>
                      <a:pt x="211928" y="449963"/>
                    </a:cubicBezTo>
                    <a:cubicBezTo>
                      <a:pt x="211928" y="449963"/>
                      <a:pt x="211928" y="449963"/>
                      <a:pt x="211928" y="449963"/>
                    </a:cubicBezTo>
                    <a:lnTo>
                      <a:pt x="211928" y="449963"/>
                    </a:lnTo>
                    <a:cubicBezTo>
                      <a:pt x="462185" y="343484"/>
                      <a:pt x="476623" y="185870"/>
                      <a:pt x="477826" y="170229"/>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818" name="Google Shape;818;p16"/>
          <p:cNvGrpSpPr/>
          <p:nvPr/>
        </p:nvGrpSpPr>
        <p:grpSpPr>
          <a:xfrm rot="-1845036">
            <a:off x="2026449" y="679405"/>
            <a:ext cx="1532064" cy="1532064"/>
            <a:chOff x="8367389" y="4325953"/>
            <a:chExt cx="1932283" cy="1932283"/>
          </a:xfrm>
        </p:grpSpPr>
        <p:grpSp>
          <p:nvGrpSpPr>
            <p:cNvPr id="819" name="Google Shape;819;p16"/>
            <p:cNvGrpSpPr/>
            <p:nvPr/>
          </p:nvGrpSpPr>
          <p:grpSpPr>
            <a:xfrm>
              <a:off x="8367389" y="4325953"/>
              <a:ext cx="1932283" cy="1932283"/>
              <a:chOff x="8367389" y="4325953"/>
              <a:chExt cx="1932283" cy="1932283"/>
            </a:xfrm>
          </p:grpSpPr>
          <p:grpSp>
            <p:nvGrpSpPr>
              <p:cNvPr id="820" name="Google Shape;820;p16"/>
              <p:cNvGrpSpPr/>
              <p:nvPr/>
            </p:nvGrpSpPr>
            <p:grpSpPr>
              <a:xfrm>
                <a:off x="8367389" y="4325953"/>
                <a:ext cx="1932283" cy="1932283"/>
                <a:chOff x="8367389" y="4325953"/>
                <a:chExt cx="1932283" cy="1932283"/>
              </a:xfrm>
            </p:grpSpPr>
            <p:sp>
              <p:nvSpPr>
                <p:cNvPr id="821" name="Google Shape;821;p16"/>
                <p:cNvSpPr/>
                <p:nvPr/>
              </p:nvSpPr>
              <p:spPr>
                <a:xfrm rot="-2700000">
                  <a:off x="8650365" y="4608929"/>
                  <a:ext cx="1366330" cy="1366330"/>
                </a:xfrm>
                <a:custGeom>
                  <a:rect b="b" l="l" r="r" t="t"/>
                  <a:pathLst>
                    <a:path extrusionOk="0" h="1365571" w="1365571">
                      <a:moveTo>
                        <a:pt x="1365571" y="682786"/>
                      </a:moveTo>
                      <a:cubicBezTo>
                        <a:pt x="1365571" y="1059878"/>
                        <a:pt x="1059878" y="1365571"/>
                        <a:pt x="682785" y="1365571"/>
                      </a:cubicBezTo>
                      <a:cubicBezTo>
                        <a:pt x="305693" y="1365571"/>
                        <a:pt x="0" y="1059878"/>
                        <a:pt x="0" y="682786"/>
                      </a:cubicBezTo>
                      <a:cubicBezTo>
                        <a:pt x="0" y="305694"/>
                        <a:pt x="305693" y="0"/>
                        <a:pt x="682785" y="0"/>
                      </a:cubicBezTo>
                      <a:cubicBezTo>
                        <a:pt x="1059878" y="0"/>
                        <a:pt x="1365571" y="305694"/>
                        <a:pt x="1365571" y="682786"/>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2" name="Google Shape;822;p16"/>
                <p:cNvSpPr/>
                <p:nvPr/>
              </p:nvSpPr>
              <p:spPr>
                <a:xfrm>
                  <a:off x="8680383" y="4827671"/>
                  <a:ext cx="1336175" cy="1147072"/>
                </a:xfrm>
                <a:custGeom>
                  <a:rect b="b" l="l" r="r" t="t"/>
                  <a:pathLst>
                    <a:path extrusionOk="0" h="1147072" w="1336175">
                      <a:moveTo>
                        <a:pt x="1154430" y="0"/>
                      </a:moveTo>
                      <a:cubicBezTo>
                        <a:pt x="1191126" y="120316"/>
                        <a:pt x="1194736" y="252663"/>
                        <a:pt x="1158641" y="383206"/>
                      </a:cubicBezTo>
                      <a:cubicBezTo>
                        <a:pt x="1056373" y="746559"/>
                        <a:pt x="679784" y="957714"/>
                        <a:pt x="316430" y="856047"/>
                      </a:cubicBezTo>
                      <a:cubicBezTo>
                        <a:pt x="190099" y="820554"/>
                        <a:pt x="82417" y="751974"/>
                        <a:pt x="0" y="662338"/>
                      </a:cubicBezTo>
                      <a:cubicBezTo>
                        <a:pt x="65572" y="877704"/>
                        <a:pt x="235819" y="1055771"/>
                        <a:pt x="468630" y="1121343"/>
                      </a:cubicBezTo>
                      <a:cubicBezTo>
                        <a:pt x="831984" y="1223612"/>
                        <a:pt x="1208572" y="1011856"/>
                        <a:pt x="1310841" y="648502"/>
                      </a:cubicBezTo>
                      <a:cubicBezTo>
                        <a:pt x="1377014" y="411480"/>
                        <a:pt x="1309638" y="168442"/>
                        <a:pt x="1154430"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3" name="Google Shape;823;p16"/>
                <p:cNvSpPr/>
                <p:nvPr/>
              </p:nvSpPr>
              <p:spPr>
                <a:xfrm>
                  <a:off x="8695263" y="4658379"/>
                  <a:ext cx="1249037" cy="870732"/>
                </a:xfrm>
                <a:custGeom>
                  <a:rect b="b" l="l" r="r" t="t"/>
                  <a:pathLst>
                    <a:path extrusionOk="0" h="870732" w="1249037">
                      <a:moveTo>
                        <a:pt x="50091" y="543474"/>
                      </a:moveTo>
                      <a:cubicBezTo>
                        <a:pt x="144538" y="206590"/>
                        <a:pt x="494658" y="9873"/>
                        <a:pt x="832143" y="104321"/>
                      </a:cubicBezTo>
                      <a:cubicBezTo>
                        <a:pt x="1029461" y="159667"/>
                        <a:pt x="1178051" y="302241"/>
                        <a:pt x="1249037" y="478504"/>
                      </a:cubicBezTo>
                      <a:cubicBezTo>
                        <a:pt x="1194895" y="266146"/>
                        <a:pt x="1031867" y="87477"/>
                        <a:pt x="805674" y="23710"/>
                      </a:cubicBezTo>
                      <a:cubicBezTo>
                        <a:pt x="468789" y="-70738"/>
                        <a:pt x="118671" y="125377"/>
                        <a:pt x="23621" y="462862"/>
                      </a:cubicBezTo>
                      <a:cubicBezTo>
                        <a:pt x="-15482" y="603030"/>
                        <a:pt x="-4653" y="745003"/>
                        <a:pt x="45879" y="870733"/>
                      </a:cubicBezTo>
                      <a:cubicBezTo>
                        <a:pt x="19410" y="766660"/>
                        <a:pt x="18808" y="654164"/>
                        <a:pt x="50091" y="543474"/>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824" name="Google Shape;824;p16"/>
              <p:cNvSpPr/>
              <p:nvPr/>
            </p:nvSpPr>
            <p:spPr>
              <a:xfrm>
                <a:off x="8993678" y="5304774"/>
                <a:ext cx="612648" cy="331126"/>
              </a:xfrm>
              <a:custGeom>
                <a:rect b="b" l="l" r="r" t="t"/>
                <a:pathLst>
                  <a:path extrusionOk="0" h="331126" w="612648">
                    <a:moveTo>
                      <a:pt x="42237" y="11378"/>
                    </a:moveTo>
                    <a:cubicBezTo>
                      <a:pt x="30206" y="-9677"/>
                      <a:pt x="-2279" y="550"/>
                      <a:pt x="127" y="25215"/>
                    </a:cubicBezTo>
                    <a:cubicBezTo>
                      <a:pt x="14565" y="159968"/>
                      <a:pt x="109013" y="279081"/>
                      <a:pt x="247978" y="318184"/>
                    </a:cubicBezTo>
                    <a:cubicBezTo>
                      <a:pt x="384536" y="356684"/>
                      <a:pt x="524704" y="306753"/>
                      <a:pt x="607722" y="202079"/>
                    </a:cubicBezTo>
                    <a:cubicBezTo>
                      <a:pt x="622761" y="182828"/>
                      <a:pt x="600503" y="156961"/>
                      <a:pt x="579448" y="168390"/>
                    </a:cubicBezTo>
                    <a:cubicBezTo>
                      <a:pt x="457327" y="234564"/>
                      <a:pt x="215492" y="309761"/>
                      <a:pt x="42237" y="11378"/>
                    </a:cubicBezTo>
                    <a:close/>
                  </a:path>
                </a:pathLst>
              </a:custGeom>
              <a:solidFill>
                <a:srgbClr val="5E4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825" name="Google Shape;825;p16"/>
              <p:cNvGrpSpPr/>
              <p:nvPr/>
            </p:nvGrpSpPr>
            <p:grpSpPr>
              <a:xfrm>
                <a:off x="8961092" y="5037059"/>
                <a:ext cx="793864" cy="295035"/>
                <a:chOff x="8961092" y="5037059"/>
                <a:chExt cx="793864" cy="295035"/>
              </a:xfrm>
            </p:grpSpPr>
            <p:sp>
              <p:nvSpPr>
                <p:cNvPr id="826" name="Google Shape;826;p16"/>
                <p:cNvSpPr/>
                <p:nvPr/>
              </p:nvSpPr>
              <p:spPr>
                <a:xfrm>
                  <a:off x="8961092" y="5037059"/>
                  <a:ext cx="228981" cy="136218"/>
                </a:xfrm>
                <a:custGeom>
                  <a:rect b="b" l="l" r="r" t="t"/>
                  <a:pathLst>
                    <a:path extrusionOk="0" h="136218" w="228981">
                      <a:moveTo>
                        <a:pt x="228829" y="113058"/>
                      </a:moveTo>
                      <a:cubicBezTo>
                        <a:pt x="223414" y="61322"/>
                        <a:pt x="187320" y="18610"/>
                        <a:pt x="137388" y="4774"/>
                      </a:cubicBezTo>
                      <a:cubicBezTo>
                        <a:pt x="88660" y="-9063"/>
                        <a:pt x="36323" y="7782"/>
                        <a:pt x="4439" y="47486"/>
                      </a:cubicBezTo>
                      <a:cubicBezTo>
                        <a:pt x="-1576" y="55306"/>
                        <a:pt x="-1576" y="65533"/>
                        <a:pt x="5041" y="73354"/>
                      </a:cubicBezTo>
                      <a:cubicBezTo>
                        <a:pt x="11057" y="80573"/>
                        <a:pt x="21885" y="82979"/>
                        <a:pt x="30308" y="78166"/>
                      </a:cubicBezTo>
                      <a:cubicBezTo>
                        <a:pt x="76629" y="52900"/>
                        <a:pt x="142201" y="40868"/>
                        <a:pt x="191530" y="125691"/>
                      </a:cubicBezTo>
                      <a:cubicBezTo>
                        <a:pt x="194538" y="130504"/>
                        <a:pt x="198750" y="133512"/>
                        <a:pt x="203562" y="135316"/>
                      </a:cubicBezTo>
                      <a:cubicBezTo>
                        <a:pt x="207171" y="136520"/>
                        <a:pt x="211383" y="136520"/>
                        <a:pt x="215593" y="135316"/>
                      </a:cubicBezTo>
                      <a:cubicBezTo>
                        <a:pt x="224016" y="131707"/>
                        <a:pt x="230031" y="122683"/>
                        <a:pt x="228829" y="11305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7" name="Google Shape;827;p16"/>
                <p:cNvSpPr/>
                <p:nvPr/>
              </p:nvSpPr>
              <p:spPr>
                <a:xfrm>
                  <a:off x="9525975" y="5195876"/>
                  <a:ext cx="228981" cy="136218"/>
                </a:xfrm>
                <a:custGeom>
                  <a:rect b="b" l="l" r="r" t="t"/>
                  <a:pathLst>
                    <a:path extrusionOk="0" h="136218" w="228981">
                      <a:moveTo>
                        <a:pt x="228828" y="113058"/>
                      </a:moveTo>
                      <a:cubicBezTo>
                        <a:pt x="223414" y="61322"/>
                        <a:pt x="187320" y="18610"/>
                        <a:pt x="137388" y="4774"/>
                      </a:cubicBezTo>
                      <a:cubicBezTo>
                        <a:pt x="88660" y="-9063"/>
                        <a:pt x="36323" y="7782"/>
                        <a:pt x="4439" y="47486"/>
                      </a:cubicBezTo>
                      <a:cubicBezTo>
                        <a:pt x="-1576" y="55306"/>
                        <a:pt x="-1576" y="65533"/>
                        <a:pt x="5041" y="73354"/>
                      </a:cubicBezTo>
                      <a:cubicBezTo>
                        <a:pt x="11057" y="81174"/>
                        <a:pt x="21885" y="82979"/>
                        <a:pt x="30307" y="78166"/>
                      </a:cubicBezTo>
                      <a:cubicBezTo>
                        <a:pt x="76629" y="52900"/>
                        <a:pt x="142201" y="40868"/>
                        <a:pt x="191530" y="125691"/>
                      </a:cubicBezTo>
                      <a:cubicBezTo>
                        <a:pt x="194538" y="130504"/>
                        <a:pt x="198749" y="133512"/>
                        <a:pt x="203562" y="135316"/>
                      </a:cubicBezTo>
                      <a:cubicBezTo>
                        <a:pt x="207171" y="136520"/>
                        <a:pt x="211383" y="136520"/>
                        <a:pt x="215593" y="135316"/>
                      </a:cubicBezTo>
                      <a:cubicBezTo>
                        <a:pt x="224016" y="131707"/>
                        <a:pt x="230031" y="122683"/>
                        <a:pt x="228828" y="11305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828" name="Google Shape;828;p16"/>
            <p:cNvGrpSpPr/>
            <p:nvPr/>
          </p:nvGrpSpPr>
          <p:grpSpPr>
            <a:xfrm>
              <a:off x="8660241" y="5090699"/>
              <a:ext cx="1281805" cy="587432"/>
              <a:chOff x="8660241" y="5090699"/>
              <a:chExt cx="1281805" cy="587432"/>
            </a:xfrm>
          </p:grpSpPr>
          <p:sp>
            <p:nvSpPr>
              <p:cNvPr id="829" name="Google Shape;829;p16"/>
              <p:cNvSpPr/>
              <p:nvPr/>
            </p:nvSpPr>
            <p:spPr>
              <a:xfrm rot="-1759126">
                <a:off x="8703338" y="5133796"/>
                <a:ext cx="238385" cy="238385"/>
              </a:xfrm>
              <a:custGeom>
                <a:rect b="b" l="l" r="r" t="t"/>
                <a:pathLst>
                  <a:path extrusionOk="0" h="238224" w="238224">
                    <a:moveTo>
                      <a:pt x="238225" y="119112"/>
                    </a:moveTo>
                    <a:cubicBezTo>
                      <a:pt x="238225" y="184896"/>
                      <a:pt x="184896" y="238225"/>
                      <a:pt x="119112" y="238225"/>
                    </a:cubicBezTo>
                    <a:cubicBezTo>
                      <a:pt x="53328" y="238225"/>
                      <a:pt x="-1" y="184896"/>
                      <a:pt x="-1" y="119112"/>
                    </a:cubicBezTo>
                    <a:cubicBezTo>
                      <a:pt x="-1" y="53328"/>
                      <a:pt x="53328" y="0"/>
                      <a:pt x="119112" y="0"/>
                    </a:cubicBezTo>
                    <a:cubicBezTo>
                      <a:pt x="184896" y="0"/>
                      <a:pt x="238225" y="53328"/>
                      <a:pt x="238225" y="119112"/>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0" name="Google Shape;830;p16"/>
              <p:cNvSpPr/>
              <p:nvPr/>
            </p:nvSpPr>
            <p:spPr>
              <a:xfrm rot="-4179716">
                <a:off x="9669902" y="5405986"/>
                <a:ext cx="238178" cy="238178"/>
              </a:xfrm>
              <a:custGeom>
                <a:rect b="b" l="l" r="r" t="t"/>
                <a:pathLst>
                  <a:path extrusionOk="0" h="238218" w="238218">
                    <a:moveTo>
                      <a:pt x="238219" y="119110"/>
                    </a:moveTo>
                    <a:cubicBezTo>
                      <a:pt x="238219" y="184892"/>
                      <a:pt x="184892" y="238219"/>
                      <a:pt x="119109" y="238219"/>
                    </a:cubicBezTo>
                    <a:cubicBezTo>
                      <a:pt x="53327" y="238219"/>
                      <a:pt x="-1" y="184892"/>
                      <a:pt x="-1" y="119110"/>
                    </a:cubicBezTo>
                    <a:cubicBezTo>
                      <a:pt x="-1" y="53327"/>
                      <a:pt x="53326" y="0"/>
                      <a:pt x="119109" y="0"/>
                    </a:cubicBezTo>
                    <a:cubicBezTo>
                      <a:pt x="184891" y="0"/>
                      <a:pt x="238219" y="53327"/>
                      <a:pt x="238219" y="119110"/>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pic>
        <p:nvPicPr>
          <p:cNvPr id="831" name="Google Shape;831;p16"/>
          <p:cNvPicPr preferRelativeResize="0"/>
          <p:nvPr/>
        </p:nvPicPr>
        <p:blipFill rotWithShape="1">
          <a:blip r:embed="rId2">
            <a:alphaModFix/>
          </a:blip>
          <a:srcRect b="7045" l="9164" r="9164" t="11516"/>
          <a:stretch/>
        </p:blipFill>
        <p:spPr>
          <a:xfrm>
            <a:off x="4022288" y="443175"/>
            <a:ext cx="4201800" cy="4215300"/>
          </a:xfrm>
          <a:prstGeom prst="ellipse">
            <a:avLst/>
          </a:prstGeom>
          <a:noFill/>
          <a:ln>
            <a:noFill/>
          </a:ln>
        </p:spPr>
      </p:pic>
      <p:sp>
        <p:nvSpPr>
          <p:cNvPr id="832" name="Google Shape;832;p16"/>
          <p:cNvSpPr/>
          <p:nvPr/>
        </p:nvSpPr>
        <p:spPr>
          <a:xfrm>
            <a:off x="50657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833" name="Google Shape;833;p16"/>
          <p:cNvSpPr/>
          <p:nvPr/>
        </p:nvSpPr>
        <p:spPr>
          <a:xfrm>
            <a:off x="429105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834" name="Google Shape;834;p16"/>
          <p:cNvSpPr/>
          <p:nvPr/>
        </p:nvSpPr>
        <p:spPr>
          <a:xfrm>
            <a:off x="807553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aseline="30000" i="0" sz="2400" u="none" cap="none" strike="noStrike">
              <a:solidFill>
                <a:srgbClr val="000000"/>
              </a:solidFill>
              <a:latin typeface="Gochi Hand"/>
              <a:ea typeface="Gochi Hand"/>
              <a:cs typeface="Gochi Hand"/>
              <a:sym typeface="Gochi Han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Profile 14">
  <p:cSld name="CUSTOM_16_1_1_1_1_3">
    <p:spTree>
      <p:nvGrpSpPr>
        <p:cNvPr id="835" name="Shape 835"/>
        <p:cNvGrpSpPr/>
        <p:nvPr/>
      </p:nvGrpSpPr>
      <p:grpSpPr>
        <a:xfrm>
          <a:off x="0" y="0"/>
          <a:ext cx="0" cy="0"/>
          <a:chOff x="0" y="0"/>
          <a:chExt cx="0" cy="0"/>
        </a:xfrm>
      </p:grpSpPr>
      <p:pic>
        <p:nvPicPr>
          <p:cNvPr id="836" name="Google Shape;836;p17"/>
          <p:cNvPicPr preferRelativeResize="0"/>
          <p:nvPr/>
        </p:nvPicPr>
        <p:blipFill rotWithShape="1">
          <a:blip r:embed="rId2">
            <a:alphaModFix/>
          </a:blip>
          <a:srcRect b="7045" l="9164" r="9164" t="11516"/>
          <a:stretch/>
        </p:blipFill>
        <p:spPr>
          <a:xfrm>
            <a:off x="4022288" y="443175"/>
            <a:ext cx="4201800" cy="4215300"/>
          </a:xfrm>
          <a:prstGeom prst="ellipse">
            <a:avLst/>
          </a:prstGeom>
          <a:noFill/>
          <a:ln>
            <a:noFill/>
          </a:ln>
        </p:spPr>
      </p:pic>
      <p:sp>
        <p:nvSpPr>
          <p:cNvPr id="837" name="Google Shape;837;p17"/>
          <p:cNvSpPr/>
          <p:nvPr/>
        </p:nvSpPr>
        <p:spPr>
          <a:xfrm>
            <a:off x="50657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838" name="Google Shape;838;p17"/>
          <p:cNvSpPr/>
          <p:nvPr/>
        </p:nvSpPr>
        <p:spPr>
          <a:xfrm>
            <a:off x="429105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839" name="Google Shape;839;p17"/>
          <p:cNvSpPr/>
          <p:nvPr/>
        </p:nvSpPr>
        <p:spPr>
          <a:xfrm>
            <a:off x="807553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aseline="30000" i="0" sz="2400" u="none" cap="none" strike="noStrike">
              <a:solidFill>
                <a:srgbClr val="000000"/>
              </a:solidFill>
              <a:latin typeface="Gochi Hand"/>
              <a:ea typeface="Gochi Hand"/>
              <a:cs typeface="Gochi Hand"/>
              <a:sym typeface="Gochi Hand"/>
            </a:endParaRPr>
          </a:p>
        </p:txBody>
      </p:sp>
      <p:grpSp>
        <p:nvGrpSpPr>
          <p:cNvPr id="840" name="Google Shape;840;p17"/>
          <p:cNvGrpSpPr/>
          <p:nvPr/>
        </p:nvGrpSpPr>
        <p:grpSpPr>
          <a:xfrm>
            <a:off x="8376156" y="443178"/>
            <a:ext cx="2288095" cy="2288095"/>
            <a:chOff x="7624170" y="424817"/>
            <a:chExt cx="2288095" cy="2288095"/>
          </a:xfrm>
        </p:grpSpPr>
        <p:grpSp>
          <p:nvGrpSpPr>
            <p:cNvPr id="841" name="Google Shape;841;p17"/>
            <p:cNvGrpSpPr/>
            <p:nvPr/>
          </p:nvGrpSpPr>
          <p:grpSpPr>
            <a:xfrm>
              <a:off x="7624170" y="424817"/>
              <a:ext cx="2288095" cy="2288095"/>
              <a:chOff x="7624170" y="424817"/>
              <a:chExt cx="2288095" cy="2288095"/>
            </a:xfrm>
          </p:grpSpPr>
          <p:sp>
            <p:nvSpPr>
              <p:cNvPr id="842" name="Google Shape;842;p17"/>
              <p:cNvSpPr/>
              <p:nvPr/>
            </p:nvSpPr>
            <p:spPr>
              <a:xfrm rot="-2700000">
                <a:off x="7959253" y="759900"/>
                <a:ext cx="1617927" cy="1617927"/>
              </a:xfrm>
              <a:custGeom>
                <a:rect b="b" l="l" r="r" t="t"/>
                <a:pathLst>
                  <a:path extrusionOk="0" h="1617028" w="1617028">
                    <a:moveTo>
                      <a:pt x="1617029" y="808514"/>
                    </a:moveTo>
                    <a:cubicBezTo>
                      <a:pt x="1617029" y="1255045"/>
                      <a:pt x="1255044" y="1617029"/>
                      <a:pt x="808514" y="1617029"/>
                    </a:cubicBezTo>
                    <a:cubicBezTo>
                      <a:pt x="361984" y="1617029"/>
                      <a:pt x="0" y="1255044"/>
                      <a:pt x="0" y="808514"/>
                    </a:cubicBezTo>
                    <a:cubicBezTo>
                      <a:pt x="0" y="361984"/>
                      <a:pt x="361984" y="0"/>
                      <a:pt x="808514" y="0"/>
                    </a:cubicBezTo>
                    <a:cubicBezTo>
                      <a:pt x="1255044" y="0"/>
                      <a:pt x="1617029" y="361984"/>
                      <a:pt x="1617029" y="808514"/>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3" name="Google Shape;843;p17"/>
              <p:cNvSpPr/>
              <p:nvPr/>
            </p:nvSpPr>
            <p:spPr>
              <a:xfrm>
                <a:off x="8098055" y="868679"/>
                <a:ext cx="1478349" cy="1507218"/>
              </a:xfrm>
              <a:custGeom>
                <a:rect b="b" l="l" r="r" t="t"/>
                <a:pathLst>
                  <a:path extrusionOk="0" h="1507218" w="1478349">
                    <a:moveTo>
                      <a:pt x="1075021" y="0"/>
                    </a:moveTo>
                    <a:cubicBezTo>
                      <a:pt x="1158641" y="123324"/>
                      <a:pt x="1209174" y="271914"/>
                      <a:pt x="1213385" y="431934"/>
                    </a:cubicBezTo>
                    <a:cubicBezTo>
                      <a:pt x="1224815" y="878305"/>
                      <a:pt x="871687" y="1248878"/>
                      <a:pt x="425917" y="1260308"/>
                    </a:cubicBezTo>
                    <a:cubicBezTo>
                      <a:pt x="270711" y="1263917"/>
                      <a:pt x="125128" y="1224213"/>
                      <a:pt x="0" y="1151422"/>
                    </a:cubicBezTo>
                    <a:cubicBezTo>
                      <a:pt x="149191" y="1372202"/>
                      <a:pt x="404261" y="1514174"/>
                      <a:pt x="690612" y="1506955"/>
                    </a:cubicBezTo>
                    <a:cubicBezTo>
                      <a:pt x="1136984" y="1495525"/>
                      <a:pt x="1489509" y="1124953"/>
                      <a:pt x="1478079" y="678581"/>
                    </a:cubicBezTo>
                    <a:cubicBezTo>
                      <a:pt x="1470258" y="387417"/>
                      <a:pt x="1309637" y="135957"/>
                      <a:pt x="1075021"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4" name="Google Shape;844;p17"/>
              <p:cNvSpPr/>
              <p:nvPr/>
            </p:nvSpPr>
            <p:spPr>
              <a:xfrm>
                <a:off x="8013600" y="820296"/>
                <a:ext cx="1391684" cy="1223266"/>
              </a:xfrm>
              <a:custGeom>
                <a:rect b="b" l="l" r="r" t="t"/>
                <a:pathLst>
                  <a:path extrusionOk="0" h="1223266" w="1391684">
                    <a:moveTo>
                      <a:pt x="57985" y="851491"/>
                    </a:moveTo>
                    <a:cubicBezTo>
                      <a:pt x="47757" y="437003"/>
                      <a:pt x="375017" y="92900"/>
                      <a:pt x="789505" y="82072"/>
                    </a:cubicBezTo>
                    <a:cubicBezTo>
                      <a:pt x="1031941" y="76056"/>
                      <a:pt x="1249713" y="185543"/>
                      <a:pt x="1391685" y="360001"/>
                    </a:cubicBezTo>
                    <a:cubicBezTo>
                      <a:pt x="1256330" y="138620"/>
                      <a:pt x="1009682" y="-6962"/>
                      <a:pt x="731753" y="257"/>
                    </a:cubicBezTo>
                    <a:cubicBezTo>
                      <a:pt x="317265" y="10484"/>
                      <a:pt x="-9994" y="355188"/>
                      <a:pt x="233" y="769676"/>
                    </a:cubicBezTo>
                    <a:cubicBezTo>
                      <a:pt x="4444" y="941728"/>
                      <a:pt x="66407" y="1098740"/>
                      <a:pt x="167472" y="1223267"/>
                    </a:cubicBezTo>
                    <a:cubicBezTo>
                      <a:pt x="100697" y="1114381"/>
                      <a:pt x="60993" y="987448"/>
                      <a:pt x="57985" y="851491"/>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45" name="Google Shape;845;p17"/>
            <p:cNvGrpSpPr/>
            <p:nvPr/>
          </p:nvGrpSpPr>
          <p:grpSpPr>
            <a:xfrm>
              <a:off x="8276189" y="1296372"/>
              <a:ext cx="974808" cy="145807"/>
              <a:chOff x="8276189" y="1296372"/>
              <a:chExt cx="974808" cy="145807"/>
            </a:xfrm>
          </p:grpSpPr>
          <p:sp>
            <p:nvSpPr>
              <p:cNvPr id="846" name="Google Shape;846;p17"/>
              <p:cNvSpPr/>
              <p:nvPr/>
            </p:nvSpPr>
            <p:spPr>
              <a:xfrm>
                <a:off x="8276189" y="1314420"/>
                <a:ext cx="280586" cy="127759"/>
              </a:xfrm>
              <a:custGeom>
                <a:rect b="b" l="l" r="r" t="t"/>
                <a:pathLst>
                  <a:path extrusionOk="0" h="127759" w="280586">
                    <a:moveTo>
                      <a:pt x="278464" y="90868"/>
                    </a:moveTo>
                    <a:cubicBezTo>
                      <a:pt x="254401" y="34320"/>
                      <a:pt x="198454" y="-1173"/>
                      <a:pt x="137093" y="30"/>
                    </a:cubicBezTo>
                    <a:cubicBezTo>
                      <a:pt x="76935" y="1834"/>
                      <a:pt x="23395" y="38531"/>
                      <a:pt x="1737" y="95079"/>
                    </a:cubicBezTo>
                    <a:cubicBezTo>
                      <a:pt x="-2473" y="105908"/>
                      <a:pt x="1136" y="117939"/>
                      <a:pt x="10761" y="123955"/>
                    </a:cubicBezTo>
                    <a:cubicBezTo>
                      <a:pt x="20387" y="129971"/>
                      <a:pt x="33020" y="128768"/>
                      <a:pt x="40840" y="120947"/>
                    </a:cubicBezTo>
                    <a:cubicBezTo>
                      <a:pt x="84756" y="76430"/>
                      <a:pt x="154539" y="39734"/>
                      <a:pt x="239963" y="118541"/>
                    </a:cubicBezTo>
                    <a:cubicBezTo>
                      <a:pt x="244775" y="122752"/>
                      <a:pt x="250791" y="125158"/>
                      <a:pt x="256807" y="125158"/>
                    </a:cubicBezTo>
                    <a:cubicBezTo>
                      <a:pt x="261620" y="125158"/>
                      <a:pt x="265831" y="123353"/>
                      <a:pt x="270042" y="120947"/>
                    </a:cubicBezTo>
                    <a:cubicBezTo>
                      <a:pt x="279667" y="113127"/>
                      <a:pt x="283277" y="101095"/>
                      <a:pt x="278464" y="9086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7" name="Google Shape;847;p17"/>
              <p:cNvSpPr/>
              <p:nvPr/>
            </p:nvSpPr>
            <p:spPr>
              <a:xfrm>
                <a:off x="8970411" y="1296372"/>
                <a:ext cx="280586" cy="128014"/>
              </a:xfrm>
              <a:custGeom>
                <a:rect b="b" l="l" r="r" t="t"/>
                <a:pathLst>
                  <a:path extrusionOk="0" h="128014" w="280586">
                    <a:moveTo>
                      <a:pt x="278464" y="90868"/>
                    </a:moveTo>
                    <a:cubicBezTo>
                      <a:pt x="254401" y="34320"/>
                      <a:pt x="198454" y="-1173"/>
                      <a:pt x="137093" y="30"/>
                    </a:cubicBezTo>
                    <a:cubicBezTo>
                      <a:pt x="76935" y="1834"/>
                      <a:pt x="23394" y="38531"/>
                      <a:pt x="1737" y="95079"/>
                    </a:cubicBezTo>
                    <a:cubicBezTo>
                      <a:pt x="-2473" y="105908"/>
                      <a:pt x="1136" y="117939"/>
                      <a:pt x="10761" y="123955"/>
                    </a:cubicBezTo>
                    <a:cubicBezTo>
                      <a:pt x="20386" y="130572"/>
                      <a:pt x="33020" y="128768"/>
                      <a:pt x="40840" y="120947"/>
                    </a:cubicBezTo>
                    <a:cubicBezTo>
                      <a:pt x="84756" y="76430"/>
                      <a:pt x="154539" y="39734"/>
                      <a:pt x="239963" y="118541"/>
                    </a:cubicBezTo>
                    <a:cubicBezTo>
                      <a:pt x="244775" y="122752"/>
                      <a:pt x="250791" y="125158"/>
                      <a:pt x="256807" y="125158"/>
                    </a:cubicBezTo>
                    <a:cubicBezTo>
                      <a:pt x="261620" y="125158"/>
                      <a:pt x="265831" y="123353"/>
                      <a:pt x="270042" y="120947"/>
                    </a:cubicBezTo>
                    <a:cubicBezTo>
                      <a:pt x="279667" y="113728"/>
                      <a:pt x="283277" y="101696"/>
                      <a:pt x="278464" y="9086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848" name="Google Shape;848;p17"/>
            <p:cNvSpPr/>
            <p:nvPr/>
          </p:nvSpPr>
          <p:spPr>
            <a:xfrm>
              <a:off x="7870583" y="1577908"/>
              <a:ext cx="539778" cy="499945"/>
            </a:xfrm>
            <a:custGeom>
              <a:rect b="b" l="l" r="r" t="t"/>
              <a:pathLst>
                <a:path extrusionOk="0" h="499945" w="539778">
                  <a:moveTo>
                    <a:pt x="539690" y="152233"/>
                  </a:moveTo>
                  <a:cubicBezTo>
                    <a:pt x="539690" y="151631"/>
                    <a:pt x="539690" y="151631"/>
                    <a:pt x="539690" y="151029"/>
                  </a:cubicBezTo>
                  <a:cubicBezTo>
                    <a:pt x="537886" y="70418"/>
                    <a:pt x="477728" y="-1772"/>
                    <a:pt x="389897" y="33"/>
                  </a:cubicBezTo>
                  <a:cubicBezTo>
                    <a:pt x="320114" y="1838"/>
                    <a:pt x="281011" y="52972"/>
                    <a:pt x="268378" y="99895"/>
                  </a:cubicBezTo>
                  <a:lnTo>
                    <a:pt x="268378" y="99895"/>
                  </a:lnTo>
                  <a:cubicBezTo>
                    <a:pt x="253339" y="53574"/>
                    <a:pt x="211829" y="4244"/>
                    <a:pt x="142046" y="6049"/>
                  </a:cubicBezTo>
                  <a:cubicBezTo>
                    <a:pt x="54216" y="8455"/>
                    <a:pt x="-2333" y="83653"/>
                    <a:pt x="74" y="164264"/>
                  </a:cubicBezTo>
                  <a:cubicBezTo>
                    <a:pt x="74" y="164866"/>
                    <a:pt x="74" y="164866"/>
                    <a:pt x="74" y="165467"/>
                  </a:cubicBezTo>
                  <a:cubicBezTo>
                    <a:pt x="74" y="182913"/>
                    <a:pt x="4887" y="361582"/>
                    <a:pt x="278605" y="499945"/>
                  </a:cubicBezTo>
                  <a:lnTo>
                    <a:pt x="278605" y="499945"/>
                  </a:lnTo>
                  <a:cubicBezTo>
                    <a:pt x="278605" y="499945"/>
                    <a:pt x="278605" y="499945"/>
                    <a:pt x="278605" y="499945"/>
                  </a:cubicBezTo>
                  <a:cubicBezTo>
                    <a:pt x="278605" y="499945"/>
                    <a:pt x="278605" y="499945"/>
                    <a:pt x="278605" y="499945"/>
                  </a:cubicBezTo>
                  <a:cubicBezTo>
                    <a:pt x="278605" y="499945"/>
                    <a:pt x="278605" y="499945"/>
                    <a:pt x="278605" y="499945"/>
                  </a:cubicBezTo>
                  <a:cubicBezTo>
                    <a:pt x="278605" y="499945"/>
                    <a:pt x="278605" y="499945"/>
                    <a:pt x="278605" y="499945"/>
                  </a:cubicBezTo>
                  <a:lnTo>
                    <a:pt x="278605" y="499945"/>
                  </a:lnTo>
                  <a:cubicBezTo>
                    <a:pt x="544503" y="348348"/>
                    <a:pt x="540292" y="169678"/>
                    <a:pt x="539690" y="152233"/>
                  </a:cubicBezTo>
                  <a:close/>
                </a:path>
              </a:pathLst>
            </a:custGeom>
            <a:solidFill>
              <a:srgbClr val="EE51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9" name="Google Shape;849;p17"/>
            <p:cNvSpPr/>
            <p:nvPr/>
          </p:nvSpPr>
          <p:spPr>
            <a:xfrm>
              <a:off x="8638231" y="1579697"/>
              <a:ext cx="253185" cy="438640"/>
            </a:xfrm>
            <a:custGeom>
              <a:rect b="b" l="l" r="r" t="t"/>
              <a:pathLst>
                <a:path extrusionOk="0" h="438640" w="253185">
                  <a:moveTo>
                    <a:pt x="140810" y="438600"/>
                  </a:moveTo>
                  <a:cubicBezTo>
                    <a:pt x="67418" y="440405"/>
                    <a:pt x="6057" y="382052"/>
                    <a:pt x="4252" y="308659"/>
                  </a:cubicBezTo>
                  <a:cubicBezTo>
                    <a:pt x="3650" y="276775"/>
                    <a:pt x="13877" y="246095"/>
                    <a:pt x="33729" y="222032"/>
                  </a:cubicBezTo>
                  <a:cubicBezTo>
                    <a:pt x="12674" y="198570"/>
                    <a:pt x="642" y="168491"/>
                    <a:pt x="41" y="136607"/>
                  </a:cubicBezTo>
                  <a:cubicBezTo>
                    <a:pt x="-1764" y="63215"/>
                    <a:pt x="56589" y="1854"/>
                    <a:pt x="129982" y="49"/>
                  </a:cubicBezTo>
                  <a:cubicBezTo>
                    <a:pt x="174499" y="-1154"/>
                    <a:pt x="216609" y="19901"/>
                    <a:pt x="242477" y="56597"/>
                  </a:cubicBezTo>
                  <a:cubicBezTo>
                    <a:pt x="249696" y="66824"/>
                    <a:pt x="247290" y="81262"/>
                    <a:pt x="237063" y="88481"/>
                  </a:cubicBezTo>
                  <a:cubicBezTo>
                    <a:pt x="226836" y="95700"/>
                    <a:pt x="212398" y="93294"/>
                    <a:pt x="205179" y="83067"/>
                  </a:cubicBezTo>
                  <a:cubicBezTo>
                    <a:pt x="188335" y="59004"/>
                    <a:pt x="160663" y="45167"/>
                    <a:pt x="131185" y="45769"/>
                  </a:cubicBezTo>
                  <a:cubicBezTo>
                    <a:pt x="83059" y="46972"/>
                    <a:pt x="44558" y="87278"/>
                    <a:pt x="45761" y="135404"/>
                  </a:cubicBezTo>
                  <a:cubicBezTo>
                    <a:pt x="46363" y="161874"/>
                    <a:pt x="58996" y="186538"/>
                    <a:pt x="80051" y="202781"/>
                  </a:cubicBezTo>
                  <a:cubicBezTo>
                    <a:pt x="85465" y="206992"/>
                    <a:pt x="89075" y="213609"/>
                    <a:pt x="89075" y="220227"/>
                  </a:cubicBezTo>
                  <a:cubicBezTo>
                    <a:pt x="89075" y="227446"/>
                    <a:pt x="86067" y="234063"/>
                    <a:pt x="81254" y="238274"/>
                  </a:cubicBezTo>
                  <a:cubicBezTo>
                    <a:pt x="60800" y="255720"/>
                    <a:pt x="49371" y="280986"/>
                    <a:pt x="49972" y="307456"/>
                  </a:cubicBezTo>
                  <a:cubicBezTo>
                    <a:pt x="51175" y="355582"/>
                    <a:pt x="91481" y="394083"/>
                    <a:pt x="139608" y="392880"/>
                  </a:cubicBezTo>
                  <a:cubicBezTo>
                    <a:pt x="168483" y="392278"/>
                    <a:pt x="195554" y="377239"/>
                    <a:pt x="211195" y="352574"/>
                  </a:cubicBezTo>
                  <a:cubicBezTo>
                    <a:pt x="217813" y="341746"/>
                    <a:pt x="232250" y="338738"/>
                    <a:pt x="242477" y="345355"/>
                  </a:cubicBezTo>
                  <a:cubicBezTo>
                    <a:pt x="253305" y="351973"/>
                    <a:pt x="256313" y="366410"/>
                    <a:pt x="249696" y="376637"/>
                  </a:cubicBezTo>
                  <a:cubicBezTo>
                    <a:pt x="225633" y="414537"/>
                    <a:pt x="184726" y="437397"/>
                    <a:pt x="140810" y="438600"/>
                  </a:cubicBezTo>
                  <a:close/>
                </a:path>
              </a:pathLst>
            </a:custGeom>
            <a:solidFill>
              <a:srgbClr val="5E4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50" name="Google Shape;850;p17"/>
          <p:cNvGrpSpPr/>
          <p:nvPr/>
        </p:nvGrpSpPr>
        <p:grpSpPr>
          <a:xfrm>
            <a:off x="8302202" y="3294090"/>
            <a:ext cx="1324507" cy="1324507"/>
            <a:chOff x="9779241" y="2966391"/>
            <a:chExt cx="1324507" cy="1324507"/>
          </a:xfrm>
        </p:grpSpPr>
        <p:grpSp>
          <p:nvGrpSpPr>
            <p:cNvPr id="851" name="Google Shape;851;p17"/>
            <p:cNvGrpSpPr/>
            <p:nvPr/>
          </p:nvGrpSpPr>
          <p:grpSpPr>
            <a:xfrm>
              <a:off x="9779241" y="2966391"/>
              <a:ext cx="1324507" cy="1324507"/>
              <a:chOff x="9779241" y="2966391"/>
              <a:chExt cx="1324507" cy="1324507"/>
            </a:xfrm>
          </p:grpSpPr>
          <p:sp>
            <p:nvSpPr>
              <p:cNvPr id="852" name="Google Shape;852;p17"/>
              <p:cNvSpPr/>
              <p:nvPr/>
            </p:nvSpPr>
            <p:spPr>
              <a:xfrm rot="-2700000">
                <a:off x="9973211" y="3160361"/>
                <a:ext cx="936568" cy="936568"/>
              </a:xfrm>
              <a:custGeom>
                <a:rect b="b" l="l" r="r" t="t"/>
                <a:pathLst>
                  <a:path extrusionOk="0" h="936047" w="936047">
                    <a:moveTo>
                      <a:pt x="936048" y="468024"/>
                    </a:moveTo>
                    <a:cubicBezTo>
                      <a:pt x="936048" y="726507"/>
                      <a:pt x="726506" y="936048"/>
                      <a:pt x="468023" y="936048"/>
                    </a:cubicBezTo>
                    <a:cubicBezTo>
                      <a:pt x="209541" y="936048"/>
                      <a:pt x="-1" y="726506"/>
                      <a:pt x="-1" y="468024"/>
                    </a:cubicBezTo>
                    <a:cubicBezTo>
                      <a:pt x="-1" y="209541"/>
                      <a:pt x="209541" y="0"/>
                      <a:pt x="468023" y="0"/>
                    </a:cubicBezTo>
                    <a:cubicBezTo>
                      <a:pt x="726506" y="0"/>
                      <a:pt x="936048" y="209542"/>
                      <a:pt x="936048" y="468024"/>
                    </a:cubicBezTo>
                    <a:close/>
                  </a:path>
                </a:pathLst>
              </a:custGeom>
              <a:solidFill>
                <a:srgbClr val="F943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3" name="Google Shape;853;p17"/>
              <p:cNvSpPr/>
              <p:nvPr/>
            </p:nvSpPr>
            <p:spPr>
              <a:xfrm>
                <a:off x="10113945" y="3183555"/>
                <a:ext cx="794483" cy="912470"/>
              </a:xfrm>
              <a:custGeom>
                <a:rect b="b" l="l" r="r" t="t"/>
                <a:pathLst>
                  <a:path extrusionOk="0" h="912470" w="794483">
                    <a:moveTo>
                      <a:pt x="474044" y="0"/>
                    </a:moveTo>
                    <a:cubicBezTo>
                      <a:pt x="536007" y="60158"/>
                      <a:pt x="582328" y="138363"/>
                      <a:pt x="603383" y="228600"/>
                    </a:cubicBezTo>
                    <a:cubicBezTo>
                      <a:pt x="662338" y="480060"/>
                      <a:pt x="506529" y="732122"/>
                      <a:pt x="254467" y="791076"/>
                    </a:cubicBezTo>
                    <a:cubicBezTo>
                      <a:pt x="167239" y="811530"/>
                      <a:pt x="79408" y="806116"/>
                      <a:pt x="0" y="779646"/>
                    </a:cubicBezTo>
                    <a:cubicBezTo>
                      <a:pt x="110691" y="887329"/>
                      <a:pt x="271913" y="937861"/>
                      <a:pt x="433137" y="899962"/>
                    </a:cubicBezTo>
                    <a:cubicBezTo>
                      <a:pt x="684596" y="841007"/>
                      <a:pt x="841007" y="588946"/>
                      <a:pt x="782053" y="337486"/>
                    </a:cubicBezTo>
                    <a:cubicBezTo>
                      <a:pt x="744153" y="173255"/>
                      <a:pt x="623236" y="49931"/>
                      <a:pt x="474044" y="0"/>
                    </a:cubicBezTo>
                    <a:close/>
                  </a:path>
                </a:pathLst>
              </a:custGeom>
              <a:solidFill>
                <a:srgbClr val="E53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4" name="Google Shape;854;p17"/>
              <p:cNvSpPr/>
              <p:nvPr/>
            </p:nvSpPr>
            <p:spPr>
              <a:xfrm>
                <a:off x="10004330" y="3196120"/>
                <a:ext cx="752101" cy="770691"/>
              </a:xfrm>
              <a:custGeom>
                <a:rect b="b" l="l" r="r" t="t"/>
                <a:pathLst>
                  <a:path extrusionOk="0" h="770691" w="752101">
                    <a:moveTo>
                      <a:pt x="54270" y="573373"/>
                    </a:moveTo>
                    <a:cubicBezTo>
                      <a:pt x="-474" y="339961"/>
                      <a:pt x="144507" y="105947"/>
                      <a:pt x="377920" y="51203"/>
                    </a:cubicBezTo>
                    <a:cubicBezTo>
                      <a:pt x="514478" y="19319"/>
                      <a:pt x="651037" y="55414"/>
                      <a:pt x="752102" y="137830"/>
                    </a:cubicBezTo>
                    <a:cubicBezTo>
                      <a:pt x="649232" y="28343"/>
                      <a:pt x="492220" y="-25198"/>
                      <a:pt x="335208" y="11499"/>
                    </a:cubicBezTo>
                    <a:cubicBezTo>
                      <a:pt x="101795" y="66242"/>
                      <a:pt x="-43186" y="300257"/>
                      <a:pt x="11558" y="533669"/>
                    </a:cubicBezTo>
                    <a:cubicBezTo>
                      <a:pt x="34418" y="630523"/>
                      <a:pt x="87959" y="712338"/>
                      <a:pt x="159546" y="770692"/>
                    </a:cubicBezTo>
                    <a:cubicBezTo>
                      <a:pt x="109616" y="717151"/>
                      <a:pt x="72317" y="649774"/>
                      <a:pt x="54270" y="573373"/>
                    </a:cubicBezTo>
                    <a:close/>
                  </a:path>
                </a:pathLst>
              </a:custGeom>
              <a:solidFill>
                <a:srgbClr val="F763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855" name="Google Shape;855;p17"/>
            <p:cNvSpPr/>
            <p:nvPr/>
          </p:nvSpPr>
          <p:spPr>
            <a:xfrm>
              <a:off x="10156190" y="3388065"/>
              <a:ext cx="546147" cy="527612"/>
            </a:xfrm>
            <a:custGeom>
              <a:rect b="b" l="l" r="r" t="t"/>
              <a:pathLst>
                <a:path extrusionOk="0" h="527612" w="546147">
                  <a:moveTo>
                    <a:pt x="540686" y="124554"/>
                  </a:moveTo>
                  <a:cubicBezTo>
                    <a:pt x="540686" y="123953"/>
                    <a:pt x="540686" y="123953"/>
                    <a:pt x="540686" y="123351"/>
                  </a:cubicBezTo>
                  <a:cubicBezTo>
                    <a:pt x="522036" y="43341"/>
                    <a:pt x="446839" y="-16817"/>
                    <a:pt x="359610" y="4239"/>
                  </a:cubicBezTo>
                  <a:cubicBezTo>
                    <a:pt x="290428" y="20481"/>
                    <a:pt x="262154" y="79436"/>
                    <a:pt x="259146" y="129367"/>
                  </a:cubicBezTo>
                  <a:lnTo>
                    <a:pt x="259146" y="129367"/>
                  </a:lnTo>
                  <a:cubicBezTo>
                    <a:pt x="234482" y="86053"/>
                    <a:pt x="182746" y="45747"/>
                    <a:pt x="113565" y="61990"/>
                  </a:cubicBezTo>
                  <a:cubicBezTo>
                    <a:pt x="26336" y="82444"/>
                    <a:pt x="-14572" y="169673"/>
                    <a:pt x="4678" y="249683"/>
                  </a:cubicBezTo>
                  <a:cubicBezTo>
                    <a:pt x="4678" y="250284"/>
                    <a:pt x="4678" y="250284"/>
                    <a:pt x="5280" y="250886"/>
                  </a:cubicBezTo>
                  <a:cubicBezTo>
                    <a:pt x="8890" y="268332"/>
                    <a:pt x="51000" y="445797"/>
                    <a:pt x="352993" y="527612"/>
                  </a:cubicBezTo>
                  <a:lnTo>
                    <a:pt x="352993" y="527612"/>
                  </a:lnTo>
                  <a:cubicBezTo>
                    <a:pt x="352993" y="527612"/>
                    <a:pt x="352993" y="527612"/>
                    <a:pt x="352993" y="527612"/>
                  </a:cubicBezTo>
                  <a:cubicBezTo>
                    <a:pt x="352993" y="527612"/>
                    <a:pt x="352993" y="527612"/>
                    <a:pt x="352993" y="527612"/>
                  </a:cubicBezTo>
                  <a:cubicBezTo>
                    <a:pt x="352993" y="527612"/>
                    <a:pt x="352993" y="527612"/>
                    <a:pt x="352993" y="527612"/>
                  </a:cubicBezTo>
                  <a:cubicBezTo>
                    <a:pt x="352993" y="527612"/>
                    <a:pt x="352993" y="527612"/>
                    <a:pt x="352993" y="527612"/>
                  </a:cubicBezTo>
                  <a:lnTo>
                    <a:pt x="352993" y="527612"/>
                  </a:lnTo>
                  <a:cubicBezTo>
                    <a:pt x="586406" y="319466"/>
                    <a:pt x="544897" y="142000"/>
                    <a:pt x="540686" y="1245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56" name="Google Shape;856;p17"/>
          <p:cNvGrpSpPr/>
          <p:nvPr/>
        </p:nvGrpSpPr>
        <p:grpSpPr>
          <a:xfrm rot="-1361582">
            <a:off x="2656190" y="3430164"/>
            <a:ext cx="1416462" cy="1416462"/>
            <a:chOff x="1085147" y="2720748"/>
            <a:chExt cx="1416439" cy="1416439"/>
          </a:xfrm>
        </p:grpSpPr>
        <p:grpSp>
          <p:nvGrpSpPr>
            <p:cNvPr id="857" name="Google Shape;857;p17"/>
            <p:cNvGrpSpPr/>
            <p:nvPr/>
          </p:nvGrpSpPr>
          <p:grpSpPr>
            <a:xfrm>
              <a:off x="1085147" y="2720748"/>
              <a:ext cx="1416439" cy="1416439"/>
              <a:chOff x="1085147" y="2720748"/>
              <a:chExt cx="1416439" cy="1416439"/>
            </a:xfrm>
          </p:grpSpPr>
          <p:grpSp>
            <p:nvGrpSpPr>
              <p:cNvPr id="858" name="Google Shape;858;p17"/>
              <p:cNvGrpSpPr/>
              <p:nvPr/>
            </p:nvGrpSpPr>
            <p:grpSpPr>
              <a:xfrm>
                <a:off x="1085147" y="2720748"/>
                <a:ext cx="1416439" cy="1416439"/>
                <a:chOff x="1085147" y="2720748"/>
                <a:chExt cx="1416439" cy="1416439"/>
              </a:xfrm>
            </p:grpSpPr>
            <p:sp>
              <p:nvSpPr>
                <p:cNvPr id="859" name="Google Shape;859;p17"/>
                <p:cNvSpPr/>
                <p:nvPr/>
              </p:nvSpPr>
              <p:spPr>
                <a:xfrm rot="-2700000">
                  <a:off x="1292579" y="2928181"/>
                  <a:ext cx="1001574" cy="1001574"/>
                </a:xfrm>
                <a:custGeom>
                  <a:rect b="b" l="l" r="r" t="t"/>
                  <a:pathLst>
                    <a:path extrusionOk="0" h="1001017" w="1001017">
                      <a:moveTo>
                        <a:pt x="1001018" y="500509"/>
                      </a:moveTo>
                      <a:cubicBezTo>
                        <a:pt x="1001018" y="776932"/>
                        <a:pt x="776932" y="1001018"/>
                        <a:pt x="500509" y="1001018"/>
                      </a:cubicBezTo>
                      <a:cubicBezTo>
                        <a:pt x="224085" y="1001018"/>
                        <a:pt x="0" y="776932"/>
                        <a:pt x="0" y="500509"/>
                      </a:cubicBezTo>
                      <a:cubicBezTo>
                        <a:pt x="0" y="224086"/>
                        <a:pt x="224085" y="0"/>
                        <a:pt x="500509" y="0"/>
                      </a:cubicBezTo>
                      <a:cubicBezTo>
                        <a:pt x="776932" y="0"/>
                        <a:pt x="1001018" y="224086"/>
                        <a:pt x="1001018" y="500509"/>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0" name="Google Shape;860;p17"/>
                <p:cNvSpPr/>
                <p:nvPr/>
              </p:nvSpPr>
              <p:spPr>
                <a:xfrm>
                  <a:off x="1348940" y="3027145"/>
                  <a:ext cx="944603" cy="901993"/>
                </a:xfrm>
                <a:custGeom>
                  <a:rect b="b" l="l" r="r" t="t"/>
                  <a:pathLst>
                    <a:path extrusionOk="0" h="901993" w="944603">
                      <a:moveTo>
                        <a:pt x="742950" y="0"/>
                      </a:moveTo>
                      <a:cubicBezTo>
                        <a:pt x="785662" y="81815"/>
                        <a:pt x="806116" y="176864"/>
                        <a:pt x="797092" y="275523"/>
                      </a:cubicBezTo>
                      <a:cubicBezTo>
                        <a:pt x="772427" y="551046"/>
                        <a:pt x="528788" y="753778"/>
                        <a:pt x="253866" y="729114"/>
                      </a:cubicBezTo>
                      <a:cubicBezTo>
                        <a:pt x="158215" y="720692"/>
                        <a:pt x="71588" y="685800"/>
                        <a:pt x="0" y="632259"/>
                      </a:cubicBezTo>
                      <a:cubicBezTo>
                        <a:pt x="76401" y="778443"/>
                        <a:pt x="222584" y="884321"/>
                        <a:pt x="399448" y="899962"/>
                      </a:cubicBezTo>
                      <a:cubicBezTo>
                        <a:pt x="674972" y="924627"/>
                        <a:pt x="918009" y="721895"/>
                        <a:pt x="942674" y="446372"/>
                      </a:cubicBezTo>
                      <a:cubicBezTo>
                        <a:pt x="958315" y="266499"/>
                        <a:pt x="877704" y="100464"/>
                        <a:pt x="742950"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1" name="Google Shape;861;p17"/>
                <p:cNvSpPr/>
                <p:nvPr/>
              </p:nvSpPr>
              <p:spPr>
                <a:xfrm>
                  <a:off x="1325966" y="2965107"/>
                  <a:ext cx="886239" cy="713547"/>
                </a:xfrm>
                <a:custGeom>
                  <a:rect b="b" l="l" r="r" t="t"/>
                  <a:pathLst>
                    <a:path extrusionOk="0" h="713547" w="886239">
                      <a:moveTo>
                        <a:pt x="31396" y="477728"/>
                      </a:moveTo>
                      <a:cubicBezTo>
                        <a:pt x="54256" y="222057"/>
                        <a:pt x="280450" y="33763"/>
                        <a:pt x="535519" y="56623"/>
                      </a:cubicBezTo>
                      <a:cubicBezTo>
                        <a:pt x="684711" y="69858"/>
                        <a:pt x="811042" y="152876"/>
                        <a:pt x="886240" y="270184"/>
                      </a:cubicBezTo>
                      <a:cubicBezTo>
                        <a:pt x="818863" y="124000"/>
                        <a:pt x="677492" y="17521"/>
                        <a:pt x="506042" y="1880"/>
                      </a:cubicBezTo>
                      <a:cubicBezTo>
                        <a:pt x="250371" y="-20980"/>
                        <a:pt x="24779" y="167314"/>
                        <a:pt x="1919" y="422985"/>
                      </a:cubicBezTo>
                      <a:cubicBezTo>
                        <a:pt x="-7707" y="528863"/>
                        <a:pt x="19364" y="629928"/>
                        <a:pt x="72303" y="713547"/>
                      </a:cubicBezTo>
                      <a:cubicBezTo>
                        <a:pt x="39217" y="642561"/>
                        <a:pt x="24177" y="561348"/>
                        <a:pt x="31396" y="477728"/>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62" name="Google Shape;862;p17"/>
              <p:cNvGrpSpPr/>
              <p:nvPr/>
            </p:nvGrpSpPr>
            <p:grpSpPr>
              <a:xfrm>
                <a:off x="1503639" y="3235565"/>
                <a:ext cx="597443" cy="225431"/>
                <a:chOff x="1503639" y="3235565"/>
                <a:chExt cx="597443" cy="225431"/>
              </a:xfrm>
            </p:grpSpPr>
            <p:sp>
              <p:nvSpPr>
                <p:cNvPr id="863" name="Google Shape;863;p17"/>
                <p:cNvSpPr/>
                <p:nvPr/>
              </p:nvSpPr>
              <p:spPr>
                <a:xfrm>
                  <a:off x="1503639" y="3235565"/>
                  <a:ext cx="146090" cy="177344"/>
                </a:xfrm>
                <a:custGeom>
                  <a:rect b="b" l="l" r="r" t="t"/>
                  <a:pathLst>
                    <a:path extrusionOk="0" h="177344" w="146090">
                      <a:moveTo>
                        <a:pt x="19759" y="177191"/>
                      </a:moveTo>
                      <a:cubicBezTo>
                        <a:pt x="13744" y="176590"/>
                        <a:pt x="7728" y="172980"/>
                        <a:pt x="3517" y="167566"/>
                      </a:cubicBezTo>
                      <a:cubicBezTo>
                        <a:pt x="-3101" y="157941"/>
                        <a:pt x="-93" y="144706"/>
                        <a:pt x="10134" y="138089"/>
                      </a:cubicBezTo>
                      <a:lnTo>
                        <a:pt x="87136" y="88759"/>
                      </a:lnTo>
                      <a:lnTo>
                        <a:pt x="16751" y="38227"/>
                      </a:lnTo>
                      <a:cubicBezTo>
                        <a:pt x="7126" y="31609"/>
                        <a:pt x="5321" y="18375"/>
                        <a:pt x="11939" y="8749"/>
                      </a:cubicBezTo>
                      <a:cubicBezTo>
                        <a:pt x="18556" y="-876"/>
                        <a:pt x="31791" y="-2681"/>
                        <a:pt x="41416" y="3937"/>
                      </a:cubicBezTo>
                      <a:lnTo>
                        <a:pt x="137067" y="72517"/>
                      </a:lnTo>
                      <a:cubicBezTo>
                        <a:pt x="142481" y="76728"/>
                        <a:pt x="146091" y="83345"/>
                        <a:pt x="146091" y="90564"/>
                      </a:cubicBezTo>
                      <a:cubicBezTo>
                        <a:pt x="146091" y="97783"/>
                        <a:pt x="142481" y="103799"/>
                        <a:pt x="136466" y="108010"/>
                      </a:cubicBezTo>
                      <a:lnTo>
                        <a:pt x="32994" y="174183"/>
                      </a:lnTo>
                      <a:cubicBezTo>
                        <a:pt x="28783" y="176590"/>
                        <a:pt x="24572" y="177793"/>
                        <a:pt x="19759" y="177191"/>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4" name="Google Shape;864;p17"/>
                <p:cNvSpPr/>
                <p:nvPr/>
              </p:nvSpPr>
              <p:spPr>
                <a:xfrm>
                  <a:off x="1952020" y="3285054"/>
                  <a:ext cx="149062" cy="175942"/>
                </a:xfrm>
                <a:custGeom>
                  <a:rect b="b" l="l" r="r" t="t"/>
                  <a:pathLst>
                    <a:path extrusionOk="0" h="175942" w="149062">
                      <a:moveTo>
                        <a:pt x="109189" y="175830"/>
                      </a:moveTo>
                      <a:cubicBezTo>
                        <a:pt x="104377" y="175228"/>
                        <a:pt x="100166" y="173423"/>
                        <a:pt x="96556" y="170416"/>
                      </a:cubicBezTo>
                      <a:lnTo>
                        <a:pt x="6921" y="86796"/>
                      </a:lnTo>
                      <a:cubicBezTo>
                        <a:pt x="1507" y="81983"/>
                        <a:pt x="-900" y="74764"/>
                        <a:pt x="304" y="68147"/>
                      </a:cubicBezTo>
                      <a:cubicBezTo>
                        <a:pt x="1507" y="60928"/>
                        <a:pt x="5718" y="55514"/>
                        <a:pt x="12335" y="52506"/>
                      </a:cubicBezTo>
                      <a:lnTo>
                        <a:pt x="118815" y="1973"/>
                      </a:lnTo>
                      <a:cubicBezTo>
                        <a:pt x="129643" y="-2839"/>
                        <a:pt x="142276" y="1372"/>
                        <a:pt x="147089" y="12200"/>
                      </a:cubicBezTo>
                      <a:cubicBezTo>
                        <a:pt x="151902" y="23029"/>
                        <a:pt x="147690" y="35662"/>
                        <a:pt x="136862" y="40474"/>
                      </a:cubicBezTo>
                      <a:lnTo>
                        <a:pt x="58657" y="77772"/>
                      </a:lnTo>
                      <a:lnTo>
                        <a:pt x="125432" y="140337"/>
                      </a:lnTo>
                      <a:cubicBezTo>
                        <a:pt x="133854" y="148157"/>
                        <a:pt x="134456" y="161993"/>
                        <a:pt x="126635" y="170416"/>
                      </a:cubicBezTo>
                      <a:cubicBezTo>
                        <a:pt x="121823" y="174626"/>
                        <a:pt x="115205" y="176431"/>
                        <a:pt x="109189" y="175830"/>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865" name="Google Shape;865;p17"/>
            <p:cNvGrpSpPr/>
            <p:nvPr/>
          </p:nvGrpSpPr>
          <p:grpSpPr>
            <a:xfrm>
              <a:off x="1537234" y="3483142"/>
              <a:ext cx="498107" cy="365756"/>
              <a:chOff x="1537234" y="3483142"/>
              <a:chExt cx="498107" cy="365756"/>
            </a:xfrm>
          </p:grpSpPr>
          <p:sp>
            <p:nvSpPr>
              <p:cNvPr id="866" name="Google Shape;866;p17"/>
              <p:cNvSpPr/>
              <p:nvPr/>
            </p:nvSpPr>
            <p:spPr>
              <a:xfrm>
                <a:off x="1537234" y="3483142"/>
                <a:ext cx="498107" cy="195010"/>
              </a:xfrm>
              <a:custGeom>
                <a:rect b="b" l="l" r="r" t="t"/>
                <a:pathLst>
                  <a:path extrusionOk="0" h="195010" w="498107">
                    <a:moveTo>
                      <a:pt x="0" y="0"/>
                    </a:moveTo>
                    <a:cubicBezTo>
                      <a:pt x="5414" y="98057"/>
                      <a:pt x="104675" y="182278"/>
                      <a:pt x="233413" y="193709"/>
                    </a:cubicBezTo>
                    <a:cubicBezTo>
                      <a:pt x="362151" y="205138"/>
                      <a:pt x="475247" y="140168"/>
                      <a:pt x="498107" y="44517"/>
                    </a:cubicBezTo>
                    <a:lnTo>
                      <a:pt x="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867" name="Google Shape;867;p17"/>
              <p:cNvGrpSpPr/>
              <p:nvPr/>
            </p:nvGrpSpPr>
            <p:grpSpPr>
              <a:xfrm>
                <a:off x="1619670" y="3492165"/>
                <a:ext cx="315207" cy="356733"/>
                <a:chOff x="1619670" y="3492165"/>
                <a:chExt cx="315207" cy="356733"/>
              </a:xfrm>
            </p:grpSpPr>
            <p:sp>
              <p:nvSpPr>
                <p:cNvPr id="868" name="Google Shape;868;p17"/>
                <p:cNvSpPr/>
                <p:nvPr/>
              </p:nvSpPr>
              <p:spPr>
                <a:xfrm>
                  <a:off x="1619670" y="3492165"/>
                  <a:ext cx="315207" cy="356717"/>
                </a:xfrm>
                <a:custGeom>
                  <a:rect b="b" l="l" r="r" t="t"/>
                  <a:pathLst>
                    <a:path extrusionOk="0" h="356717" w="315207">
                      <a:moveTo>
                        <a:pt x="18028" y="0"/>
                      </a:moveTo>
                      <a:lnTo>
                        <a:pt x="582" y="194310"/>
                      </a:lnTo>
                      <a:cubicBezTo>
                        <a:pt x="-6637" y="276125"/>
                        <a:pt x="54123" y="348916"/>
                        <a:pt x="135937" y="356135"/>
                      </a:cubicBezTo>
                      <a:cubicBezTo>
                        <a:pt x="217752" y="363354"/>
                        <a:pt x="290543" y="302594"/>
                        <a:pt x="297762" y="220780"/>
                      </a:cubicBezTo>
                      <a:lnTo>
                        <a:pt x="315208" y="26470"/>
                      </a:lnTo>
                      <a:lnTo>
                        <a:pt x="18028" y="0"/>
                      </a:ln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9" name="Google Shape;869;p17"/>
                <p:cNvSpPr/>
                <p:nvPr/>
              </p:nvSpPr>
              <p:spPr>
                <a:xfrm>
                  <a:off x="1753757" y="3504197"/>
                  <a:ext cx="45164" cy="222629"/>
                </a:xfrm>
                <a:custGeom>
                  <a:rect b="b" l="l" r="r" t="t"/>
                  <a:pathLst>
                    <a:path extrusionOk="0" h="222629" w="45164">
                      <a:moveTo>
                        <a:pt x="12077" y="222584"/>
                      </a:moveTo>
                      <a:lnTo>
                        <a:pt x="12077" y="222584"/>
                      </a:lnTo>
                      <a:cubicBezTo>
                        <a:pt x="4858" y="221983"/>
                        <a:pt x="-556" y="215365"/>
                        <a:pt x="46" y="208146"/>
                      </a:cubicBezTo>
                      <a:lnTo>
                        <a:pt x="18695" y="0"/>
                      </a:lnTo>
                      <a:lnTo>
                        <a:pt x="45164" y="2406"/>
                      </a:lnTo>
                      <a:lnTo>
                        <a:pt x="26515" y="210553"/>
                      </a:lnTo>
                      <a:cubicBezTo>
                        <a:pt x="25914" y="217772"/>
                        <a:pt x="19898" y="223186"/>
                        <a:pt x="12077" y="222584"/>
                      </a:cubicBezTo>
                      <a:close/>
                    </a:path>
                  </a:pathLst>
                </a:custGeom>
                <a:solidFill>
                  <a:srgbClr val="C64F5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0" name="Google Shape;870;p17"/>
                <p:cNvSpPr/>
                <p:nvPr/>
              </p:nvSpPr>
              <p:spPr>
                <a:xfrm>
                  <a:off x="1653339" y="3715953"/>
                  <a:ext cx="263491" cy="132945"/>
                </a:xfrm>
                <a:custGeom>
                  <a:rect b="b" l="l" r="r" t="t"/>
                  <a:pathLst>
                    <a:path extrusionOk="0" h="132945" w="263491">
                      <a:moveTo>
                        <a:pt x="101667" y="132347"/>
                      </a:moveTo>
                      <a:cubicBezTo>
                        <a:pt x="182278" y="139566"/>
                        <a:pt x="254468" y="80611"/>
                        <a:pt x="263492" y="0"/>
                      </a:cubicBezTo>
                      <a:cubicBezTo>
                        <a:pt x="160622" y="83619"/>
                        <a:pt x="58353" y="86627"/>
                        <a:pt x="0" y="78205"/>
                      </a:cubicBezTo>
                      <a:cubicBezTo>
                        <a:pt x="24665" y="108284"/>
                        <a:pt x="60759" y="128738"/>
                        <a:pt x="101667" y="132347"/>
                      </a:cubicBezTo>
                      <a:close/>
                    </a:path>
                  </a:pathLst>
                </a:custGeom>
                <a:solidFill>
                  <a:srgbClr val="E05F6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871" name="Google Shape;871;p17"/>
          <p:cNvGrpSpPr/>
          <p:nvPr/>
        </p:nvGrpSpPr>
        <p:grpSpPr>
          <a:xfrm>
            <a:off x="1919256" y="854217"/>
            <a:ext cx="1866417" cy="1866417"/>
            <a:chOff x="5311255" y="4973092"/>
            <a:chExt cx="1465811" cy="1465811"/>
          </a:xfrm>
        </p:grpSpPr>
        <p:grpSp>
          <p:nvGrpSpPr>
            <p:cNvPr id="872" name="Google Shape;872;p17"/>
            <p:cNvGrpSpPr/>
            <p:nvPr/>
          </p:nvGrpSpPr>
          <p:grpSpPr>
            <a:xfrm>
              <a:off x="5311255" y="4973092"/>
              <a:ext cx="1465811" cy="1465811"/>
              <a:chOff x="5311255" y="4973092"/>
              <a:chExt cx="1465811" cy="1465811"/>
            </a:xfrm>
          </p:grpSpPr>
          <p:sp>
            <p:nvSpPr>
              <p:cNvPr id="873" name="Google Shape;873;p17"/>
              <p:cNvSpPr/>
              <p:nvPr/>
            </p:nvSpPr>
            <p:spPr>
              <a:xfrm rot="-2700000">
                <a:off x="5525918" y="5187755"/>
                <a:ext cx="1036485" cy="1036485"/>
              </a:xfrm>
              <a:custGeom>
                <a:rect b="b" l="l" r="r" t="t"/>
                <a:pathLst>
                  <a:path extrusionOk="0" h="1035909" w="1035909">
                    <a:moveTo>
                      <a:pt x="1035909" y="517955"/>
                    </a:moveTo>
                    <a:cubicBezTo>
                      <a:pt x="1035909" y="804013"/>
                      <a:pt x="804013" y="1035909"/>
                      <a:pt x="517955" y="1035909"/>
                    </a:cubicBezTo>
                    <a:cubicBezTo>
                      <a:pt x="231897" y="1035909"/>
                      <a:pt x="0" y="804013"/>
                      <a:pt x="0" y="517955"/>
                    </a:cubicBezTo>
                    <a:cubicBezTo>
                      <a:pt x="0" y="231896"/>
                      <a:pt x="231897" y="0"/>
                      <a:pt x="517955" y="0"/>
                    </a:cubicBezTo>
                    <a:cubicBezTo>
                      <a:pt x="804013" y="0"/>
                      <a:pt x="1035909" y="231896"/>
                      <a:pt x="1035909" y="517955"/>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4" name="Google Shape;874;p17"/>
              <p:cNvSpPr/>
              <p:nvPr/>
            </p:nvSpPr>
            <p:spPr>
              <a:xfrm>
                <a:off x="5643011" y="5235541"/>
                <a:ext cx="918529" cy="987669"/>
              </a:xfrm>
              <a:custGeom>
                <a:rect b="b" l="l" r="r" t="t"/>
                <a:pathLst>
                  <a:path extrusionOk="0" h="987669" w="918529">
                    <a:moveTo>
                      <a:pt x="619025" y="0"/>
                    </a:moveTo>
                    <a:cubicBezTo>
                      <a:pt x="679784" y="73994"/>
                      <a:pt x="720090" y="165434"/>
                      <a:pt x="732122" y="267703"/>
                    </a:cubicBezTo>
                    <a:cubicBezTo>
                      <a:pt x="765209" y="551648"/>
                      <a:pt x="561875" y="808522"/>
                      <a:pt x="277930" y="841609"/>
                    </a:cubicBezTo>
                    <a:cubicBezTo>
                      <a:pt x="179270" y="853039"/>
                      <a:pt x="83619" y="836195"/>
                      <a:pt x="0" y="797092"/>
                    </a:cubicBezTo>
                    <a:cubicBezTo>
                      <a:pt x="108284" y="929440"/>
                      <a:pt x="279132" y="1005239"/>
                      <a:pt x="460809" y="984183"/>
                    </a:cubicBezTo>
                    <a:cubicBezTo>
                      <a:pt x="744755" y="951097"/>
                      <a:pt x="948088" y="694222"/>
                      <a:pt x="915001" y="410277"/>
                    </a:cubicBezTo>
                    <a:cubicBezTo>
                      <a:pt x="893345" y="224389"/>
                      <a:pt x="776638" y="73393"/>
                      <a:pt x="619025"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5" name="Google Shape;875;p17"/>
              <p:cNvSpPr/>
              <p:nvPr/>
            </p:nvSpPr>
            <p:spPr>
              <a:xfrm>
                <a:off x="5560336" y="5226897"/>
                <a:ext cx="867133" cy="815963"/>
              </a:xfrm>
              <a:custGeom>
                <a:rect b="b" l="l" r="r" t="t"/>
                <a:pathLst>
                  <a:path extrusionOk="0" h="815963" w="867133">
                    <a:moveTo>
                      <a:pt x="45377" y="584957"/>
                    </a:moveTo>
                    <a:cubicBezTo>
                      <a:pt x="14697" y="321465"/>
                      <a:pt x="203592" y="82638"/>
                      <a:pt x="467084" y="51958"/>
                    </a:cubicBezTo>
                    <a:cubicBezTo>
                      <a:pt x="621088" y="33911"/>
                      <a:pt x="766670" y="91061"/>
                      <a:pt x="867134" y="194532"/>
                    </a:cubicBezTo>
                    <a:cubicBezTo>
                      <a:pt x="767873" y="60982"/>
                      <a:pt x="602439" y="-17224"/>
                      <a:pt x="424973" y="3230"/>
                    </a:cubicBezTo>
                    <a:cubicBezTo>
                      <a:pt x="161482" y="33911"/>
                      <a:pt x="-27414" y="272738"/>
                      <a:pt x="3266" y="536229"/>
                    </a:cubicBezTo>
                    <a:cubicBezTo>
                      <a:pt x="15899" y="645717"/>
                      <a:pt x="64627" y="742571"/>
                      <a:pt x="136215" y="815963"/>
                    </a:cubicBezTo>
                    <a:cubicBezTo>
                      <a:pt x="88089" y="749790"/>
                      <a:pt x="55604" y="671584"/>
                      <a:pt x="45377" y="584957"/>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76" name="Google Shape;876;p17"/>
            <p:cNvGrpSpPr/>
            <p:nvPr/>
          </p:nvGrpSpPr>
          <p:grpSpPr>
            <a:xfrm>
              <a:off x="5794460" y="5494673"/>
              <a:ext cx="462916" cy="176777"/>
              <a:chOff x="5794460" y="5494673"/>
              <a:chExt cx="462916" cy="176777"/>
            </a:xfrm>
          </p:grpSpPr>
          <p:sp>
            <p:nvSpPr>
              <p:cNvPr id="877" name="Google Shape;877;p17"/>
              <p:cNvSpPr/>
              <p:nvPr/>
            </p:nvSpPr>
            <p:spPr>
              <a:xfrm rot="-396560">
                <a:off x="5801611" y="5538893"/>
                <a:ext cx="75733" cy="128625"/>
              </a:xfrm>
              <a:custGeom>
                <a:rect b="b" l="l" r="r" t="t"/>
                <a:pathLst>
                  <a:path extrusionOk="0" h="128736" w="75798">
                    <a:moveTo>
                      <a:pt x="75798" y="64369"/>
                    </a:moveTo>
                    <a:cubicBezTo>
                      <a:pt x="75798" y="99918"/>
                      <a:pt x="58830" y="128737"/>
                      <a:pt x="37899" y="128737"/>
                    </a:cubicBezTo>
                    <a:cubicBezTo>
                      <a:pt x="16968" y="128737"/>
                      <a:pt x="0" y="99919"/>
                      <a:pt x="0" y="64369"/>
                    </a:cubicBezTo>
                    <a:cubicBezTo>
                      <a:pt x="0" y="28819"/>
                      <a:pt x="16968" y="0"/>
                      <a:pt x="37899" y="0"/>
                    </a:cubicBezTo>
                    <a:cubicBezTo>
                      <a:pt x="58830" y="0"/>
                      <a:pt x="75798" y="28819"/>
                      <a:pt x="75798" y="64369"/>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8" name="Google Shape;878;p17"/>
              <p:cNvSpPr/>
              <p:nvPr/>
            </p:nvSpPr>
            <p:spPr>
              <a:xfrm>
                <a:off x="6180067" y="5494673"/>
                <a:ext cx="77309" cy="127835"/>
              </a:xfrm>
              <a:custGeom>
                <a:rect b="b" l="l" r="r" t="t"/>
                <a:pathLst>
                  <a:path extrusionOk="0" h="127835" w="77309">
                    <a:moveTo>
                      <a:pt x="76554" y="59705"/>
                    </a:moveTo>
                    <a:cubicBezTo>
                      <a:pt x="80765" y="95198"/>
                      <a:pt x="66929" y="125277"/>
                      <a:pt x="45873" y="127683"/>
                    </a:cubicBezTo>
                    <a:cubicBezTo>
                      <a:pt x="24818" y="130090"/>
                      <a:pt x="4365" y="103620"/>
                      <a:pt x="755" y="68127"/>
                    </a:cubicBezTo>
                    <a:cubicBezTo>
                      <a:pt x="-3456" y="32634"/>
                      <a:pt x="10380" y="2555"/>
                      <a:pt x="31436" y="149"/>
                    </a:cubicBezTo>
                    <a:cubicBezTo>
                      <a:pt x="51889" y="-2258"/>
                      <a:pt x="72343" y="24813"/>
                      <a:pt x="76554" y="59705"/>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879" name="Google Shape;879;p17"/>
            <p:cNvSpPr/>
            <p:nvPr/>
          </p:nvSpPr>
          <p:spPr>
            <a:xfrm>
              <a:off x="5703770" y="5713796"/>
              <a:ext cx="691216" cy="351228"/>
            </a:xfrm>
            <a:custGeom>
              <a:rect b="b" l="l" r="r" t="t"/>
              <a:pathLst>
                <a:path extrusionOk="0" h="351228" w="691216">
                  <a:moveTo>
                    <a:pt x="0" y="80612"/>
                  </a:moveTo>
                  <a:cubicBezTo>
                    <a:pt x="39704" y="252062"/>
                    <a:pt x="202732" y="369370"/>
                    <a:pt x="381401" y="348916"/>
                  </a:cubicBezTo>
                  <a:cubicBezTo>
                    <a:pt x="560070" y="327861"/>
                    <a:pt x="691816" y="176263"/>
                    <a:pt x="691214" y="0"/>
                  </a:cubicBezTo>
                  <a:lnTo>
                    <a:pt x="0" y="80612"/>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0" name="Google Shape;880;p17"/>
            <p:cNvSpPr/>
            <p:nvPr/>
          </p:nvSpPr>
          <p:spPr>
            <a:xfrm>
              <a:off x="5835516" y="5913310"/>
              <a:ext cx="469833" cy="152399"/>
            </a:xfrm>
            <a:custGeom>
              <a:rect b="b" l="l" r="r" t="t"/>
              <a:pathLst>
                <a:path extrusionOk="0" h="152399" w="469833">
                  <a:moveTo>
                    <a:pt x="0" y="82627"/>
                  </a:moveTo>
                  <a:cubicBezTo>
                    <a:pt x="69182" y="134363"/>
                    <a:pt x="157012" y="160832"/>
                    <a:pt x="249655" y="150004"/>
                  </a:cubicBezTo>
                  <a:cubicBezTo>
                    <a:pt x="338087" y="139777"/>
                    <a:pt x="415089" y="97065"/>
                    <a:pt x="469833" y="35704"/>
                  </a:cubicBezTo>
                  <a:lnTo>
                    <a:pt x="465622" y="28485"/>
                  </a:lnTo>
                  <a:cubicBezTo>
                    <a:pt x="220780" y="-58143"/>
                    <a:pt x="3008" y="80221"/>
                    <a:pt x="0" y="82627"/>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Profile 15">
  <p:cSld name="CUSTOM_16_1_1_1_1_1_3">
    <p:spTree>
      <p:nvGrpSpPr>
        <p:cNvPr id="881" name="Shape 881"/>
        <p:cNvGrpSpPr/>
        <p:nvPr/>
      </p:nvGrpSpPr>
      <p:grpSpPr>
        <a:xfrm>
          <a:off x="0" y="0"/>
          <a:ext cx="0" cy="0"/>
          <a:chOff x="0" y="0"/>
          <a:chExt cx="0" cy="0"/>
        </a:xfrm>
      </p:grpSpPr>
      <p:grpSp>
        <p:nvGrpSpPr>
          <p:cNvPr id="882" name="Google Shape;882;p18"/>
          <p:cNvGrpSpPr/>
          <p:nvPr/>
        </p:nvGrpSpPr>
        <p:grpSpPr>
          <a:xfrm>
            <a:off x="8196911" y="564472"/>
            <a:ext cx="1321102" cy="1321102"/>
            <a:chOff x="1387100" y="17486"/>
            <a:chExt cx="1321102" cy="1321102"/>
          </a:xfrm>
        </p:grpSpPr>
        <p:grpSp>
          <p:nvGrpSpPr>
            <p:cNvPr id="883" name="Google Shape;883;p18"/>
            <p:cNvGrpSpPr/>
            <p:nvPr/>
          </p:nvGrpSpPr>
          <p:grpSpPr>
            <a:xfrm>
              <a:off x="1387100" y="17486"/>
              <a:ext cx="1321102" cy="1321102"/>
              <a:chOff x="1387100" y="17486"/>
              <a:chExt cx="1321102" cy="1321102"/>
            </a:xfrm>
          </p:grpSpPr>
          <p:sp>
            <p:nvSpPr>
              <p:cNvPr id="884" name="Google Shape;884;p18"/>
              <p:cNvSpPr/>
              <p:nvPr/>
            </p:nvSpPr>
            <p:spPr>
              <a:xfrm rot="-2700000">
                <a:off x="1580571" y="210957"/>
                <a:ext cx="934160" cy="934160"/>
              </a:xfrm>
              <a:custGeom>
                <a:rect b="b" l="l" r="r" t="t"/>
                <a:pathLst>
                  <a:path extrusionOk="0" h="933641" w="933641">
                    <a:moveTo>
                      <a:pt x="933642" y="466821"/>
                    </a:moveTo>
                    <a:cubicBezTo>
                      <a:pt x="933642" y="724639"/>
                      <a:pt x="724639" y="933642"/>
                      <a:pt x="466821" y="933642"/>
                    </a:cubicBezTo>
                    <a:cubicBezTo>
                      <a:pt x="209003" y="933642"/>
                      <a:pt x="0" y="724639"/>
                      <a:pt x="0" y="466821"/>
                    </a:cubicBezTo>
                    <a:cubicBezTo>
                      <a:pt x="0" y="209003"/>
                      <a:pt x="209003" y="0"/>
                      <a:pt x="466821" y="0"/>
                    </a:cubicBezTo>
                    <a:cubicBezTo>
                      <a:pt x="724639" y="0"/>
                      <a:pt x="933642" y="209003"/>
                      <a:pt x="933642" y="466821"/>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5" name="Google Shape;885;p18"/>
              <p:cNvSpPr/>
              <p:nvPr/>
            </p:nvSpPr>
            <p:spPr>
              <a:xfrm>
                <a:off x="1601002" y="359142"/>
                <a:ext cx="913541" cy="785773"/>
              </a:xfrm>
              <a:custGeom>
                <a:rect b="b" l="l" r="r" t="t"/>
                <a:pathLst>
                  <a:path extrusionOk="0" h="785773" w="913541">
                    <a:moveTo>
                      <a:pt x="788068" y="0"/>
                    </a:moveTo>
                    <a:cubicBezTo>
                      <a:pt x="813335" y="82416"/>
                      <a:pt x="816343" y="172653"/>
                      <a:pt x="791678" y="262288"/>
                    </a:cubicBezTo>
                    <a:cubicBezTo>
                      <a:pt x="723098" y="510741"/>
                      <a:pt x="465622" y="656924"/>
                      <a:pt x="217170" y="588344"/>
                    </a:cubicBezTo>
                    <a:cubicBezTo>
                      <a:pt x="130543" y="564281"/>
                      <a:pt x="57150" y="517960"/>
                      <a:pt x="0" y="456598"/>
                    </a:cubicBezTo>
                    <a:cubicBezTo>
                      <a:pt x="45720" y="603384"/>
                      <a:pt x="162426" y="724903"/>
                      <a:pt x="321845" y="768818"/>
                    </a:cubicBezTo>
                    <a:cubicBezTo>
                      <a:pt x="570297" y="837398"/>
                      <a:pt x="827773" y="691816"/>
                      <a:pt x="896353" y="442762"/>
                    </a:cubicBezTo>
                    <a:cubicBezTo>
                      <a:pt x="941471" y="280336"/>
                      <a:pt x="895150" y="114300"/>
                      <a:pt x="788068"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6" name="Google Shape;886;p18"/>
              <p:cNvSpPr/>
              <p:nvPr/>
            </p:nvSpPr>
            <p:spPr>
              <a:xfrm>
                <a:off x="1611704" y="244714"/>
                <a:ext cx="853766" cy="596894"/>
              </a:xfrm>
              <a:custGeom>
                <a:rect b="b" l="l" r="r" t="t"/>
                <a:pathLst>
                  <a:path extrusionOk="0" h="596894" w="853766">
                    <a:moveTo>
                      <a:pt x="33814" y="373709"/>
                    </a:moveTo>
                    <a:cubicBezTo>
                      <a:pt x="97582" y="142703"/>
                      <a:pt x="336409" y="7347"/>
                      <a:pt x="567415" y="71115"/>
                    </a:cubicBezTo>
                    <a:cubicBezTo>
                      <a:pt x="702169" y="108413"/>
                      <a:pt x="804437" y="205267"/>
                      <a:pt x="853767" y="325583"/>
                    </a:cubicBezTo>
                    <a:cubicBezTo>
                      <a:pt x="816469" y="180602"/>
                      <a:pt x="703973" y="58482"/>
                      <a:pt x="549368" y="15769"/>
                    </a:cubicBezTo>
                    <a:cubicBezTo>
                      <a:pt x="318361" y="-47998"/>
                      <a:pt x="79534" y="87357"/>
                      <a:pt x="15767" y="318364"/>
                    </a:cubicBezTo>
                    <a:cubicBezTo>
                      <a:pt x="-10702" y="414015"/>
                      <a:pt x="-2882" y="511471"/>
                      <a:pt x="32010" y="596895"/>
                    </a:cubicBezTo>
                    <a:cubicBezTo>
                      <a:pt x="13361" y="525908"/>
                      <a:pt x="12759" y="449508"/>
                      <a:pt x="33814" y="373709"/>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87" name="Google Shape;887;p18"/>
            <p:cNvGrpSpPr/>
            <p:nvPr/>
          </p:nvGrpSpPr>
          <p:grpSpPr>
            <a:xfrm>
              <a:off x="1875282" y="466741"/>
              <a:ext cx="404681" cy="204704"/>
              <a:chOff x="1875282" y="466741"/>
              <a:chExt cx="404681" cy="204704"/>
            </a:xfrm>
          </p:grpSpPr>
          <p:sp>
            <p:nvSpPr>
              <p:cNvPr id="888" name="Google Shape;888;p18"/>
              <p:cNvSpPr/>
              <p:nvPr/>
            </p:nvSpPr>
            <p:spPr>
              <a:xfrm>
                <a:off x="1875282" y="466741"/>
                <a:ext cx="73211" cy="113264"/>
              </a:xfrm>
              <a:custGeom>
                <a:rect b="b" l="l" r="r" t="t"/>
                <a:pathLst>
                  <a:path extrusionOk="0" h="113264" w="73211">
                    <a:moveTo>
                      <a:pt x="69823" y="65656"/>
                    </a:moveTo>
                    <a:cubicBezTo>
                      <a:pt x="61401" y="96336"/>
                      <a:pt x="39744" y="117392"/>
                      <a:pt x="21095" y="112579"/>
                    </a:cubicBezTo>
                    <a:cubicBezTo>
                      <a:pt x="3048" y="107766"/>
                      <a:pt x="-5374" y="78289"/>
                      <a:pt x="3649" y="47608"/>
                    </a:cubicBezTo>
                    <a:cubicBezTo>
                      <a:pt x="12071" y="16928"/>
                      <a:pt x="33728" y="-4127"/>
                      <a:pt x="52377" y="685"/>
                    </a:cubicBezTo>
                    <a:cubicBezTo>
                      <a:pt x="70424" y="5498"/>
                      <a:pt x="78245" y="34374"/>
                      <a:pt x="69823" y="65656"/>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9" name="Google Shape;889;p18"/>
              <p:cNvSpPr/>
              <p:nvPr/>
            </p:nvSpPr>
            <p:spPr>
              <a:xfrm>
                <a:off x="2206752" y="558181"/>
                <a:ext cx="73211" cy="113264"/>
              </a:xfrm>
              <a:custGeom>
                <a:rect b="b" l="l" r="r" t="t"/>
                <a:pathLst>
                  <a:path extrusionOk="0" h="113264" w="73211">
                    <a:moveTo>
                      <a:pt x="69823" y="65656"/>
                    </a:moveTo>
                    <a:cubicBezTo>
                      <a:pt x="61401" y="96336"/>
                      <a:pt x="39744" y="117392"/>
                      <a:pt x="21095" y="112579"/>
                    </a:cubicBezTo>
                    <a:cubicBezTo>
                      <a:pt x="3048" y="107766"/>
                      <a:pt x="-5374" y="78289"/>
                      <a:pt x="3649" y="47608"/>
                    </a:cubicBezTo>
                    <a:cubicBezTo>
                      <a:pt x="12071" y="16928"/>
                      <a:pt x="33728" y="-4127"/>
                      <a:pt x="52377" y="685"/>
                    </a:cubicBezTo>
                    <a:cubicBezTo>
                      <a:pt x="70424" y="5498"/>
                      <a:pt x="78245" y="34975"/>
                      <a:pt x="69823" y="65656"/>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890" name="Google Shape;890;p18"/>
            <p:cNvSpPr/>
            <p:nvPr/>
          </p:nvSpPr>
          <p:spPr>
            <a:xfrm>
              <a:off x="1729509" y="637072"/>
              <a:ext cx="609028" cy="365251"/>
            </a:xfrm>
            <a:custGeom>
              <a:rect b="b" l="l" r="r" t="t"/>
              <a:pathLst>
                <a:path extrusionOk="0" h="365251" w="609028">
                  <a:moveTo>
                    <a:pt x="3840" y="0"/>
                  </a:moveTo>
                  <a:cubicBezTo>
                    <a:pt x="-20824" y="156410"/>
                    <a:pt x="75428" y="310415"/>
                    <a:pt x="231839" y="353728"/>
                  </a:cubicBezTo>
                  <a:cubicBezTo>
                    <a:pt x="388249" y="397042"/>
                    <a:pt x="550074" y="314626"/>
                    <a:pt x="609029" y="167239"/>
                  </a:cubicBezTo>
                  <a:lnTo>
                    <a:pt x="384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1" name="Google Shape;891;p18"/>
            <p:cNvSpPr/>
            <p:nvPr/>
          </p:nvSpPr>
          <p:spPr>
            <a:xfrm>
              <a:off x="1774858" y="844381"/>
              <a:ext cx="409073" cy="158011"/>
            </a:xfrm>
            <a:custGeom>
              <a:rect b="b" l="l" r="r" t="t"/>
              <a:pathLst>
                <a:path extrusionOk="0" h="158011" w="409073">
                  <a:moveTo>
                    <a:pt x="0" y="5649"/>
                  </a:moveTo>
                  <a:cubicBezTo>
                    <a:pt x="40306" y="72425"/>
                    <a:pt x="105276" y="124160"/>
                    <a:pt x="185888" y="146419"/>
                  </a:cubicBezTo>
                  <a:cubicBezTo>
                    <a:pt x="263492" y="168076"/>
                    <a:pt x="341697" y="158450"/>
                    <a:pt x="409074" y="125364"/>
                  </a:cubicBezTo>
                  <a:lnTo>
                    <a:pt x="407871" y="118145"/>
                  </a:lnTo>
                  <a:cubicBezTo>
                    <a:pt x="232210" y="-37063"/>
                    <a:pt x="3610" y="5048"/>
                    <a:pt x="0" y="5649"/>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92" name="Google Shape;892;p18"/>
          <p:cNvGrpSpPr/>
          <p:nvPr/>
        </p:nvGrpSpPr>
        <p:grpSpPr>
          <a:xfrm>
            <a:off x="2496469" y="2871677"/>
            <a:ext cx="1620004" cy="1620004"/>
            <a:chOff x="9779241" y="2966391"/>
            <a:chExt cx="1324507" cy="1324507"/>
          </a:xfrm>
        </p:grpSpPr>
        <p:grpSp>
          <p:nvGrpSpPr>
            <p:cNvPr id="893" name="Google Shape;893;p18"/>
            <p:cNvGrpSpPr/>
            <p:nvPr/>
          </p:nvGrpSpPr>
          <p:grpSpPr>
            <a:xfrm>
              <a:off x="9779241" y="2966391"/>
              <a:ext cx="1324507" cy="1324507"/>
              <a:chOff x="9779241" y="2966391"/>
              <a:chExt cx="1324507" cy="1324507"/>
            </a:xfrm>
          </p:grpSpPr>
          <p:sp>
            <p:nvSpPr>
              <p:cNvPr id="894" name="Google Shape;894;p18"/>
              <p:cNvSpPr/>
              <p:nvPr/>
            </p:nvSpPr>
            <p:spPr>
              <a:xfrm rot="-2700000">
                <a:off x="9973211" y="3160361"/>
                <a:ext cx="936568" cy="936568"/>
              </a:xfrm>
              <a:custGeom>
                <a:rect b="b" l="l" r="r" t="t"/>
                <a:pathLst>
                  <a:path extrusionOk="0" h="936047" w="936047">
                    <a:moveTo>
                      <a:pt x="936048" y="468024"/>
                    </a:moveTo>
                    <a:cubicBezTo>
                      <a:pt x="936048" y="726507"/>
                      <a:pt x="726506" y="936048"/>
                      <a:pt x="468023" y="936048"/>
                    </a:cubicBezTo>
                    <a:cubicBezTo>
                      <a:pt x="209541" y="936048"/>
                      <a:pt x="-1" y="726506"/>
                      <a:pt x="-1" y="468024"/>
                    </a:cubicBezTo>
                    <a:cubicBezTo>
                      <a:pt x="-1" y="209541"/>
                      <a:pt x="209541" y="0"/>
                      <a:pt x="468023" y="0"/>
                    </a:cubicBezTo>
                    <a:cubicBezTo>
                      <a:pt x="726506" y="0"/>
                      <a:pt x="936048" y="209542"/>
                      <a:pt x="936048" y="468024"/>
                    </a:cubicBezTo>
                    <a:close/>
                  </a:path>
                </a:pathLst>
              </a:custGeom>
              <a:solidFill>
                <a:srgbClr val="F943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5" name="Google Shape;895;p18"/>
              <p:cNvSpPr/>
              <p:nvPr/>
            </p:nvSpPr>
            <p:spPr>
              <a:xfrm>
                <a:off x="10113945" y="3183555"/>
                <a:ext cx="794483" cy="912470"/>
              </a:xfrm>
              <a:custGeom>
                <a:rect b="b" l="l" r="r" t="t"/>
                <a:pathLst>
                  <a:path extrusionOk="0" h="912470" w="794483">
                    <a:moveTo>
                      <a:pt x="474044" y="0"/>
                    </a:moveTo>
                    <a:cubicBezTo>
                      <a:pt x="536007" y="60158"/>
                      <a:pt x="582328" y="138363"/>
                      <a:pt x="603383" y="228600"/>
                    </a:cubicBezTo>
                    <a:cubicBezTo>
                      <a:pt x="662338" y="480060"/>
                      <a:pt x="506529" y="732122"/>
                      <a:pt x="254467" y="791076"/>
                    </a:cubicBezTo>
                    <a:cubicBezTo>
                      <a:pt x="167239" y="811530"/>
                      <a:pt x="79408" y="806116"/>
                      <a:pt x="0" y="779646"/>
                    </a:cubicBezTo>
                    <a:cubicBezTo>
                      <a:pt x="110691" y="887329"/>
                      <a:pt x="271913" y="937861"/>
                      <a:pt x="433137" y="899962"/>
                    </a:cubicBezTo>
                    <a:cubicBezTo>
                      <a:pt x="684596" y="841007"/>
                      <a:pt x="841007" y="588946"/>
                      <a:pt x="782053" y="337486"/>
                    </a:cubicBezTo>
                    <a:cubicBezTo>
                      <a:pt x="744153" y="173255"/>
                      <a:pt x="623236" y="49931"/>
                      <a:pt x="474044" y="0"/>
                    </a:cubicBezTo>
                    <a:close/>
                  </a:path>
                </a:pathLst>
              </a:custGeom>
              <a:solidFill>
                <a:srgbClr val="E53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6" name="Google Shape;896;p18"/>
              <p:cNvSpPr/>
              <p:nvPr/>
            </p:nvSpPr>
            <p:spPr>
              <a:xfrm>
                <a:off x="10004330" y="3196120"/>
                <a:ext cx="752101" cy="770691"/>
              </a:xfrm>
              <a:custGeom>
                <a:rect b="b" l="l" r="r" t="t"/>
                <a:pathLst>
                  <a:path extrusionOk="0" h="770691" w="752101">
                    <a:moveTo>
                      <a:pt x="54270" y="573373"/>
                    </a:moveTo>
                    <a:cubicBezTo>
                      <a:pt x="-474" y="339961"/>
                      <a:pt x="144507" y="105947"/>
                      <a:pt x="377920" y="51203"/>
                    </a:cubicBezTo>
                    <a:cubicBezTo>
                      <a:pt x="514478" y="19319"/>
                      <a:pt x="651037" y="55414"/>
                      <a:pt x="752102" y="137830"/>
                    </a:cubicBezTo>
                    <a:cubicBezTo>
                      <a:pt x="649232" y="28343"/>
                      <a:pt x="492220" y="-25198"/>
                      <a:pt x="335208" y="11499"/>
                    </a:cubicBezTo>
                    <a:cubicBezTo>
                      <a:pt x="101795" y="66242"/>
                      <a:pt x="-43186" y="300257"/>
                      <a:pt x="11558" y="533669"/>
                    </a:cubicBezTo>
                    <a:cubicBezTo>
                      <a:pt x="34418" y="630523"/>
                      <a:pt x="87959" y="712338"/>
                      <a:pt x="159546" y="770692"/>
                    </a:cubicBezTo>
                    <a:cubicBezTo>
                      <a:pt x="109616" y="717151"/>
                      <a:pt x="72317" y="649774"/>
                      <a:pt x="54270" y="573373"/>
                    </a:cubicBezTo>
                    <a:close/>
                  </a:path>
                </a:pathLst>
              </a:custGeom>
              <a:solidFill>
                <a:srgbClr val="F763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897" name="Google Shape;897;p18"/>
            <p:cNvSpPr/>
            <p:nvPr/>
          </p:nvSpPr>
          <p:spPr>
            <a:xfrm>
              <a:off x="10156190" y="3388065"/>
              <a:ext cx="546147" cy="527612"/>
            </a:xfrm>
            <a:custGeom>
              <a:rect b="b" l="l" r="r" t="t"/>
              <a:pathLst>
                <a:path extrusionOk="0" h="527612" w="546147">
                  <a:moveTo>
                    <a:pt x="540686" y="124554"/>
                  </a:moveTo>
                  <a:cubicBezTo>
                    <a:pt x="540686" y="123953"/>
                    <a:pt x="540686" y="123953"/>
                    <a:pt x="540686" y="123351"/>
                  </a:cubicBezTo>
                  <a:cubicBezTo>
                    <a:pt x="522036" y="43341"/>
                    <a:pt x="446839" y="-16817"/>
                    <a:pt x="359610" y="4239"/>
                  </a:cubicBezTo>
                  <a:cubicBezTo>
                    <a:pt x="290428" y="20481"/>
                    <a:pt x="262154" y="79436"/>
                    <a:pt x="259146" y="129367"/>
                  </a:cubicBezTo>
                  <a:lnTo>
                    <a:pt x="259146" y="129367"/>
                  </a:lnTo>
                  <a:cubicBezTo>
                    <a:pt x="234482" y="86053"/>
                    <a:pt x="182746" y="45747"/>
                    <a:pt x="113565" y="61990"/>
                  </a:cubicBezTo>
                  <a:cubicBezTo>
                    <a:pt x="26336" y="82444"/>
                    <a:pt x="-14572" y="169673"/>
                    <a:pt x="4678" y="249683"/>
                  </a:cubicBezTo>
                  <a:cubicBezTo>
                    <a:pt x="4678" y="250284"/>
                    <a:pt x="4678" y="250284"/>
                    <a:pt x="5280" y="250886"/>
                  </a:cubicBezTo>
                  <a:cubicBezTo>
                    <a:pt x="8890" y="268332"/>
                    <a:pt x="51000" y="445797"/>
                    <a:pt x="352993" y="527612"/>
                  </a:cubicBezTo>
                  <a:lnTo>
                    <a:pt x="352993" y="527612"/>
                  </a:lnTo>
                  <a:cubicBezTo>
                    <a:pt x="352993" y="527612"/>
                    <a:pt x="352993" y="527612"/>
                    <a:pt x="352993" y="527612"/>
                  </a:cubicBezTo>
                  <a:cubicBezTo>
                    <a:pt x="352993" y="527612"/>
                    <a:pt x="352993" y="527612"/>
                    <a:pt x="352993" y="527612"/>
                  </a:cubicBezTo>
                  <a:cubicBezTo>
                    <a:pt x="352993" y="527612"/>
                    <a:pt x="352993" y="527612"/>
                    <a:pt x="352993" y="527612"/>
                  </a:cubicBezTo>
                  <a:cubicBezTo>
                    <a:pt x="352993" y="527612"/>
                    <a:pt x="352993" y="527612"/>
                    <a:pt x="352993" y="527612"/>
                  </a:cubicBezTo>
                  <a:lnTo>
                    <a:pt x="352993" y="527612"/>
                  </a:lnTo>
                  <a:cubicBezTo>
                    <a:pt x="586406" y="319466"/>
                    <a:pt x="544897" y="142000"/>
                    <a:pt x="540686" y="1245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98" name="Google Shape;898;p18"/>
          <p:cNvGrpSpPr/>
          <p:nvPr/>
        </p:nvGrpSpPr>
        <p:grpSpPr>
          <a:xfrm>
            <a:off x="8305851" y="2988630"/>
            <a:ext cx="2192758" cy="2192758"/>
            <a:chOff x="1829365" y="4210619"/>
            <a:chExt cx="2192758" cy="2192758"/>
          </a:xfrm>
        </p:grpSpPr>
        <p:grpSp>
          <p:nvGrpSpPr>
            <p:cNvPr id="899" name="Google Shape;899;p18"/>
            <p:cNvGrpSpPr/>
            <p:nvPr/>
          </p:nvGrpSpPr>
          <p:grpSpPr>
            <a:xfrm>
              <a:off x="1829365" y="4210619"/>
              <a:ext cx="2192758" cy="2192758"/>
              <a:chOff x="1829365" y="4210619"/>
              <a:chExt cx="2192758" cy="2192758"/>
            </a:xfrm>
          </p:grpSpPr>
          <p:sp>
            <p:nvSpPr>
              <p:cNvPr id="900" name="Google Shape;900;p18"/>
              <p:cNvSpPr/>
              <p:nvPr/>
            </p:nvSpPr>
            <p:spPr>
              <a:xfrm rot="-2700000">
                <a:off x="2150487" y="4531741"/>
                <a:ext cx="1550514" cy="1550514"/>
              </a:xfrm>
              <a:custGeom>
                <a:rect b="b" l="l" r="r" t="t"/>
                <a:pathLst>
                  <a:path extrusionOk="0" h="1549652" w="1549652">
                    <a:moveTo>
                      <a:pt x="1549653" y="774826"/>
                    </a:moveTo>
                    <a:cubicBezTo>
                      <a:pt x="1549653" y="1202751"/>
                      <a:pt x="1202751" y="1549653"/>
                      <a:pt x="774826" y="1549653"/>
                    </a:cubicBezTo>
                    <a:cubicBezTo>
                      <a:pt x="346902" y="1549653"/>
                      <a:pt x="0" y="1202751"/>
                      <a:pt x="0" y="774826"/>
                    </a:cubicBezTo>
                    <a:cubicBezTo>
                      <a:pt x="0" y="346902"/>
                      <a:pt x="346902" y="0"/>
                      <a:pt x="774826" y="0"/>
                    </a:cubicBezTo>
                    <a:cubicBezTo>
                      <a:pt x="1202751" y="0"/>
                      <a:pt x="1549653" y="346902"/>
                      <a:pt x="1549653" y="774826"/>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1" name="Google Shape;901;p18"/>
              <p:cNvSpPr/>
              <p:nvPr/>
            </p:nvSpPr>
            <p:spPr>
              <a:xfrm>
                <a:off x="2236871" y="4685096"/>
                <a:ext cx="1463256" cy="1395939"/>
              </a:xfrm>
              <a:custGeom>
                <a:rect b="b" l="l" r="r" t="t"/>
                <a:pathLst>
                  <a:path extrusionOk="0" h="1395939" w="1463256">
                    <a:moveTo>
                      <a:pt x="1152024" y="0"/>
                    </a:moveTo>
                    <a:cubicBezTo>
                      <a:pt x="1218197" y="126933"/>
                      <a:pt x="1249480" y="273718"/>
                      <a:pt x="1235643" y="427121"/>
                    </a:cubicBezTo>
                    <a:cubicBezTo>
                      <a:pt x="1196541" y="853641"/>
                      <a:pt x="819952" y="1167665"/>
                      <a:pt x="393433" y="1128562"/>
                    </a:cubicBezTo>
                    <a:cubicBezTo>
                      <a:pt x="245444" y="1115328"/>
                      <a:pt x="110690" y="1060584"/>
                      <a:pt x="0" y="977566"/>
                    </a:cubicBezTo>
                    <a:cubicBezTo>
                      <a:pt x="117910" y="1204361"/>
                      <a:pt x="344705" y="1367991"/>
                      <a:pt x="617822" y="1392655"/>
                    </a:cubicBezTo>
                    <a:cubicBezTo>
                      <a:pt x="1044341" y="1431758"/>
                      <a:pt x="1420930" y="1117132"/>
                      <a:pt x="1460032" y="691214"/>
                    </a:cubicBezTo>
                    <a:cubicBezTo>
                      <a:pt x="1485298" y="412683"/>
                      <a:pt x="1360170" y="155809"/>
                      <a:pt x="1152024"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2" name="Google Shape;902;p18"/>
              <p:cNvSpPr/>
              <p:nvPr/>
            </p:nvSpPr>
            <p:spPr>
              <a:xfrm>
                <a:off x="2201348" y="4588231"/>
                <a:ext cx="1374036" cy="1105111"/>
              </a:xfrm>
              <a:custGeom>
                <a:rect b="b" l="l" r="r" t="t"/>
                <a:pathLst>
                  <a:path extrusionOk="0" h="1105111" w="1374036">
                    <a:moveTo>
                      <a:pt x="49359" y="739351"/>
                    </a:moveTo>
                    <a:cubicBezTo>
                      <a:pt x="85454" y="343512"/>
                      <a:pt x="435573" y="51746"/>
                      <a:pt x="831412" y="87841"/>
                    </a:cubicBezTo>
                    <a:cubicBezTo>
                      <a:pt x="1063020" y="108896"/>
                      <a:pt x="1258533" y="237033"/>
                      <a:pt x="1374036" y="419311"/>
                    </a:cubicBezTo>
                    <a:cubicBezTo>
                      <a:pt x="1269963" y="193118"/>
                      <a:pt x="1050988" y="27683"/>
                      <a:pt x="785090" y="3019"/>
                    </a:cubicBezTo>
                    <a:cubicBezTo>
                      <a:pt x="389251" y="-33076"/>
                      <a:pt x="39132" y="258690"/>
                      <a:pt x="3038" y="654529"/>
                    </a:cubicBezTo>
                    <a:cubicBezTo>
                      <a:pt x="-12002" y="818760"/>
                      <a:pt x="29507" y="975772"/>
                      <a:pt x="111923" y="1105111"/>
                    </a:cubicBezTo>
                    <a:cubicBezTo>
                      <a:pt x="60789" y="994421"/>
                      <a:pt x="37328" y="869292"/>
                      <a:pt x="49359" y="739351"/>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03" name="Google Shape;903;p18"/>
            <p:cNvGrpSpPr/>
            <p:nvPr/>
          </p:nvGrpSpPr>
          <p:grpSpPr>
            <a:xfrm>
              <a:off x="2582778" y="5435265"/>
              <a:ext cx="656322" cy="323878"/>
              <a:chOff x="2582778" y="5435265"/>
              <a:chExt cx="656322" cy="323878"/>
            </a:xfrm>
          </p:grpSpPr>
          <p:sp>
            <p:nvSpPr>
              <p:cNvPr id="904" name="Google Shape;904;p18"/>
              <p:cNvSpPr/>
              <p:nvPr/>
            </p:nvSpPr>
            <p:spPr>
              <a:xfrm>
                <a:off x="2582778" y="5435265"/>
                <a:ext cx="656322" cy="323863"/>
              </a:xfrm>
              <a:custGeom>
                <a:rect b="b" l="l" r="r" t="t"/>
                <a:pathLst>
                  <a:path extrusionOk="0" h="323863" w="656322">
                    <a:moveTo>
                      <a:pt x="0" y="0"/>
                    </a:moveTo>
                    <a:cubicBezTo>
                      <a:pt x="3610" y="166637"/>
                      <a:pt x="131746" y="307407"/>
                      <a:pt x="301391" y="322446"/>
                    </a:cubicBezTo>
                    <a:cubicBezTo>
                      <a:pt x="471036" y="338087"/>
                      <a:pt x="622634" y="222584"/>
                      <a:pt x="656323" y="59556"/>
                    </a:cubicBezTo>
                    <a:lnTo>
                      <a:pt x="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5" name="Google Shape;905;p18"/>
              <p:cNvSpPr/>
              <p:nvPr/>
            </p:nvSpPr>
            <p:spPr>
              <a:xfrm>
                <a:off x="2665796" y="5617538"/>
                <a:ext cx="444566" cy="141605"/>
              </a:xfrm>
              <a:custGeom>
                <a:rect b="b" l="l" r="r" t="t"/>
                <a:pathLst>
                  <a:path extrusionOk="0" h="141605" w="444566">
                    <a:moveTo>
                      <a:pt x="0" y="29484"/>
                    </a:moveTo>
                    <a:cubicBezTo>
                      <a:pt x="54142" y="90845"/>
                      <a:pt x="130543" y="132353"/>
                      <a:pt x="218373" y="140174"/>
                    </a:cubicBezTo>
                    <a:cubicBezTo>
                      <a:pt x="302594" y="147995"/>
                      <a:pt x="382003" y="123330"/>
                      <a:pt x="444567" y="77008"/>
                    </a:cubicBezTo>
                    <a:lnTo>
                      <a:pt x="442161" y="69789"/>
                    </a:lnTo>
                    <a:cubicBezTo>
                      <a:pt x="231608" y="-57745"/>
                      <a:pt x="3008" y="28280"/>
                      <a:pt x="0" y="29484"/>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06" name="Google Shape;906;p18"/>
            <p:cNvGrpSpPr/>
            <p:nvPr/>
          </p:nvGrpSpPr>
          <p:grpSpPr>
            <a:xfrm>
              <a:off x="2361225" y="4902284"/>
              <a:ext cx="1168469" cy="513129"/>
              <a:chOff x="2361225" y="4902284"/>
              <a:chExt cx="1168469" cy="513129"/>
            </a:xfrm>
          </p:grpSpPr>
          <p:sp>
            <p:nvSpPr>
              <p:cNvPr id="907" name="Google Shape;907;p18"/>
              <p:cNvSpPr/>
              <p:nvPr/>
            </p:nvSpPr>
            <p:spPr>
              <a:xfrm>
                <a:off x="2361225" y="4902284"/>
                <a:ext cx="478458" cy="449963"/>
              </a:xfrm>
              <a:custGeom>
                <a:rect b="b" l="l" r="r" t="t"/>
                <a:pathLst>
                  <a:path extrusionOk="0" h="449963" w="478458">
                    <a:moveTo>
                      <a:pt x="477826" y="170229"/>
                    </a:moveTo>
                    <a:cubicBezTo>
                      <a:pt x="477826" y="169627"/>
                      <a:pt x="477826" y="169627"/>
                      <a:pt x="477826" y="169026"/>
                    </a:cubicBezTo>
                    <a:cubicBezTo>
                      <a:pt x="484443" y="98040"/>
                      <a:pt x="438723" y="27655"/>
                      <a:pt x="361120" y="20436"/>
                    </a:cubicBezTo>
                    <a:cubicBezTo>
                      <a:pt x="299758" y="15022"/>
                      <a:pt x="260054" y="55929"/>
                      <a:pt x="243812" y="96235"/>
                    </a:cubicBezTo>
                    <a:lnTo>
                      <a:pt x="243812" y="96235"/>
                    </a:lnTo>
                    <a:cubicBezTo>
                      <a:pt x="235389" y="53523"/>
                      <a:pt x="203506" y="5998"/>
                      <a:pt x="142145" y="584"/>
                    </a:cubicBezTo>
                    <a:cubicBezTo>
                      <a:pt x="64541" y="-6635"/>
                      <a:pt x="7391" y="54125"/>
                      <a:pt x="774" y="125111"/>
                    </a:cubicBezTo>
                    <a:cubicBezTo>
                      <a:pt x="774" y="125712"/>
                      <a:pt x="774" y="125712"/>
                      <a:pt x="774" y="126314"/>
                    </a:cubicBezTo>
                    <a:cubicBezTo>
                      <a:pt x="-1031" y="141955"/>
                      <a:pt x="-14867" y="299569"/>
                      <a:pt x="211928" y="449963"/>
                    </a:cubicBezTo>
                    <a:lnTo>
                      <a:pt x="211928" y="449963"/>
                    </a:lnTo>
                    <a:cubicBezTo>
                      <a:pt x="211928" y="449963"/>
                      <a:pt x="211928" y="449963"/>
                      <a:pt x="211928" y="449963"/>
                    </a:cubicBezTo>
                    <a:cubicBezTo>
                      <a:pt x="211928" y="449963"/>
                      <a:pt x="211928" y="449963"/>
                      <a:pt x="211928" y="449963"/>
                    </a:cubicBezTo>
                    <a:cubicBezTo>
                      <a:pt x="211928" y="449963"/>
                      <a:pt x="211928" y="449963"/>
                      <a:pt x="211928" y="449963"/>
                    </a:cubicBezTo>
                    <a:cubicBezTo>
                      <a:pt x="211928" y="449963"/>
                      <a:pt x="211928" y="449963"/>
                      <a:pt x="211928" y="449963"/>
                    </a:cubicBezTo>
                    <a:lnTo>
                      <a:pt x="211928" y="449963"/>
                    </a:lnTo>
                    <a:cubicBezTo>
                      <a:pt x="462185" y="344085"/>
                      <a:pt x="476623" y="185870"/>
                      <a:pt x="477826" y="170229"/>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8" name="Google Shape;908;p18"/>
              <p:cNvSpPr/>
              <p:nvPr/>
            </p:nvSpPr>
            <p:spPr>
              <a:xfrm>
                <a:off x="3051236" y="4965450"/>
                <a:ext cx="478458" cy="449963"/>
              </a:xfrm>
              <a:custGeom>
                <a:rect b="b" l="l" r="r" t="t"/>
                <a:pathLst>
                  <a:path extrusionOk="0" h="449963" w="478458">
                    <a:moveTo>
                      <a:pt x="477826" y="170229"/>
                    </a:moveTo>
                    <a:cubicBezTo>
                      <a:pt x="477826" y="169627"/>
                      <a:pt x="477826" y="169627"/>
                      <a:pt x="477826" y="169026"/>
                    </a:cubicBezTo>
                    <a:cubicBezTo>
                      <a:pt x="484443" y="98040"/>
                      <a:pt x="438723" y="27655"/>
                      <a:pt x="361119" y="20436"/>
                    </a:cubicBezTo>
                    <a:cubicBezTo>
                      <a:pt x="299758" y="15022"/>
                      <a:pt x="260054" y="55929"/>
                      <a:pt x="243812" y="96235"/>
                    </a:cubicBezTo>
                    <a:lnTo>
                      <a:pt x="243812" y="96235"/>
                    </a:lnTo>
                    <a:cubicBezTo>
                      <a:pt x="235389" y="53523"/>
                      <a:pt x="203506" y="5998"/>
                      <a:pt x="142145" y="584"/>
                    </a:cubicBezTo>
                    <a:cubicBezTo>
                      <a:pt x="64541" y="-6635"/>
                      <a:pt x="7391" y="54125"/>
                      <a:pt x="774" y="125111"/>
                    </a:cubicBezTo>
                    <a:cubicBezTo>
                      <a:pt x="774" y="125712"/>
                      <a:pt x="774" y="125712"/>
                      <a:pt x="774" y="126314"/>
                    </a:cubicBezTo>
                    <a:cubicBezTo>
                      <a:pt x="-1031" y="141955"/>
                      <a:pt x="-14867" y="299569"/>
                      <a:pt x="211928" y="449963"/>
                    </a:cubicBezTo>
                    <a:lnTo>
                      <a:pt x="211928" y="449963"/>
                    </a:lnTo>
                    <a:cubicBezTo>
                      <a:pt x="211928" y="449963"/>
                      <a:pt x="211928" y="449963"/>
                      <a:pt x="211928" y="449963"/>
                    </a:cubicBezTo>
                    <a:cubicBezTo>
                      <a:pt x="211928" y="449963"/>
                      <a:pt x="211928" y="449963"/>
                      <a:pt x="211928" y="449963"/>
                    </a:cubicBezTo>
                    <a:cubicBezTo>
                      <a:pt x="211928" y="449963"/>
                      <a:pt x="211928" y="449963"/>
                      <a:pt x="211928" y="449963"/>
                    </a:cubicBezTo>
                    <a:cubicBezTo>
                      <a:pt x="211928" y="449963"/>
                      <a:pt x="211928" y="449963"/>
                      <a:pt x="211928" y="449963"/>
                    </a:cubicBezTo>
                    <a:lnTo>
                      <a:pt x="211928" y="449963"/>
                    </a:lnTo>
                    <a:cubicBezTo>
                      <a:pt x="462185" y="343484"/>
                      <a:pt x="476623" y="185870"/>
                      <a:pt x="477826" y="170229"/>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909" name="Google Shape;909;p18"/>
          <p:cNvGrpSpPr/>
          <p:nvPr/>
        </p:nvGrpSpPr>
        <p:grpSpPr>
          <a:xfrm rot="-1845036">
            <a:off x="2026449" y="679405"/>
            <a:ext cx="1532064" cy="1532064"/>
            <a:chOff x="8367389" y="4325953"/>
            <a:chExt cx="1932283" cy="1932283"/>
          </a:xfrm>
        </p:grpSpPr>
        <p:grpSp>
          <p:nvGrpSpPr>
            <p:cNvPr id="910" name="Google Shape;910;p18"/>
            <p:cNvGrpSpPr/>
            <p:nvPr/>
          </p:nvGrpSpPr>
          <p:grpSpPr>
            <a:xfrm>
              <a:off x="8367389" y="4325953"/>
              <a:ext cx="1932283" cy="1932283"/>
              <a:chOff x="8367389" y="4325953"/>
              <a:chExt cx="1932283" cy="1932283"/>
            </a:xfrm>
          </p:grpSpPr>
          <p:grpSp>
            <p:nvGrpSpPr>
              <p:cNvPr id="911" name="Google Shape;911;p18"/>
              <p:cNvGrpSpPr/>
              <p:nvPr/>
            </p:nvGrpSpPr>
            <p:grpSpPr>
              <a:xfrm>
                <a:off x="8367389" y="4325953"/>
                <a:ext cx="1932283" cy="1932283"/>
                <a:chOff x="8367389" y="4325953"/>
                <a:chExt cx="1932283" cy="1932283"/>
              </a:xfrm>
            </p:grpSpPr>
            <p:sp>
              <p:nvSpPr>
                <p:cNvPr id="912" name="Google Shape;912;p18"/>
                <p:cNvSpPr/>
                <p:nvPr/>
              </p:nvSpPr>
              <p:spPr>
                <a:xfrm rot="-2700000">
                  <a:off x="8650365" y="4608929"/>
                  <a:ext cx="1366330" cy="1366330"/>
                </a:xfrm>
                <a:custGeom>
                  <a:rect b="b" l="l" r="r" t="t"/>
                  <a:pathLst>
                    <a:path extrusionOk="0" h="1365571" w="1365571">
                      <a:moveTo>
                        <a:pt x="1365571" y="682786"/>
                      </a:moveTo>
                      <a:cubicBezTo>
                        <a:pt x="1365571" y="1059878"/>
                        <a:pt x="1059878" y="1365571"/>
                        <a:pt x="682785" y="1365571"/>
                      </a:cubicBezTo>
                      <a:cubicBezTo>
                        <a:pt x="305693" y="1365571"/>
                        <a:pt x="0" y="1059878"/>
                        <a:pt x="0" y="682786"/>
                      </a:cubicBezTo>
                      <a:cubicBezTo>
                        <a:pt x="0" y="305694"/>
                        <a:pt x="305693" y="0"/>
                        <a:pt x="682785" y="0"/>
                      </a:cubicBezTo>
                      <a:cubicBezTo>
                        <a:pt x="1059878" y="0"/>
                        <a:pt x="1365571" y="305694"/>
                        <a:pt x="1365571" y="682786"/>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3" name="Google Shape;913;p18"/>
                <p:cNvSpPr/>
                <p:nvPr/>
              </p:nvSpPr>
              <p:spPr>
                <a:xfrm>
                  <a:off x="8680383" y="4827671"/>
                  <a:ext cx="1336175" cy="1147072"/>
                </a:xfrm>
                <a:custGeom>
                  <a:rect b="b" l="l" r="r" t="t"/>
                  <a:pathLst>
                    <a:path extrusionOk="0" h="1147072" w="1336175">
                      <a:moveTo>
                        <a:pt x="1154430" y="0"/>
                      </a:moveTo>
                      <a:cubicBezTo>
                        <a:pt x="1191126" y="120316"/>
                        <a:pt x="1194736" y="252663"/>
                        <a:pt x="1158641" y="383206"/>
                      </a:cubicBezTo>
                      <a:cubicBezTo>
                        <a:pt x="1056373" y="746559"/>
                        <a:pt x="679784" y="957714"/>
                        <a:pt x="316430" y="856047"/>
                      </a:cubicBezTo>
                      <a:cubicBezTo>
                        <a:pt x="190099" y="820554"/>
                        <a:pt x="82417" y="751974"/>
                        <a:pt x="0" y="662338"/>
                      </a:cubicBezTo>
                      <a:cubicBezTo>
                        <a:pt x="65572" y="877704"/>
                        <a:pt x="235819" y="1055771"/>
                        <a:pt x="468630" y="1121343"/>
                      </a:cubicBezTo>
                      <a:cubicBezTo>
                        <a:pt x="831984" y="1223612"/>
                        <a:pt x="1208572" y="1011856"/>
                        <a:pt x="1310841" y="648502"/>
                      </a:cubicBezTo>
                      <a:cubicBezTo>
                        <a:pt x="1377014" y="411480"/>
                        <a:pt x="1309638" y="168442"/>
                        <a:pt x="1154430"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4" name="Google Shape;914;p18"/>
                <p:cNvSpPr/>
                <p:nvPr/>
              </p:nvSpPr>
              <p:spPr>
                <a:xfrm>
                  <a:off x="8695263" y="4658379"/>
                  <a:ext cx="1249037" cy="870732"/>
                </a:xfrm>
                <a:custGeom>
                  <a:rect b="b" l="l" r="r" t="t"/>
                  <a:pathLst>
                    <a:path extrusionOk="0" h="870732" w="1249037">
                      <a:moveTo>
                        <a:pt x="50091" y="543474"/>
                      </a:moveTo>
                      <a:cubicBezTo>
                        <a:pt x="144538" y="206590"/>
                        <a:pt x="494658" y="9873"/>
                        <a:pt x="832143" y="104321"/>
                      </a:cubicBezTo>
                      <a:cubicBezTo>
                        <a:pt x="1029461" y="159667"/>
                        <a:pt x="1178051" y="302241"/>
                        <a:pt x="1249037" y="478504"/>
                      </a:cubicBezTo>
                      <a:cubicBezTo>
                        <a:pt x="1194895" y="266146"/>
                        <a:pt x="1031867" y="87477"/>
                        <a:pt x="805674" y="23710"/>
                      </a:cubicBezTo>
                      <a:cubicBezTo>
                        <a:pt x="468789" y="-70738"/>
                        <a:pt x="118671" y="125377"/>
                        <a:pt x="23621" y="462862"/>
                      </a:cubicBezTo>
                      <a:cubicBezTo>
                        <a:pt x="-15482" y="603030"/>
                        <a:pt x="-4653" y="745003"/>
                        <a:pt x="45879" y="870733"/>
                      </a:cubicBezTo>
                      <a:cubicBezTo>
                        <a:pt x="19410" y="766660"/>
                        <a:pt x="18808" y="654164"/>
                        <a:pt x="50091" y="543474"/>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915" name="Google Shape;915;p18"/>
              <p:cNvSpPr/>
              <p:nvPr/>
            </p:nvSpPr>
            <p:spPr>
              <a:xfrm>
                <a:off x="8993678" y="5304774"/>
                <a:ext cx="612648" cy="331126"/>
              </a:xfrm>
              <a:custGeom>
                <a:rect b="b" l="l" r="r" t="t"/>
                <a:pathLst>
                  <a:path extrusionOk="0" h="331126" w="612648">
                    <a:moveTo>
                      <a:pt x="42237" y="11378"/>
                    </a:moveTo>
                    <a:cubicBezTo>
                      <a:pt x="30206" y="-9677"/>
                      <a:pt x="-2279" y="550"/>
                      <a:pt x="127" y="25215"/>
                    </a:cubicBezTo>
                    <a:cubicBezTo>
                      <a:pt x="14565" y="159968"/>
                      <a:pt x="109013" y="279081"/>
                      <a:pt x="247978" y="318184"/>
                    </a:cubicBezTo>
                    <a:cubicBezTo>
                      <a:pt x="384536" y="356684"/>
                      <a:pt x="524704" y="306753"/>
                      <a:pt x="607722" y="202079"/>
                    </a:cubicBezTo>
                    <a:cubicBezTo>
                      <a:pt x="622761" y="182828"/>
                      <a:pt x="600503" y="156961"/>
                      <a:pt x="579448" y="168390"/>
                    </a:cubicBezTo>
                    <a:cubicBezTo>
                      <a:pt x="457327" y="234564"/>
                      <a:pt x="215492" y="309761"/>
                      <a:pt x="42237" y="11378"/>
                    </a:cubicBezTo>
                    <a:close/>
                  </a:path>
                </a:pathLst>
              </a:custGeom>
              <a:solidFill>
                <a:srgbClr val="5E4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916" name="Google Shape;916;p18"/>
              <p:cNvGrpSpPr/>
              <p:nvPr/>
            </p:nvGrpSpPr>
            <p:grpSpPr>
              <a:xfrm>
                <a:off x="8961092" y="5037059"/>
                <a:ext cx="793864" cy="295035"/>
                <a:chOff x="8961092" y="5037059"/>
                <a:chExt cx="793864" cy="295035"/>
              </a:xfrm>
            </p:grpSpPr>
            <p:sp>
              <p:nvSpPr>
                <p:cNvPr id="917" name="Google Shape;917;p18"/>
                <p:cNvSpPr/>
                <p:nvPr/>
              </p:nvSpPr>
              <p:spPr>
                <a:xfrm>
                  <a:off x="8961092" y="5037059"/>
                  <a:ext cx="228981" cy="136218"/>
                </a:xfrm>
                <a:custGeom>
                  <a:rect b="b" l="l" r="r" t="t"/>
                  <a:pathLst>
                    <a:path extrusionOk="0" h="136218" w="228981">
                      <a:moveTo>
                        <a:pt x="228829" y="113058"/>
                      </a:moveTo>
                      <a:cubicBezTo>
                        <a:pt x="223414" y="61322"/>
                        <a:pt x="187320" y="18610"/>
                        <a:pt x="137388" y="4774"/>
                      </a:cubicBezTo>
                      <a:cubicBezTo>
                        <a:pt x="88660" y="-9063"/>
                        <a:pt x="36323" y="7782"/>
                        <a:pt x="4439" y="47486"/>
                      </a:cubicBezTo>
                      <a:cubicBezTo>
                        <a:pt x="-1576" y="55306"/>
                        <a:pt x="-1576" y="65533"/>
                        <a:pt x="5041" y="73354"/>
                      </a:cubicBezTo>
                      <a:cubicBezTo>
                        <a:pt x="11057" y="80573"/>
                        <a:pt x="21885" y="82979"/>
                        <a:pt x="30308" y="78166"/>
                      </a:cubicBezTo>
                      <a:cubicBezTo>
                        <a:pt x="76629" y="52900"/>
                        <a:pt x="142201" y="40868"/>
                        <a:pt x="191530" y="125691"/>
                      </a:cubicBezTo>
                      <a:cubicBezTo>
                        <a:pt x="194538" y="130504"/>
                        <a:pt x="198750" y="133512"/>
                        <a:pt x="203562" y="135316"/>
                      </a:cubicBezTo>
                      <a:cubicBezTo>
                        <a:pt x="207171" y="136520"/>
                        <a:pt x="211383" y="136520"/>
                        <a:pt x="215593" y="135316"/>
                      </a:cubicBezTo>
                      <a:cubicBezTo>
                        <a:pt x="224016" y="131707"/>
                        <a:pt x="230031" y="122683"/>
                        <a:pt x="228829" y="11305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8" name="Google Shape;918;p18"/>
                <p:cNvSpPr/>
                <p:nvPr/>
              </p:nvSpPr>
              <p:spPr>
                <a:xfrm>
                  <a:off x="9525975" y="5195876"/>
                  <a:ext cx="228981" cy="136218"/>
                </a:xfrm>
                <a:custGeom>
                  <a:rect b="b" l="l" r="r" t="t"/>
                  <a:pathLst>
                    <a:path extrusionOk="0" h="136218" w="228981">
                      <a:moveTo>
                        <a:pt x="228828" y="113058"/>
                      </a:moveTo>
                      <a:cubicBezTo>
                        <a:pt x="223414" y="61322"/>
                        <a:pt x="187320" y="18610"/>
                        <a:pt x="137388" y="4774"/>
                      </a:cubicBezTo>
                      <a:cubicBezTo>
                        <a:pt x="88660" y="-9063"/>
                        <a:pt x="36323" y="7782"/>
                        <a:pt x="4439" y="47486"/>
                      </a:cubicBezTo>
                      <a:cubicBezTo>
                        <a:pt x="-1576" y="55306"/>
                        <a:pt x="-1576" y="65533"/>
                        <a:pt x="5041" y="73354"/>
                      </a:cubicBezTo>
                      <a:cubicBezTo>
                        <a:pt x="11057" y="81174"/>
                        <a:pt x="21885" y="82979"/>
                        <a:pt x="30307" y="78166"/>
                      </a:cubicBezTo>
                      <a:cubicBezTo>
                        <a:pt x="76629" y="52900"/>
                        <a:pt x="142201" y="40868"/>
                        <a:pt x="191530" y="125691"/>
                      </a:cubicBezTo>
                      <a:cubicBezTo>
                        <a:pt x="194538" y="130504"/>
                        <a:pt x="198749" y="133512"/>
                        <a:pt x="203562" y="135316"/>
                      </a:cubicBezTo>
                      <a:cubicBezTo>
                        <a:pt x="207171" y="136520"/>
                        <a:pt x="211383" y="136520"/>
                        <a:pt x="215593" y="135316"/>
                      </a:cubicBezTo>
                      <a:cubicBezTo>
                        <a:pt x="224016" y="131707"/>
                        <a:pt x="230031" y="122683"/>
                        <a:pt x="228828" y="11305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919" name="Google Shape;919;p18"/>
            <p:cNvGrpSpPr/>
            <p:nvPr/>
          </p:nvGrpSpPr>
          <p:grpSpPr>
            <a:xfrm>
              <a:off x="8660241" y="5090699"/>
              <a:ext cx="1281805" cy="587432"/>
              <a:chOff x="8660241" y="5090699"/>
              <a:chExt cx="1281805" cy="587432"/>
            </a:xfrm>
          </p:grpSpPr>
          <p:sp>
            <p:nvSpPr>
              <p:cNvPr id="920" name="Google Shape;920;p18"/>
              <p:cNvSpPr/>
              <p:nvPr/>
            </p:nvSpPr>
            <p:spPr>
              <a:xfrm rot="-1759126">
                <a:off x="8703338" y="5133796"/>
                <a:ext cx="238385" cy="238385"/>
              </a:xfrm>
              <a:custGeom>
                <a:rect b="b" l="l" r="r" t="t"/>
                <a:pathLst>
                  <a:path extrusionOk="0" h="238224" w="238224">
                    <a:moveTo>
                      <a:pt x="238225" y="119112"/>
                    </a:moveTo>
                    <a:cubicBezTo>
                      <a:pt x="238225" y="184896"/>
                      <a:pt x="184896" y="238225"/>
                      <a:pt x="119112" y="238225"/>
                    </a:cubicBezTo>
                    <a:cubicBezTo>
                      <a:pt x="53328" y="238225"/>
                      <a:pt x="-1" y="184896"/>
                      <a:pt x="-1" y="119112"/>
                    </a:cubicBezTo>
                    <a:cubicBezTo>
                      <a:pt x="-1" y="53328"/>
                      <a:pt x="53328" y="0"/>
                      <a:pt x="119112" y="0"/>
                    </a:cubicBezTo>
                    <a:cubicBezTo>
                      <a:pt x="184896" y="0"/>
                      <a:pt x="238225" y="53328"/>
                      <a:pt x="238225" y="119112"/>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1" name="Google Shape;921;p18"/>
              <p:cNvSpPr/>
              <p:nvPr/>
            </p:nvSpPr>
            <p:spPr>
              <a:xfrm rot="-4179716">
                <a:off x="9669902" y="5405986"/>
                <a:ext cx="238178" cy="238178"/>
              </a:xfrm>
              <a:custGeom>
                <a:rect b="b" l="l" r="r" t="t"/>
                <a:pathLst>
                  <a:path extrusionOk="0" h="238218" w="238218">
                    <a:moveTo>
                      <a:pt x="238219" y="119110"/>
                    </a:moveTo>
                    <a:cubicBezTo>
                      <a:pt x="238219" y="184892"/>
                      <a:pt x="184892" y="238219"/>
                      <a:pt x="119109" y="238219"/>
                    </a:cubicBezTo>
                    <a:cubicBezTo>
                      <a:pt x="53327" y="238219"/>
                      <a:pt x="-1" y="184892"/>
                      <a:pt x="-1" y="119110"/>
                    </a:cubicBezTo>
                    <a:cubicBezTo>
                      <a:pt x="-1" y="53327"/>
                      <a:pt x="53326" y="0"/>
                      <a:pt x="119109" y="0"/>
                    </a:cubicBezTo>
                    <a:cubicBezTo>
                      <a:pt x="184891" y="0"/>
                      <a:pt x="238219" y="53327"/>
                      <a:pt x="238219" y="119110"/>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pic>
        <p:nvPicPr>
          <p:cNvPr id="922" name="Google Shape;922;p18"/>
          <p:cNvPicPr preferRelativeResize="0"/>
          <p:nvPr/>
        </p:nvPicPr>
        <p:blipFill rotWithShape="1">
          <a:blip r:embed="rId2">
            <a:alphaModFix/>
          </a:blip>
          <a:srcRect b="7045" l="9164" r="9164" t="11516"/>
          <a:stretch/>
        </p:blipFill>
        <p:spPr>
          <a:xfrm>
            <a:off x="4022288" y="443175"/>
            <a:ext cx="4201800" cy="4215300"/>
          </a:xfrm>
          <a:prstGeom prst="ellipse">
            <a:avLst/>
          </a:prstGeom>
          <a:noFill/>
          <a:ln>
            <a:noFill/>
          </a:ln>
        </p:spPr>
      </p:pic>
      <p:sp>
        <p:nvSpPr>
          <p:cNvPr id="923" name="Google Shape;923;p18"/>
          <p:cNvSpPr/>
          <p:nvPr/>
        </p:nvSpPr>
        <p:spPr>
          <a:xfrm>
            <a:off x="50657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924" name="Google Shape;924;p18"/>
          <p:cNvSpPr/>
          <p:nvPr/>
        </p:nvSpPr>
        <p:spPr>
          <a:xfrm>
            <a:off x="429105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925" name="Google Shape;925;p18"/>
          <p:cNvSpPr/>
          <p:nvPr/>
        </p:nvSpPr>
        <p:spPr>
          <a:xfrm>
            <a:off x="807553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aseline="30000" i="0" sz="2400" u="none" cap="none" strike="noStrike">
              <a:solidFill>
                <a:srgbClr val="000000"/>
              </a:solidFill>
              <a:latin typeface="Gochi Hand"/>
              <a:ea typeface="Gochi Hand"/>
              <a:cs typeface="Gochi Hand"/>
              <a:sym typeface="Gochi Han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Profile 16">
  <p:cSld name="CUSTOM_16_1_1_1_1_1_1_1">
    <p:spTree>
      <p:nvGrpSpPr>
        <p:cNvPr id="926" name="Shape 926"/>
        <p:cNvGrpSpPr/>
        <p:nvPr/>
      </p:nvGrpSpPr>
      <p:grpSpPr>
        <a:xfrm>
          <a:off x="0" y="0"/>
          <a:ext cx="0" cy="0"/>
          <a:chOff x="0" y="0"/>
          <a:chExt cx="0" cy="0"/>
        </a:xfrm>
      </p:grpSpPr>
      <p:pic>
        <p:nvPicPr>
          <p:cNvPr id="927" name="Google Shape;927;p19"/>
          <p:cNvPicPr preferRelativeResize="0"/>
          <p:nvPr/>
        </p:nvPicPr>
        <p:blipFill rotWithShape="1">
          <a:blip r:embed="rId2">
            <a:alphaModFix/>
          </a:blip>
          <a:srcRect b="7045" l="9164" r="9164" t="11516"/>
          <a:stretch/>
        </p:blipFill>
        <p:spPr>
          <a:xfrm>
            <a:off x="4022288" y="443175"/>
            <a:ext cx="4201800" cy="4215300"/>
          </a:xfrm>
          <a:prstGeom prst="ellipse">
            <a:avLst/>
          </a:prstGeom>
          <a:noFill/>
          <a:ln>
            <a:noFill/>
          </a:ln>
        </p:spPr>
      </p:pic>
      <p:sp>
        <p:nvSpPr>
          <p:cNvPr id="928" name="Google Shape;928;p19"/>
          <p:cNvSpPr/>
          <p:nvPr/>
        </p:nvSpPr>
        <p:spPr>
          <a:xfrm>
            <a:off x="50657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929" name="Google Shape;929;p19"/>
          <p:cNvSpPr/>
          <p:nvPr/>
        </p:nvSpPr>
        <p:spPr>
          <a:xfrm>
            <a:off x="429105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930" name="Google Shape;930;p19"/>
          <p:cNvSpPr/>
          <p:nvPr/>
        </p:nvSpPr>
        <p:spPr>
          <a:xfrm>
            <a:off x="807553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aseline="30000" i="0" sz="2400" u="none" cap="none" strike="noStrike">
              <a:solidFill>
                <a:srgbClr val="000000"/>
              </a:solidFill>
              <a:latin typeface="Gochi Hand"/>
              <a:ea typeface="Gochi Hand"/>
              <a:cs typeface="Gochi Hand"/>
              <a:sym typeface="Gochi Hand"/>
            </a:endParaRPr>
          </a:p>
        </p:txBody>
      </p:sp>
      <p:grpSp>
        <p:nvGrpSpPr>
          <p:cNvPr id="931" name="Google Shape;931;p19"/>
          <p:cNvGrpSpPr/>
          <p:nvPr/>
        </p:nvGrpSpPr>
        <p:grpSpPr>
          <a:xfrm>
            <a:off x="8376156" y="443178"/>
            <a:ext cx="2288095" cy="2288095"/>
            <a:chOff x="7624170" y="424817"/>
            <a:chExt cx="2288095" cy="2288095"/>
          </a:xfrm>
        </p:grpSpPr>
        <p:grpSp>
          <p:nvGrpSpPr>
            <p:cNvPr id="932" name="Google Shape;932;p19"/>
            <p:cNvGrpSpPr/>
            <p:nvPr/>
          </p:nvGrpSpPr>
          <p:grpSpPr>
            <a:xfrm>
              <a:off x="7624170" y="424817"/>
              <a:ext cx="2288095" cy="2288095"/>
              <a:chOff x="7624170" y="424817"/>
              <a:chExt cx="2288095" cy="2288095"/>
            </a:xfrm>
          </p:grpSpPr>
          <p:sp>
            <p:nvSpPr>
              <p:cNvPr id="933" name="Google Shape;933;p19"/>
              <p:cNvSpPr/>
              <p:nvPr/>
            </p:nvSpPr>
            <p:spPr>
              <a:xfrm rot="-2700000">
                <a:off x="7959253" y="759900"/>
                <a:ext cx="1617927" cy="1617927"/>
              </a:xfrm>
              <a:custGeom>
                <a:rect b="b" l="l" r="r" t="t"/>
                <a:pathLst>
                  <a:path extrusionOk="0" h="1617028" w="1617028">
                    <a:moveTo>
                      <a:pt x="1617029" y="808514"/>
                    </a:moveTo>
                    <a:cubicBezTo>
                      <a:pt x="1617029" y="1255045"/>
                      <a:pt x="1255044" y="1617029"/>
                      <a:pt x="808514" y="1617029"/>
                    </a:cubicBezTo>
                    <a:cubicBezTo>
                      <a:pt x="361984" y="1617029"/>
                      <a:pt x="0" y="1255044"/>
                      <a:pt x="0" y="808514"/>
                    </a:cubicBezTo>
                    <a:cubicBezTo>
                      <a:pt x="0" y="361984"/>
                      <a:pt x="361984" y="0"/>
                      <a:pt x="808514" y="0"/>
                    </a:cubicBezTo>
                    <a:cubicBezTo>
                      <a:pt x="1255044" y="0"/>
                      <a:pt x="1617029" y="361984"/>
                      <a:pt x="1617029" y="808514"/>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4" name="Google Shape;934;p19"/>
              <p:cNvSpPr/>
              <p:nvPr/>
            </p:nvSpPr>
            <p:spPr>
              <a:xfrm>
                <a:off x="8098055" y="868679"/>
                <a:ext cx="1478349" cy="1507218"/>
              </a:xfrm>
              <a:custGeom>
                <a:rect b="b" l="l" r="r" t="t"/>
                <a:pathLst>
                  <a:path extrusionOk="0" h="1507218" w="1478349">
                    <a:moveTo>
                      <a:pt x="1075021" y="0"/>
                    </a:moveTo>
                    <a:cubicBezTo>
                      <a:pt x="1158641" y="123324"/>
                      <a:pt x="1209174" y="271914"/>
                      <a:pt x="1213385" y="431934"/>
                    </a:cubicBezTo>
                    <a:cubicBezTo>
                      <a:pt x="1224815" y="878305"/>
                      <a:pt x="871687" y="1248878"/>
                      <a:pt x="425917" y="1260308"/>
                    </a:cubicBezTo>
                    <a:cubicBezTo>
                      <a:pt x="270711" y="1263917"/>
                      <a:pt x="125128" y="1224213"/>
                      <a:pt x="0" y="1151422"/>
                    </a:cubicBezTo>
                    <a:cubicBezTo>
                      <a:pt x="149191" y="1372202"/>
                      <a:pt x="404261" y="1514174"/>
                      <a:pt x="690612" y="1506955"/>
                    </a:cubicBezTo>
                    <a:cubicBezTo>
                      <a:pt x="1136984" y="1495525"/>
                      <a:pt x="1489509" y="1124953"/>
                      <a:pt x="1478079" y="678581"/>
                    </a:cubicBezTo>
                    <a:cubicBezTo>
                      <a:pt x="1470258" y="387417"/>
                      <a:pt x="1309637" y="135957"/>
                      <a:pt x="1075021"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5" name="Google Shape;935;p19"/>
              <p:cNvSpPr/>
              <p:nvPr/>
            </p:nvSpPr>
            <p:spPr>
              <a:xfrm>
                <a:off x="8013600" y="820296"/>
                <a:ext cx="1391684" cy="1223266"/>
              </a:xfrm>
              <a:custGeom>
                <a:rect b="b" l="l" r="r" t="t"/>
                <a:pathLst>
                  <a:path extrusionOk="0" h="1223266" w="1391684">
                    <a:moveTo>
                      <a:pt x="57985" y="851491"/>
                    </a:moveTo>
                    <a:cubicBezTo>
                      <a:pt x="47757" y="437003"/>
                      <a:pt x="375017" y="92900"/>
                      <a:pt x="789505" y="82072"/>
                    </a:cubicBezTo>
                    <a:cubicBezTo>
                      <a:pt x="1031941" y="76056"/>
                      <a:pt x="1249713" y="185543"/>
                      <a:pt x="1391685" y="360001"/>
                    </a:cubicBezTo>
                    <a:cubicBezTo>
                      <a:pt x="1256330" y="138620"/>
                      <a:pt x="1009682" y="-6962"/>
                      <a:pt x="731753" y="257"/>
                    </a:cubicBezTo>
                    <a:cubicBezTo>
                      <a:pt x="317265" y="10484"/>
                      <a:pt x="-9994" y="355188"/>
                      <a:pt x="233" y="769676"/>
                    </a:cubicBezTo>
                    <a:cubicBezTo>
                      <a:pt x="4444" y="941728"/>
                      <a:pt x="66407" y="1098740"/>
                      <a:pt x="167472" y="1223267"/>
                    </a:cubicBezTo>
                    <a:cubicBezTo>
                      <a:pt x="100697" y="1114381"/>
                      <a:pt x="60993" y="987448"/>
                      <a:pt x="57985" y="851491"/>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36" name="Google Shape;936;p19"/>
            <p:cNvGrpSpPr/>
            <p:nvPr/>
          </p:nvGrpSpPr>
          <p:grpSpPr>
            <a:xfrm>
              <a:off x="8276189" y="1296372"/>
              <a:ext cx="974808" cy="145807"/>
              <a:chOff x="8276189" y="1296372"/>
              <a:chExt cx="974808" cy="145807"/>
            </a:xfrm>
          </p:grpSpPr>
          <p:sp>
            <p:nvSpPr>
              <p:cNvPr id="937" name="Google Shape;937;p19"/>
              <p:cNvSpPr/>
              <p:nvPr/>
            </p:nvSpPr>
            <p:spPr>
              <a:xfrm>
                <a:off x="8276189" y="1314420"/>
                <a:ext cx="280586" cy="127759"/>
              </a:xfrm>
              <a:custGeom>
                <a:rect b="b" l="l" r="r" t="t"/>
                <a:pathLst>
                  <a:path extrusionOk="0" h="127759" w="280586">
                    <a:moveTo>
                      <a:pt x="278464" y="90868"/>
                    </a:moveTo>
                    <a:cubicBezTo>
                      <a:pt x="254401" y="34320"/>
                      <a:pt x="198454" y="-1173"/>
                      <a:pt x="137093" y="30"/>
                    </a:cubicBezTo>
                    <a:cubicBezTo>
                      <a:pt x="76935" y="1834"/>
                      <a:pt x="23395" y="38531"/>
                      <a:pt x="1737" y="95079"/>
                    </a:cubicBezTo>
                    <a:cubicBezTo>
                      <a:pt x="-2473" y="105908"/>
                      <a:pt x="1136" y="117939"/>
                      <a:pt x="10761" y="123955"/>
                    </a:cubicBezTo>
                    <a:cubicBezTo>
                      <a:pt x="20387" y="129971"/>
                      <a:pt x="33020" y="128768"/>
                      <a:pt x="40840" y="120947"/>
                    </a:cubicBezTo>
                    <a:cubicBezTo>
                      <a:pt x="84756" y="76430"/>
                      <a:pt x="154539" y="39734"/>
                      <a:pt x="239963" y="118541"/>
                    </a:cubicBezTo>
                    <a:cubicBezTo>
                      <a:pt x="244775" y="122752"/>
                      <a:pt x="250791" y="125158"/>
                      <a:pt x="256807" y="125158"/>
                    </a:cubicBezTo>
                    <a:cubicBezTo>
                      <a:pt x="261620" y="125158"/>
                      <a:pt x="265831" y="123353"/>
                      <a:pt x="270042" y="120947"/>
                    </a:cubicBezTo>
                    <a:cubicBezTo>
                      <a:pt x="279667" y="113127"/>
                      <a:pt x="283277" y="101095"/>
                      <a:pt x="278464" y="9086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8" name="Google Shape;938;p19"/>
              <p:cNvSpPr/>
              <p:nvPr/>
            </p:nvSpPr>
            <p:spPr>
              <a:xfrm>
                <a:off x="8970411" y="1296372"/>
                <a:ext cx="280586" cy="128014"/>
              </a:xfrm>
              <a:custGeom>
                <a:rect b="b" l="l" r="r" t="t"/>
                <a:pathLst>
                  <a:path extrusionOk="0" h="128014" w="280586">
                    <a:moveTo>
                      <a:pt x="278464" y="90868"/>
                    </a:moveTo>
                    <a:cubicBezTo>
                      <a:pt x="254401" y="34320"/>
                      <a:pt x="198454" y="-1173"/>
                      <a:pt x="137093" y="30"/>
                    </a:cubicBezTo>
                    <a:cubicBezTo>
                      <a:pt x="76935" y="1834"/>
                      <a:pt x="23394" y="38531"/>
                      <a:pt x="1737" y="95079"/>
                    </a:cubicBezTo>
                    <a:cubicBezTo>
                      <a:pt x="-2473" y="105908"/>
                      <a:pt x="1136" y="117939"/>
                      <a:pt x="10761" y="123955"/>
                    </a:cubicBezTo>
                    <a:cubicBezTo>
                      <a:pt x="20386" y="130572"/>
                      <a:pt x="33020" y="128768"/>
                      <a:pt x="40840" y="120947"/>
                    </a:cubicBezTo>
                    <a:cubicBezTo>
                      <a:pt x="84756" y="76430"/>
                      <a:pt x="154539" y="39734"/>
                      <a:pt x="239963" y="118541"/>
                    </a:cubicBezTo>
                    <a:cubicBezTo>
                      <a:pt x="244775" y="122752"/>
                      <a:pt x="250791" y="125158"/>
                      <a:pt x="256807" y="125158"/>
                    </a:cubicBezTo>
                    <a:cubicBezTo>
                      <a:pt x="261620" y="125158"/>
                      <a:pt x="265831" y="123353"/>
                      <a:pt x="270042" y="120947"/>
                    </a:cubicBezTo>
                    <a:cubicBezTo>
                      <a:pt x="279667" y="113728"/>
                      <a:pt x="283277" y="101696"/>
                      <a:pt x="278464" y="9086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939" name="Google Shape;939;p19"/>
            <p:cNvSpPr/>
            <p:nvPr/>
          </p:nvSpPr>
          <p:spPr>
            <a:xfrm>
              <a:off x="7870583" y="1577908"/>
              <a:ext cx="539778" cy="499945"/>
            </a:xfrm>
            <a:custGeom>
              <a:rect b="b" l="l" r="r" t="t"/>
              <a:pathLst>
                <a:path extrusionOk="0" h="499945" w="539778">
                  <a:moveTo>
                    <a:pt x="539690" y="152233"/>
                  </a:moveTo>
                  <a:cubicBezTo>
                    <a:pt x="539690" y="151631"/>
                    <a:pt x="539690" y="151631"/>
                    <a:pt x="539690" y="151029"/>
                  </a:cubicBezTo>
                  <a:cubicBezTo>
                    <a:pt x="537886" y="70418"/>
                    <a:pt x="477728" y="-1772"/>
                    <a:pt x="389897" y="33"/>
                  </a:cubicBezTo>
                  <a:cubicBezTo>
                    <a:pt x="320114" y="1838"/>
                    <a:pt x="281011" y="52972"/>
                    <a:pt x="268378" y="99895"/>
                  </a:cubicBezTo>
                  <a:lnTo>
                    <a:pt x="268378" y="99895"/>
                  </a:lnTo>
                  <a:cubicBezTo>
                    <a:pt x="253339" y="53574"/>
                    <a:pt x="211829" y="4244"/>
                    <a:pt x="142046" y="6049"/>
                  </a:cubicBezTo>
                  <a:cubicBezTo>
                    <a:pt x="54216" y="8455"/>
                    <a:pt x="-2333" y="83653"/>
                    <a:pt x="74" y="164264"/>
                  </a:cubicBezTo>
                  <a:cubicBezTo>
                    <a:pt x="74" y="164866"/>
                    <a:pt x="74" y="164866"/>
                    <a:pt x="74" y="165467"/>
                  </a:cubicBezTo>
                  <a:cubicBezTo>
                    <a:pt x="74" y="182913"/>
                    <a:pt x="4887" y="361582"/>
                    <a:pt x="278605" y="499945"/>
                  </a:cubicBezTo>
                  <a:lnTo>
                    <a:pt x="278605" y="499945"/>
                  </a:lnTo>
                  <a:cubicBezTo>
                    <a:pt x="278605" y="499945"/>
                    <a:pt x="278605" y="499945"/>
                    <a:pt x="278605" y="499945"/>
                  </a:cubicBezTo>
                  <a:cubicBezTo>
                    <a:pt x="278605" y="499945"/>
                    <a:pt x="278605" y="499945"/>
                    <a:pt x="278605" y="499945"/>
                  </a:cubicBezTo>
                  <a:cubicBezTo>
                    <a:pt x="278605" y="499945"/>
                    <a:pt x="278605" y="499945"/>
                    <a:pt x="278605" y="499945"/>
                  </a:cubicBezTo>
                  <a:cubicBezTo>
                    <a:pt x="278605" y="499945"/>
                    <a:pt x="278605" y="499945"/>
                    <a:pt x="278605" y="499945"/>
                  </a:cubicBezTo>
                  <a:lnTo>
                    <a:pt x="278605" y="499945"/>
                  </a:lnTo>
                  <a:cubicBezTo>
                    <a:pt x="544503" y="348348"/>
                    <a:pt x="540292" y="169678"/>
                    <a:pt x="539690" y="152233"/>
                  </a:cubicBezTo>
                  <a:close/>
                </a:path>
              </a:pathLst>
            </a:custGeom>
            <a:solidFill>
              <a:srgbClr val="EE51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0" name="Google Shape;940;p19"/>
            <p:cNvSpPr/>
            <p:nvPr/>
          </p:nvSpPr>
          <p:spPr>
            <a:xfrm>
              <a:off x="8638231" y="1579697"/>
              <a:ext cx="253185" cy="438640"/>
            </a:xfrm>
            <a:custGeom>
              <a:rect b="b" l="l" r="r" t="t"/>
              <a:pathLst>
                <a:path extrusionOk="0" h="438640" w="253185">
                  <a:moveTo>
                    <a:pt x="140810" y="438600"/>
                  </a:moveTo>
                  <a:cubicBezTo>
                    <a:pt x="67418" y="440405"/>
                    <a:pt x="6057" y="382052"/>
                    <a:pt x="4252" y="308659"/>
                  </a:cubicBezTo>
                  <a:cubicBezTo>
                    <a:pt x="3650" y="276775"/>
                    <a:pt x="13877" y="246095"/>
                    <a:pt x="33729" y="222032"/>
                  </a:cubicBezTo>
                  <a:cubicBezTo>
                    <a:pt x="12674" y="198570"/>
                    <a:pt x="642" y="168491"/>
                    <a:pt x="41" y="136607"/>
                  </a:cubicBezTo>
                  <a:cubicBezTo>
                    <a:pt x="-1764" y="63215"/>
                    <a:pt x="56589" y="1854"/>
                    <a:pt x="129982" y="49"/>
                  </a:cubicBezTo>
                  <a:cubicBezTo>
                    <a:pt x="174499" y="-1154"/>
                    <a:pt x="216609" y="19901"/>
                    <a:pt x="242477" y="56597"/>
                  </a:cubicBezTo>
                  <a:cubicBezTo>
                    <a:pt x="249696" y="66824"/>
                    <a:pt x="247290" y="81262"/>
                    <a:pt x="237063" y="88481"/>
                  </a:cubicBezTo>
                  <a:cubicBezTo>
                    <a:pt x="226836" y="95700"/>
                    <a:pt x="212398" y="93294"/>
                    <a:pt x="205179" y="83067"/>
                  </a:cubicBezTo>
                  <a:cubicBezTo>
                    <a:pt x="188335" y="59004"/>
                    <a:pt x="160663" y="45167"/>
                    <a:pt x="131185" y="45769"/>
                  </a:cubicBezTo>
                  <a:cubicBezTo>
                    <a:pt x="83059" y="46972"/>
                    <a:pt x="44558" y="87278"/>
                    <a:pt x="45761" y="135404"/>
                  </a:cubicBezTo>
                  <a:cubicBezTo>
                    <a:pt x="46363" y="161874"/>
                    <a:pt x="58996" y="186538"/>
                    <a:pt x="80051" y="202781"/>
                  </a:cubicBezTo>
                  <a:cubicBezTo>
                    <a:pt x="85465" y="206992"/>
                    <a:pt x="89075" y="213609"/>
                    <a:pt x="89075" y="220227"/>
                  </a:cubicBezTo>
                  <a:cubicBezTo>
                    <a:pt x="89075" y="227446"/>
                    <a:pt x="86067" y="234063"/>
                    <a:pt x="81254" y="238274"/>
                  </a:cubicBezTo>
                  <a:cubicBezTo>
                    <a:pt x="60800" y="255720"/>
                    <a:pt x="49371" y="280986"/>
                    <a:pt x="49972" y="307456"/>
                  </a:cubicBezTo>
                  <a:cubicBezTo>
                    <a:pt x="51175" y="355582"/>
                    <a:pt x="91481" y="394083"/>
                    <a:pt x="139608" y="392880"/>
                  </a:cubicBezTo>
                  <a:cubicBezTo>
                    <a:pt x="168483" y="392278"/>
                    <a:pt x="195554" y="377239"/>
                    <a:pt x="211195" y="352574"/>
                  </a:cubicBezTo>
                  <a:cubicBezTo>
                    <a:pt x="217813" y="341746"/>
                    <a:pt x="232250" y="338738"/>
                    <a:pt x="242477" y="345355"/>
                  </a:cubicBezTo>
                  <a:cubicBezTo>
                    <a:pt x="253305" y="351973"/>
                    <a:pt x="256313" y="366410"/>
                    <a:pt x="249696" y="376637"/>
                  </a:cubicBezTo>
                  <a:cubicBezTo>
                    <a:pt x="225633" y="414537"/>
                    <a:pt x="184726" y="437397"/>
                    <a:pt x="140810" y="438600"/>
                  </a:cubicBezTo>
                  <a:close/>
                </a:path>
              </a:pathLst>
            </a:custGeom>
            <a:solidFill>
              <a:srgbClr val="5E4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41" name="Google Shape;941;p19"/>
          <p:cNvGrpSpPr/>
          <p:nvPr/>
        </p:nvGrpSpPr>
        <p:grpSpPr>
          <a:xfrm>
            <a:off x="8302202" y="3294090"/>
            <a:ext cx="1324507" cy="1324507"/>
            <a:chOff x="9779241" y="2966391"/>
            <a:chExt cx="1324507" cy="1324507"/>
          </a:xfrm>
        </p:grpSpPr>
        <p:grpSp>
          <p:nvGrpSpPr>
            <p:cNvPr id="942" name="Google Shape;942;p19"/>
            <p:cNvGrpSpPr/>
            <p:nvPr/>
          </p:nvGrpSpPr>
          <p:grpSpPr>
            <a:xfrm>
              <a:off x="9779241" y="2966391"/>
              <a:ext cx="1324507" cy="1324507"/>
              <a:chOff x="9779241" y="2966391"/>
              <a:chExt cx="1324507" cy="1324507"/>
            </a:xfrm>
          </p:grpSpPr>
          <p:sp>
            <p:nvSpPr>
              <p:cNvPr id="943" name="Google Shape;943;p19"/>
              <p:cNvSpPr/>
              <p:nvPr/>
            </p:nvSpPr>
            <p:spPr>
              <a:xfrm rot="-2700000">
                <a:off x="9973211" y="3160361"/>
                <a:ext cx="936568" cy="936568"/>
              </a:xfrm>
              <a:custGeom>
                <a:rect b="b" l="l" r="r" t="t"/>
                <a:pathLst>
                  <a:path extrusionOk="0" h="936047" w="936047">
                    <a:moveTo>
                      <a:pt x="936048" y="468024"/>
                    </a:moveTo>
                    <a:cubicBezTo>
                      <a:pt x="936048" y="726507"/>
                      <a:pt x="726506" y="936048"/>
                      <a:pt x="468023" y="936048"/>
                    </a:cubicBezTo>
                    <a:cubicBezTo>
                      <a:pt x="209541" y="936048"/>
                      <a:pt x="-1" y="726506"/>
                      <a:pt x="-1" y="468024"/>
                    </a:cubicBezTo>
                    <a:cubicBezTo>
                      <a:pt x="-1" y="209541"/>
                      <a:pt x="209541" y="0"/>
                      <a:pt x="468023" y="0"/>
                    </a:cubicBezTo>
                    <a:cubicBezTo>
                      <a:pt x="726506" y="0"/>
                      <a:pt x="936048" y="209542"/>
                      <a:pt x="936048" y="468024"/>
                    </a:cubicBezTo>
                    <a:close/>
                  </a:path>
                </a:pathLst>
              </a:custGeom>
              <a:solidFill>
                <a:srgbClr val="F943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4" name="Google Shape;944;p19"/>
              <p:cNvSpPr/>
              <p:nvPr/>
            </p:nvSpPr>
            <p:spPr>
              <a:xfrm>
                <a:off x="10113945" y="3183555"/>
                <a:ext cx="794483" cy="912470"/>
              </a:xfrm>
              <a:custGeom>
                <a:rect b="b" l="l" r="r" t="t"/>
                <a:pathLst>
                  <a:path extrusionOk="0" h="912470" w="794483">
                    <a:moveTo>
                      <a:pt x="474044" y="0"/>
                    </a:moveTo>
                    <a:cubicBezTo>
                      <a:pt x="536007" y="60158"/>
                      <a:pt x="582328" y="138363"/>
                      <a:pt x="603383" y="228600"/>
                    </a:cubicBezTo>
                    <a:cubicBezTo>
                      <a:pt x="662338" y="480060"/>
                      <a:pt x="506529" y="732122"/>
                      <a:pt x="254467" y="791076"/>
                    </a:cubicBezTo>
                    <a:cubicBezTo>
                      <a:pt x="167239" y="811530"/>
                      <a:pt x="79408" y="806116"/>
                      <a:pt x="0" y="779646"/>
                    </a:cubicBezTo>
                    <a:cubicBezTo>
                      <a:pt x="110691" y="887329"/>
                      <a:pt x="271913" y="937861"/>
                      <a:pt x="433137" y="899962"/>
                    </a:cubicBezTo>
                    <a:cubicBezTo>
                      <a:pt x="684596" y="841007"/>
                      <a:pt x="841007" y="588946"/>
                      <a:pt x="782053" y="337486"/>
                    </a:cubicBezTo>
                    <a:cubicBezTo>
                      <a:pt x="744153" y="173255"/>
                      <a:pt x="623236" y="49931"/>
                      <a:pt x="474044" y="0"/>
                    </a:cubicBezTo>
                    <a:close/>
                  </a:path>
                </a:pathLst>
              </a:custGeom>
              <a:solidFill>
                <a:srgbClr val="E53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5" name="Google Shape;945;p19"/>
              <p:cNvSpPr/>
              <p:nvPr/>
            </p:nvSpPr>
            <p:spPr>
              <a:xfrm>
                <a:off x="10004330" y="3196120"/>
                <a:ext cx="752101" cy="770691"/>
              </a:xfrm>
              <a:custGeom>
                <a:rect b="b" l="l" r="r" t="t"/>
                <a:pathLst>
                  <a:path extrusionOk="0" h="770691" w="752101">
                    <a:moveTo>
                      <a:pt x="54270" y="573373"/>
                    </a:moveTo>
                    <a:cubicBezTo>
                      <a:pt x="-474" y="339961"/>
                      <a:pt x="144507" y="105947"/>
                      <a:pt x="377920" y="51203"/>
                    </a:cubicBezTo>
                    <a:cubicBezTo>
                      <a:pt x="514478" y="19319"/>
                      <a:pt x="651037" y="55414"/>
                      <a:pt x="752102" y="137830"/>
                    </a:cubicBezTo>
                    <a:cubicBezTo>
                      <a:pt x="649232" y="28343"/>
                      <a:pt x="492220" y="-25198"/>
                      <a:pt x="335208" y="11499"/>
                    </a:cubicBezTo>
                    <a:cubicBezTo>
                      <a:pt x="101795" y="66242"/>
                      <a:pt x="-43186" y="300257"/>
                      <a:pt x="11558" y="533669"/>
                    </a:cubicBezTo>
                    <a:cubicBezTo>
                      <a:pt x="34418" y="630523"/>
                      <a:pt x="87959" y="712338"/>
                      <a:pt x="159546" y="770692"/>
                    </a:cubicBezTo>
                    <a:cubicBezTo>
                      <a:pt x="109616" y="717151"/>
                      <a:pt x="72317" y="649774"/>
                      <a:pt x="54270" y="573373"/>
                    </a:cubicBezTo>
                    <a:close/>
                  </a:path>
                </a:pathLst>
              </a:custGeom>
              <a:solidFill>
                <a:srgbClr val="F763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946" name="Google Shape;946;p19"/>
            <p:cNvSpPr/>
            <p:nvPr/>
          </p:nvSpPr>
          <p:spPr>
            <a:xfrm>
              <a:off x="10156190" y="3388065"/>
              <a:ext cx="546147" cy="527612"/>
            </a:xfrm>
            <a:custGeom>
              <a:rect b="b" l="l" r="r" t="t"/>
              <a:pathLst>
                <a:path extrusionOk="0" h="527612" w="546147">
                  <a:moveTo>
                    <a:pt x="540686" y="124554"/>
                  </a:moveTo>
                  <a:cubicBezTo>
                    <a:pt x="540686" y="123953"/>
                    <a:pt x="540686" y="123953"/>
                    <a:pt x="540686" y="123351"/>
                  </a:cubicBezTo>
                  <a:cubicBezTo>
                    <a:pt x="522036" y="43341"/>
                    <a:pt x="446839" y="-16817"/>
                    <a:pt x="359610" y="4239"/>
                  </a:cubicBezTo>
                  <a:cubicBezTo>
                    <a:pt x="290428" y="20481"/>
                    <a:pt x="262154" y="79436"/>
                    <a:pt x="259146" y="129367"/>
                  </a:cubicBezTo>
                  <a:lnTo>
                    <a:pt x="259146" y="129367"/>
                  </a:lnTo>
                  <a:cubicBezTo>
                    <a:pt x="234482" y="86053"/>
                    <a:pt x="182746" y="45747"/>
                    <a:pt x="113565" y="61990"/>
                  </a:cubicBezTo>
                  <a:cubicBezTo>
                    <a:pt x="26336" y="82444"/>
                    <a:pt x="-14572" y="169673"/>
                    <a:pt x="4678" y="249683"/>
                  </a:cubicBezTo>
                  <a:cubicBezTo>
                    <a:pt x="4678" y="250284"/>
                    <a:pt x="4678" y="250284"/>
                    <a:pt x="5280" y="250886"/>
                  </a:cubicBezTo>
                  <a:cubicBezTo>
                    <a:pt x="8890" y="268332"/>
                    <a:pt x="51000" y="445797"/>
                    <a:pt x="352993" y="527612"/>
                  </a:cubicBezTo>
                  <a:lnTo>
                    <a:pt x="352993" y="527612"/>
                  </a:lnTo>
                  <a:cubicBezTo>
                    <a:pt x="352993" y="527612"/>
                    <a:pt x="352993" y="527612"/>
                    <a:pt x="352993" y="527612"/>
                  </a:cubicBezTo>
                  <a:cubicBezTo>
                    <a:pt x="352993" y="527612"/>
                    <a:pt x="352993" y="527612"/>
                    <a:pt x="352993" y="527612"/>
                  </a:cubicBezTo>
                  <a:cubicBezTo>
                    <a:pt x="352993" y="527612"/>
                    <a:pt x="352993" y="527612"/>
                    <a:pt x="352993" y="527612"/>
                  </a:cubicBezTo>
                  <a:cubicBezTo>
                    <a:pt x="352993" y="527612"/>
                    <a:pt x="352993" y="527612"/>
                    <a:pt x="352993" y="527612"/>
                  </a:cubicBezTo>
                  <a:lnTo>
                    <a:pt x="352993" y="527612"/>
                  </a:lnTo>
                  <a:cubicBezTo>
                    <a:pt x="586406" y="319466"/>
                    <a:pt x="544897" y="142000"/>
                    <a:pt x="540686" y="1245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47" name="Google Shape;947;p19"/>
          <p:cNvGrpSpPr/>
          <p:nvPr/>
        </p:nvGrpSpPr>
        <p:grpSpPr>
          <a:xfrm rot="-1361582">
            <a:off x="2656190" y="3430164"/>
            <a:ext cx="1416462" cy="1416462"/>
            <a:chOff x="1085147" y="2720748"/>
            <a:chExt cx="1416439" cy="1416439"/>
          </a:xfrm>
        </p:grpSpPr>
        <p:grpSp>
          <p:nvGrpSpPr>
            <p:cNvPr id="948" name="Google Shape;948;p19"/>
            <p:cNvGrpSpPr/>
            <p:nvPr/>
          </p:nvGrpSpPr>
          <p:grpSpPr>
            <a:xfrm>
              <a:off x="1085147" y="2720748"/>
              <a:ext cx="1416439" cy="1416439"/>
              <a:chOff x="1085147" y="2720748"/>
              <a:chExt cx="1416439" cy="1416439"/>
            </a:xfrm>
          </p:grpSpPr>
          <p:grpSp>
            <p:nvGrpSpPr>
              <p:cNvPr id="949" name="Google Shape;949;p19"/>
              <p:cNvGrpSpPr/>
              <p:nvPr/>
            </p:nvGrpSpPr>
            <p:grpSpPr>
              <a:xfrm>
                <a:off x="1085147" y="2720748"/>
                <a:ext cx="1416439" cy="1416439"/>
                <a:chOff x="1085147" y="2720748"/>
                <a:chExt cx="1416439" cy="1416439"/>
              </a:xfrm>
            </p:grpSpPr>
            <p:sp>
              <p:nvSpPr>
                <p:cNvPr id="950" name="Google Shape;950;p19"/>
                <p:cNvSpPr/>
                <p:nvPr/>
              </p:nvSpPr>
              <p:spPr>
                <a:xfrm rot="-2700000">
                  <a:off x="1292579" y="2928181"/>
                  <a:ext cx="1001574" cy="1001574"/>
                </a:xfrm>
                <a:custGeom>
                  <a:rect b="b" l="l" r="r" t="t"/>
                  <a:pathLst>
                    <a:path extrusionOk="0" h="1001017" w="1001017">
                      <a:moveTo>
                        <a:pt x="1001018" y="500509"/>
                      </a:moveTo>
                      <a:cubicBezTo>
                        <a:pt x="1001018" y="776932"/>
                        <a:pt x="776932" y="1001018"/>
                        <a:pt x="500509" y="1001018"/>
                      </a:cubicBezTo>
                      <a:cubicBezTo>
                        <a:pt x="224085" y="1001018"/>
                        <a:pt x="0" y="776932"/>
                        <a:pt x="0" y="500509"/>
                      </a:cubicBezTo>
                      <a:cubicBezTo>
                        <a:pt x="0" y="224086"/>
                        <a:pt x="224085" y="0"/>
                        <a:pt x="500509" y="0"/>
                      </a:cubicBezTo>
                      <a:cubicBezTo>
                        <a:pt x="776932" y="0"/>
                        <a:pt x="1001018" y="224086"/>
                        <a:pt x="1001018" y="500509"/>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1" name="Google Shape;951;p19"/>
                <p:cNvSpPr/>
                <p:nvPr/>
              </p:nvSpPr>
              <p:spPr>
                <a:xfrm>
                  <a:off x="1348940" y="3027145"/>
                  <a:ext cx="944603" cy="901993"/>
                </a:xfrm>
                <a:custGeom>
                  <a:rect b="b" l="l" r="r" t="t"/>
                  <a:pathLst>
                    <a:path extrusionOk="0" h="901993" w="944603">
                      <a:moveTo>
                        <a:pt x="742950" y="0"/>
                      </a:moveTo>
                      <a:cubicBezTo>
                        <a:pt x="785662" y="81815"/>
                        <a:pt x="806116" y="176864"/>
                        <a:pt x="797092" y="275523"/>
                      </a:cubicBezTo>
                      <a:cubicBezTo>
                        <a:pt x="772427" y="551046"/>
                        <a:pt x="528788" y="753778"/>
                        <a:pt x="253866" y="729114"/>
                      </a:cubicBezTo>
                      <a:cubicBezTo>
                        <a:pt x="158215" y="720692"/>
                        <a:pt x="71588" y="685800"/>
                        <a:pt x="0" y="632259"/>
                      </a:cubicBezTo>
                      <a:cubicBezTo>
                        <a:pt x="76401" y="778443"/>
                        <a:pt x="222584" y="884321"/>
                        <a:pt x="399448" y="899962"/>
                      </a:cubicBezTo>
                      <a:cubicBezTo>
                        <a:pt x="674972" y="924627"/>
                        <a:pt x="918009" y="721895"/>
                        <a:pt x="942674" y="446372"/>
                      </a:cubicBezTo>
                      <a:cubicBezTo>
                        <a:pt x="958315" y="266499"/>
                        <a:pt x="877704" y="100464"/>
                        <a:pt x="742950"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2" name="Google Shape;952;p19"/>
                <p:cNvSpPr/>
                <p:nvPr/>
              </p:nvSpPr>
              <p:spPr>
                <a:xfrm>
                  <a:off x="1325966" y="2965107"/>
                  <a:ext cx="886239" cy="713547"/>
                </a:xfrm>
                <a:custGeom>
                  <a:rect b="b" l="l" r="r" t="t"/>
                  <a:pathLst>
                    <a:path extrusionOk="0" h="713547" w="886239">
                      <a:moveTo>
                        <a:pt x="31396" y="477728"/>
                      </a:moveTo>
                      <a:cubicBezTo>
                        <a:pt x="54256" y="222057"/>
                        <a:pt x="280450" y="33763"/>
                        <a:pt x="535519" y="56623"/>
                      </a:cubicBezTo>
                      <a:cubicBezTo>
                        <a:pt x="684711" y="69858"/>
                        <a:pt x="811042" y="152876"/>
                        <a:pt x="886240" y="270184"/>
                      </a:cubicBezTo>
                      <a:cubicBezTo>
                        <a:pt x="818863" y="124000"/>
                        <a:pt x="677492" y="17521"/>
                        <a:pt x="506042" y="1880"/>
                      </a:cubicBezTo>
                      <a:cubicBezTo>
                        <a:pt x="250371" y="-20980"/>
                        <a:pt x="24779" y="167314"/>
                        <a:pt x="1919" y="422985"/>
                      </a:cubicBezTo>
                      <a:cubicBezTo>
                        <a:pt x="-7707" y="528863"/>
                        <a:pt x="19364" y="629928"/>
                        <a:pt x="72303" y="713547"/>
                      </a:cubicBezTo>
                      <a:cubicBezTo>
                        <a:pt x="39217" y="642561"/>
                        <a:pt x="24177" y="561348"/>
                        <a:pt x="31396" y="477728"/>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53" name="Google Shape;953;p19"/>
              <p:cNvGrpSpPr/>
              <p:nvPr/>
            </p:nvGrpSpPr>
            <p:grpSpPr>
              <a:xfrm>
                <a:off x="1503639" y="3235565"/>
                <a:ext cx="597443" cy="225431"/>
                <a:chOff x="1503639" y="3235565"/>
                <a:chExt cx="597443" cy="225431"/>
              </a:xfrm>
            </p:grpSpPr>
            <p:sp>
              <p:nvSpPr>
                <p:cNvPr id="954" name="Google Shape;954;p19"/>
                <p:cNvSpPr/>
                <p:nvPr/>
              </p:nvSpPr>
              <p:spPr>
                <a:xfrm>
                  <a:off x="1503639" y="3235565"/>
                  <a:ext cx="146090" cy="177344"/>
                </a:xfrm>
                <a:custGeom>
                  <a:rect b="b" l="l" r="r" t="t"/>
                  <a:pathLst>
                    <a:path extrusionOk="0" h="177344" w="146090">
                      <a:moveTo>
                        <a:pt x="19759" y="177191"/>
                      </a:moveTo>
                      <a:cubicBezTo>
                        <a:pt x="13744" y="176590"/>
                        <a:pt x="7728" y="172980"/>
                        <a:pt x="3517" y="167566"/>
                      </a:cubicBezTo>
                      <a:cubicBezTo>
                        <a:pt x="-3101" y="157941"/>
                        <a:pt x="-93" y="144706"/>
                        <a:pt x="10134" y="138089"/>
                      </a:cubicBezTo>
                      <a:lnTo>
                        <a:pt x="87136" y="88759"/>
                      </a:lnTo>
                      <a:lnTo>
                        <a:pt x="16751" y="38227"/>
                      </a:lnTo>
                      <a:cubicBezTo>
                        <a:pt x="7126" y="31609"/>
                        <a:pt x="5321" y="18375"/>
                        <a:pt x="11939" y="8749"/>
                      </a:cubicBezTo>
                      <a:cubicBezTo>
                        <a:pt x="18556" y="-876"/>
                        <a:pt x="31791" y="-2681"/>
                        <a:pt x="41416" y="3937"/>
                      </a:cubicBezTo>
                      <a:lnTo>
                        <a:pt x="137067" y="72517"/>
                      </a:lnTo>
                      <a:cubicBezTo>
                        <a:pt x="142481" y="76728"/>
                        <a:pt x="146091" y="83345"/>
                        <a:pt x="146091" y="90564"/>
                      </a:cubicBezTo>
                      <a:cubicBezTo>
                        <a:pt x="146091" y="97783"/>
                        <a:pt x="142481" y="103799"/>
                        <a:pt x="136466" y="108010"/>
                      </a:cubicBezTo>
                      <a:lnTo>
                        <a:pt x="32994" y="174183"/>
                      </a:lnTo>
                      <a:cubicBezTo>
                        <a:pt x="28783" y="176590"/>
                        <a:pt x="24572" y="177793"/>
                        <a:pt x="19759" y="177191"/>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5" name="Google Shape;955;p19"/>
                <p:cNvSpPr/>
                <p:nvPr/>
              </p:nvSpPr>
              <p:spPr>
                <a:xfrm>
                  <a:off x="1952020" y="3285054"/>
                  <a:ext cx="149062" cy="175942"/>
                </a:xfrm>
                <a:custGeom>
                  <a:rect b="b" l="l" r="r" t="t"/>
                  <a:pathLst>
                    <a:path extrusionOk="0" h="175942" w="149062">
                      <a:moveTo>
                        <a:pt x="109189" y="175830"/>
                      </a:moveTo>
                      <a:cubicBezTo>
                        <a:pt x="104377" y="175228"/>
                        <a:pt x="100166" y="173423"/>
                        <a:pt x="96556" y="170416"/>
                      </a:cubicBezTo>
                      <a:lnTo>
                        <a:pt x="6921" y="86796"/>
                      </a:lnTo>
                      <a:cubicBezTo>
                        <a:pt x="1507" y="81983"/>
                        <a:pt x="-900" y="74764"/>
                        <a:pt x="304" y="68147"/>
                      </a:cubicBezTo>
                      <a:cubicBezTo>
                        <a:pt x="1507" y="60928"/>
                        <a:pt x="5718" y="55514"/>
                        <a:pt x="12335" y="52506"/>
                      </a:cubicBezTo>
                      <a:lnTo>
                        <a:pt x="118815" y="1973"/>
                      </a:lnTo>
                      <a:cubicBezTo>
                        <a:pt x="129643" y="-2839"/>
                        <a:pt x="142276" y="1372"/>
                        <a:pt x="147089" y="12200"/>
                      </a:cubicBezTo>
                      <a:cubicBezTo>
                        <a:pt x="151902" y="23029"/>
                        <a:pt x="147690" y="35662"/>
                        <a:pt x="136862" y="40474"/>
                      </a:cubicBezTo>
                      <a:lnTo>
                        <a:pt x="58657" y="77772"/>
                      </a:lnTo>
                      <a:lnTo>
                        <a:pt x="125432" y="140337"/>
                      </a:lnTo>
                      <a:cubicBezTo>
                        <a:pt x="133854" y="148157"/>
                        <a:pt x="134456" y="161993"/>
                        <a:pt x="126635" y="170416"/>
                      </a:cubicBezTo>
                      <a:cubicBezTo>
                        <a:pt x="121823" y="174626"/>
                        <a:pt x="115205" y="176431"/>
                        <a:pt x="109189" y="175830"/>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956" name="Google Shape;956;p19"/>
            <p:cNvGrpSpPr/>
            <p:nvPr/>
          </p:nvGrpSpPr>
          <p:grpSpPr>
            <a:xfrm>
              <a:off x="1537234" y="3483142"/>
              <a:ext cx="498107" cy="365756"/>
              <a:chOff x="1537234" y="3483142"/>
              <a:chExt cx="498107" cy="365756"/>
            </a:xfrm>
          </p:grpSpPr>
          <p:sp>
            <p:nvSpPr>
              <p:cNvPr id="957" name="Google Shape;957;p19"/>
              <p:cNvSpPr/>
              <p:nvPr/>
            </p:nvSpPr>
            <p:spPr>
              <a:xfrm>
                <a:off x="1537234" y="3483142"/>
                <a:ext cx="498107" cy="195010"/>
              </a:xfrm>
              <a:custGeom>
                <a:rect b="b" l="l" r="r" t="t"/>
                <a:pathLst>
                  <a:path extrusionOk="0" h="195010" w="498107">
                    <a:moveTo>
                      <a:pt x="0" y="0"/>
                    </a:moveTo>
                    <a:cubicBezTo>
                      <a:pt x="5414" y="98057"/>
                      <a:pt x="104675" y="182278"/>
                      <a:pt x="233413" y="193709"/>
                    </a:cubicBezTo>
                    <a:cubicBezTo>
                      <a:pt x="362151" y="205138"/>
                      <a:pt x="475247" y="140168"/>
                      <a:pt x="498107" y="44517"/>
                    </a:cubicBezTo>
                    <a:lnTo>
                      <a:pt x="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958" name="Google Shape;958;p19"/>
              <p:cNvGrpSpPr/>
              <p:nvPr/>
            </p:nvGrpSpPr>
            <p:grpSpPr>
              <a:xfrm>
                <a:off x="1619670" y="3492165"/>
                <a:ext cx="315207" cy="356733"/>
                <a:chOff x="1619670" y="3492165"/>
                <a:chExt cx="315207" cy="356733"/>
              </a:xfrm>
            </p:grpSpPr>
            <p:sp>
              <p:nvSpPr>
                <p:cNvPr id="959" name="Google Shape;959;p19"/>
                <p:cNvSpPr/>
                <p:nvPr/>
              </p:nvSpPr>
              <p:spPr>
                <a:xfrm>
                  <a:off x="1619670" y="3492165"/>
                  <a:ext cx="315207" cy="356717"/>
                </a:xfrm>
                <a:custGeom>
                  <a:rect b="b" l="l" r="r" t="t"/>
                  <a:pathLst>
                    <a:path extrusionOk="0" h="356717" w="315207">
                      <a:moveTo>
                        <a:pt x="18028" y="0"/>
                      </a:moveTo>
                      <a:lnTo>
                        <a:pt x="582" y="194310"/>
                      </a:lnTo>
                      <a:cubicBezTo>
                        <a:pt x="-6637" y="276125"/>
                        <a:pt x="54123" y="348916"/>
                        <a:pt x="135937" y="356135"/>
                      </a:cubicBezTo>
                      <a:cubicBezTo>
                        <a:pt x="217752" y="363354"/>
                        <a:pt x="290543" y="302594"/>
                        <a:pt x="297762" y="220780"/>
                      </a:cubicBezTo>
                      <a:lnTo>
                        <a:pt x="315208" y="26470"/>
                      </a:lnTo>
                      <a:lnTo>
                        <a:pt x="18028" y="0"/>
                      </a:ln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0" name="Google Shape;960;p19"/>
                <p:cNvSpPr/>
                <p:nvPr/>
              </p:nvSpPr>
              <p:spPr>
                <a:xfrm>
                  <a:off x="1753757" y="3504197"/>
                  <a:ext cx="45164" cy="222629"/>
                </a:xfrm>
                <a:custGeom>
                  <a:rect b="b" l="l" r="r" t="t"/>
                  <a:pathLst>
                    <a:path extrusionOk="0" h="222629" w="45164">
                      <a:moveTo>
                        <a:pt x="12077" y="222584"/>
                      </a:moveTo>
                      <a:lnTo>
                        <a:pt x="12077" y="222584"/>
                      </a:lnTo>
                      <a:cubicBezTo>
                        <a:pt x="4858" y="221983"/>
                        <a:pt x="-556" y="215365"/>
                        <a:pt x="46" y="208146"/>
                      </a:cubicBezTo>
                      <a:lnTo>
                        <a:pt x="18695" y="0"/>
                      </a:lnTo>
                      <a:lnTo>
                        <a:pt x="45164" y="2406"/>
                      </a:lnTo>
                      <a:lnTo>
                        <a:pt x="26515" y="210553"/>
                      </a:lnTo>
                      <a:cubicBezTo>
                        <a:pt x="25914" y="217772"/>
                        <a:pt x="19898" y="223186"/>
                        <a:pt x="12077" y="222584"/>
                      </a:cubicBezTo>
                      <a:close/>
                    </a:path>
                  </a:pathLst>
                </a:custGeom>
                <a:solidFill>
                  <a:srgbClr val="C64F5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1" name="Google Shape;961;p19"/>
                <p:cNvSpPr/>
                <p:nvPr/>
              </p:nvSpPr>
              <p:spPr>
                <a:xfrm>
                  <a:off x="1653339" y="3715953"/>
                  <a:ext cx="263491" cy="132945"/>
                </a:xfrm>
                <a:custGeom>
                  <a:rect b="b" l="l" r="r" t="t"/>
                  <a:pathLst>
                    <a:path extrusionOk="0" h="132945" w="263491">
                      <a:moveTo>
                        <a:pt x="101667" y="132347"/>
                      </a:moveTo>
                      <a:cubicBezTo>
                        <a:pt x="182278" y="139566"/>
                        <a:pt x="254468" y="80611"/>
                        <a:pt x="263492" y="0"/>
                      </a:cubicBezTo>
                      <a:cubicBezTo>
                        <a:pt x="160622" y="83619"/>
                        <a:pt x="58353" y="86627"/>
                        <a:pt x="0" y="78205"/>
                      </a:cubicBezTo>
                      <a:cubicBezTo>
                        <a:pt x="24665" y="108284"/>
                        <a:pt x="60759" y="128738"/>
                        <a:pt x="101667" y="132347"/>
                      </a:cubicBezTo>
                      <a:close/>
                    </a:path>
                  </a:pathLst>
                </a:custGeom>
                <a:solidFill>
                  <a:srgbClr val="E05F6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962" name="Google Shape;962;p19"/>
          <p:cNvGrpSpPr/>
          <p:nvPr/>
        </p:nvGrpSpPr>
        <p:grpSpPr>
          <a:xfrm>
            <a:off x="1919256" y="854217"/>
            <a:ext cx="1866417" cy="1866417"/>
            <a:chOff x="5311255" y="4973092"/>
            <a:chExt cx="1465811" cy="1465811"/>
          </a:xfrm>
        </p:grpSpPr>
        <p:grpSp>
          <p:nvGrpSpPr>
            <p:cNvPr id="963" name="Google Shape;963;p19"/>
            <p:cNvGrpSpPr/>
            <p:nvPr/>
          </p:nvGrpSpPr>
          <p:grpSpPr>
            <a:xfrm>
              <a:off x="5311255" y="4973092"/>
              <a:ext cx="1465811" cy="1465811"/>
              <a:chOff x="5311255" y="4973092"/>
              <a:chExt cx="1465811" cy="1465811"/>
            </a:xfrm>
          </p:grpSpPr>
          <p:sp>
            <p:nvSpPr>
              <p:cNvPr id="964" name="Google Shape;964;p19"/>
              <p:cNvSpPr/>
              <p:nvPr/>
            </p:nvSpPr>
            <p:spPr>
              <a:xfrm rot="-2700000">
                <a:off x="5525918" y="5187755"/>
                <a:ext cx="1036485" cy="1036485"/>
              </a:xfrm>
              <a:custGeom>
                <a:rect b="b" l="l" r="r" t="t"/>
                <a:pathLst>
                  <a:path extrusionOk="0" h="1035909" w="1035909">
                    <a:moveTo>
                      <a:pt x="1035909" y="517955"/>
                    </a:moveTo>
                    <a:cubicBezTo>
                      <a:pt x="1035909" y="804013"/>
                      <a:pt x="804013" y="1035909"/>
                      <a:pt x="517955" y="1035909"/>
                    </a:cubicBezTo>
                    <a:cubicBezTo>
                      <a:pt x="231897" y="1035909"/>
                      <a:pt x="0" y="804013"/>
                      <a:pt x="0" y="517955"/>
                    </a:cubicBezTo>
                    <a:cubicBezTo>
                      <a:pt x="0" y="231896"/>
                      <a:pt x="231897" y="0"/>
                      <a:pt x="517955" y="0"/>
                    </a:cubicBezTo>
                    <a:cubicBezTo>
                      <a:pt x="804013" y="0"/>
                      <a:pt x="1035909" y="231896"/>
                      <a:pt x="1035909" y="517955"/>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5" name="Google Shape;965;p19"/>
              <p:cNvSpPr/>
              <p:nvPr/>
            </p:nvSpPr>
            <p:spPr>
              <a:xfrm>
                <a:off x="5643011" y="5235541"/>
                <a:ext cx="918529" cy="987669"/>
              </a:xfrm>
              <a:custGeom>
                <a:rect b="b" l="l" r="r" t="t"/>
                <a:pathLst>
                  <a:path extrusionOk="0" h="987669" w="918529">
                    <a:moveTo>
                      <a:pt x="619025" y="0"/>
                    </a:moveTo>
                    <a:cubicBezTo>
                      <a:pt x="679784" y="73994"/>
                      <a:pt x="720090" y="165434"/>
                      <a:pt x="732122" y="267703"/>
                    </a:cubicBezTo>
                    <a:cubicBezTo>
                      <a:pt x="765209" y="551648"/>
                      <a:pt x="561875" y="808522"/>
                      <a:pt x="277930" y="841609"/>
                    </a:cubicBezTo>
                    <a:cubicBezTo>
                      <a:pt x="179270" y="853039"/>
                      <a:pt x="83619" y="836195"/>
                      <a:pt x="0" y="797092"/>
                    </a:cubicBezTo>
                    <a:cubicBezTo>
                      <a:pt x="108284" y="929440"/>
                      <a:pt x="279132" y="1005239"/>
                      <a:pt x="460809" y="984183"/>
                    </a:cubicBezTo>
                    <a:cubicBezTo>
                      <a:pt x="744755" y="951097"/>
                      <a:pt x="948088" y="694222"/>
                      <a:pt x="915001" y="410277"/>
                    </a:cubicBezTo>
                    <a:cubicBezTo>
                      <a:pt x="893345" y="224389"/>
                      <a:pt x="776638" y="73393"/>
                      <a:pt x="619025"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6" name="Google Shape;966;p19"/>
              <p:cNvSpPr/>
              <p:nvPr/>
            </p:nvSpPr>
            <p:spPr>
              <a:xfrm>
                <a:off x="5560336" y="5226897"/>
                <a:ext cx="867133" cy="815963"/>
              </a:xfrm>
              <a:custGeom>
                <a:rect b="b" l="l" r="r" t="t"/>
                <a:pathLst>
                  <a:path extrusionOk="0" h="815963" w="867133">
                    <a:moveTo>
                      <a:pt x="45377" y="584957"/>
                    </a:moveTo>
                    <a:cubicBezTo>
                      <a:pt x="14697" y="321465"/>
                      <a:pt x="203592" y="82638"/>
                      <a:pt x="467084" y="51958"/>
                    </a:cubicBezTo>
                    <a:cubicBezTo>
                      <a:pt x="621088" y="33911"/>
                      <a:pt x="766670" y="91061"/>
                      <a:pt x="867134" y="194532"/>
                    </a:cubicBezTo>
                    <a:cubicBezTo>
                      <a:pt x="767873" y="60982"/>
                      <a:pt x="602439" y="-17224"/>
                      <a:pt x="424973" y="3230"/>
                    </a:cubicBezTo>
                    <a:cubicBezTo>
                      <a:pt x="161482" y="33911"/>
                      <a:pt x="-27414" y="272738"/>
                      <a:pt x="3266" y="536229"/>
                    </a:cubicBezTo>
                    <a:cubicBezTo>
                      <a:pt x="15899" y="645717"/>
                      <a:pt x="64627" y="742571"/>
                      <a:pt x="136215" y="815963"/>
                    </a:cubicBezTo>
                    <a:cubicBezTo>
                      <a:pt x="88089" y="749790"/>
                      <a:pt x="55604" y="671584"/>
                      <a:pt x="45377" y="584957"/>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67" name="Google Shape;967;p19"/>
            <p:cNvGrpSpPr/>
            <p:nvPr/>
          </p:nvGrpSpPr>
          <p:grpSpPr>
            <a:xfrm>
              <a:off x="5794460" y="5494673"/>
              <a:ext cx="462916" cy="176777"/>
              <a:chOff x="5794460" y="5494673"/>
              <a:chExt cx="462916" cy="176777"/>
            </a:xfrm>
          </p:grpSpPr>
          <p:sp>
            <p:nvSpPr>
              <p:cNvPr id="968" name="Google Shape;968;p19"/>
              <p:cNvSpPr/>
              <p:nvPr/>
            </p:nvSpPr>
            <p:spPr>
              <a:xfrm rot="-396560">
                <a:off x="5801611" y="5538893"/>
                <a:ext cx="75733" cy="128625"/>
              </a:xfrm>
              <a:custGeom>
                <a:rect b="b" l="l" r="r" t="t"/>
                <a:pathLst>
                  <a:path extrusionOk="0" h="128736" w="75798">
                    <a:moveTo>
                      <a:pt x="75798" y="64369"/>
                    </a:moveTo>
                    <a:cubicBezTo>
                      <a:pt x="75798" y="99918"/>
                      <a:pt x="58830" y="128737"/>
                      <a:pt x="37899" y="128737"/>
                    </a:cubicBezTo>
                    <a:cubicBezTo>
                      <a:pt x="16968" y="128737"/>
                      <a:pt x="0" y="99919"/>
                      <a:pt x="0" y="64369"/>
                    </a:cubicBezTo>
                    <a:cubicBezTo>
                      <a:pt x="0" y="28819"/>
                      <a:pt x="16968" y="0"/>
                      <a:pt x="37899" y="0"/>
                    </a:cubicBezTo>
                    <a:cubicBezTo>
                      <a:pt x="58830" y="0"/>
                      <a:pt x="75798" y="28819"/>
                      <a:pt x="75798" y="64369"/>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9" name="Google Shape;969;p19"/>
              <p:cNvSpPr/>
              <p:nvPr/>
            </p:nvSpPr>
            <p:spPr>
              <a:xfrm>
                <a:off x="6180067" y="5494673"/>
                <a:ext cx="77309" cy="127835"/>
              </a:xfrm>
              <a:custGeom>
                <a:rect b="b" l="l" r="r" t="t"/>
                <a:pathLst>
                  <a:path extrusionOk="0" h="127835" w="77309">
                    <a:moveTo>
                      <a:pt x="76554" y="59705"/>
                    </a:moveTo>
                    <a:cubicBezTo>
                      <a:pt x="80765" y="95198"/>
                      <a:pt x="66929" y="125277"/>
                      <a:pt x="45873" y="127683"/>
                    </a:cubicBezTo>
                    <a:cubicBezTo>
                      <a:pt x="24818" y="130090"/>
                      <a:pt x="4365" y="103620"/>
                      <a:pt x="755" y="68127"/>
                    </a:cubicBezTo>
                    <a:cubicBezTo>
                      <a:pt x="-3456" y="32634"/>
                      <a:pt x="10380" y="2555"/>
                      <a:pt x="31436" y="149"/>
                    </a:cubicBezTo>
                    <a:cubicBezTo>
                      <a:pt x="51889" y="-2258"/>
                      <a:pt x="72343" y="24813"/>
                      <a:pt x="76554" y="59705"/>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970" name="Google Shape;970;p19"/>
            <p:cNvSpPr/>
            <p:nvPr/>
          </p:nvSpPr>
          <p:spPr>
            <a:xfrm>
              <a:off x="5703770" y="5713796"/>
              <a:ext cx="691216" cy="351228"/>
            </a:xfrm>
            <a:custGeom>
              <a:rect b="b" l="l" r="r" t="t"/>
              <a:pathLst>
                <a:path extrusionOk="0" h="351228" w="691216">
                  <a:moveTo>
                    <a:pt x="0" y="80612"/>
                  </a:moveTo>
                  <a:cubicBezTo>
                    <a:pt x="39704" y="252062"/>
                    <a:pt x="202732" y="369370"/>
                    <a:pt x="381401" y="348916"/>
                  </a:cubicBezTo>
                  <a:cubicBezTo>
                    <a:pt x="560070" y="327861"/>
                    <a:pt x="691816" y="176263"/>
                    <a:pt x="691214" y="0"/>
                  </a:cubicBezTo>
                  <a:lnTo>
                    <a:pt x="0" y="80612"/>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1" name="Google Shape;971;p19"/>
            <p:cNvSpPr/>
            <p:nvPr/>
          </p:nvSpPr>
          <p:spPr>
            <a:xfrm>
              <a:off x="5835516" y="5913310"/>
              <a:ext cx="469833" cy="152399"/>
            </a:xfrm>
            <a:custGeom>
              <a:rect b="b" l="l" r="r" t="t"/>
              <a:pathLst>
                <a:path extrusionOk="0" h="152399" w="469833">
                  <a:moveTo>
                    <a:pt x="0" y="82627"/>
                  </a:moveTo>
                  <a:cubicBezTo>
                    <a:pt x="69182" y="134363"/>
                    <a:pt x="157012" y="160832"/>
                    <a:pt x="249655" y="150004"/>
                  </a:cubicBezTo>
                  <a:cubicBezTo>
                    <a:pt x="338087" y="139777"/>
                    <a:pt x="415089" y="97065"/>
                    <a:pt x="469833" y="35704"/>
                  </a:cubicBezTo>
                  <a:lnTo>
                    <a:pt x="465622" y="28485"/>
                  </a:lnTo>
                  <a:cubicBezTo>
                    <a:pt x="220780" y="-58143"/>
                    <a:pt x="3008" y="80221"/>
                    <a:pt x="0" y="82627"/>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Profile 17">
  <p:cSld name="CUSTOM_16_1_1_2_1">
    <p:spTree>
      <p:nvGrpSpPr>
        <p:cNvPr id="972" name="Shape 972"/>
        <p:cNvGrpSpPr/>
        <p:nvPr/>
      </p:nvGrpSpPr>
      <p:grpSpPr>
        <a:xfrm>
          <a:off x="0" y="0"/>
          <a:ext cx="0" cy="0"/>
          <a:chOff x="0" y="0"/>
          <a:chExt cx="0" cy="0"/>
        </a:xfrm>
      </p:grpSpPr>
      <p:grpSp>
        <p:nvGrpSpPr>
          <p:cNvPr id="973" name="Google Shape;973;p20"/>
          <p:cNvGrpSpPr/>
          <p:nvPr/>
        </p:nvGrpSpPr>
        <p:grpSpPr>
          <a:xfrm>
            <a:off x="8196911" y="564472"/>
            <a:ext cx="1321102" cy="1321102"/>
            <a:chOff x="1387100" y="17486"/>
            <a:chExt cx="1321102" cy="1321102"/>
          </a:xfrm>
        </p:grpSpPr>
        <p:grpSp>
          <p:nvGrpSpPr>
            <p:cNvPr id="974" name="Google Shape;974;p20"/>
            <p:cNvGrpSpPr/>
            <p:nvPr/>
          </p:nvGrpSpPr>
          <p:grpSpPr>
            <a:xfrm>
              <a:off x="1387100" y="17486"/>
              <a:ext cx="1321102" cy="1321102"/>
              <a:chOff x="1387100" y="17486"/>
              <a:chExt cx="1321102" cy="1321102"/>
            </a:xfrm>
          </p:grpSpPr>
          <p:sp>
            <p:nvSpPr>
              <p:cNvPr id="975" name="Google Shape;975;p20"/>
              <p:cNvSpPr/>
              <p:nvPr/>
            </p:nvSpPr>
            <p:spPr>
              <a:xfrm rot="-2700000">
                <a:off x="1580571" y="210957"/>
                <a:ext cx="934160" cy="934160"/>
              </a:xfrm>
              <a:custGeom>
                <a:rect b="b" l="l" r="r" t="t"/>
                <a:pathLst>
                  <a:path extrusionOk="0" h="933641" w="933641">
                    <a:moveTo>
                      <a:pt x="933642" y="466821"/>
                    </a:moveTo>
                    <a:cubicBezTo>
                      <a:pt x="933642" y="724639"/>
                      <a:pt x="724639" y="933642"/>
                      <a:pt x="466821" y="933642"/>
                    </a:cubicBezTo>
                    <a:cubicBezTo>
                      <a:pt x="209003" y="933642"/>
                      <a:pt x="0" y="724639"/>
                      <a:pt x="0" y="466821"/>
                    </a:cubicBezTo>
                    <a:cubicBezTo>
                      <a:pt x="0" y="209003"/>
                      <a:pt x="209003" y="0"/>
                      <a:pt x="466821" y="0"/>
                    </a:cubicBezTo>
                    <a:cubicBezTo>
                      <a:pt x="724639" y="0"/>
                      <a:pt x="933642" y="209003"/>
                      <a:pt x="933642" y="466821"/>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6" name="Google Shape;976;p20"/>
              <p:cNvSpPr/>
              <p:nvPr/>
            </p:nvSpPr>
            <p:spPr>
              <a:xfrm>
                <a:off x="1601002" y="359142"/>
                <a:ext cx="913541" cy="785773"/>
              </a:xfrm>
              <a:custGeom>
                <a:rect b="b" l="l" r="r" t="t"/>
                <a:pathLst>
                  <a:path extrusionOk="0" h="785773" w="913541">
                    <a:moveTo>
                      <a:pt x="788068" y="0"/>
                    </a:moveTo>
                    <a:cubicBezTo>
                      <a:pt x="813335" y="82416"/>
                      <a:pt x="816343" y="172653"/>
                      <a:pt x="791678" y="262288"/>
                    </a:cubicBezTo>
                    <a:cubicBezTo>
                      <a:pt x="723098" y="510741"/>
                      <a:pt x="465622" y="656924"/>
                      <a:pt x="217170" y="588344"/>
                    </a:cubicBezTo>
                    <a:cubicBezTo>
                      <a:pt x="130543" y="564281"/>
                      <a:pt x="57150" y="517960"/>
                      <a:pt x="0" y="456598"/>
                    </a:cubicBezTo>
                    <a:cubicBezTo>
                      <a:pt x="45720" y="603384"/>
                      <a:pt x="162426" y="724903"/>
                      <a:pt x="321845" y="768818"/>
                    </a:cubicBezTo>
                    <a:cubicBezTo>
                      <a:pt x="570297" y="837398"/>
                      <a:pt x="827773" y="691816"/>
                      <a:pt x="896353" y="442762"/>
                    </a:cubicBezTo>
                    <a:cubicBezTo>
                      <a:pt x="941471" y="280336"/>
                      <a:pt x="895150" y="114300"/>
                      <a:pt x="788068"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7" name="Google Shape;977;p20"/>
              <p:cNvSpPr/>
              <p:nvPr/>
            </p:nvSpPr>
            <p:spPr>
              <a:xfrm>
                <a:off x="1611704" y="244714"/>
                <a:ext cx="853766" cy="596894"/>
              </a:xfrm>
              <a:custGeom>
                <a:rect b="b" l="l" r="r" t="t"/>
                <a:pathLst>
                  <a:path extrusionOk="0" h="596894" w="853766">
                    <a:moveTo>
                      <a:pt x="33814" y="373709"/>
                    </a:moveTo>
                    <a:cubicBezTo>
                      <a:pt x="97582" y="142703"/>
                      <a:pt x="336409" y="7347"/>
                      <a:pt x="567415" y="71115"/>
                    </a:cubicBezTo>
                    <a:cubicBezTo>
                      <a:pt x="702169" y="108413"/>
                      <a:pt x="804437" y="205267"/>
                      <a:pt x="853767" y="325583"/>
                    </a:cubicBezTo>
                    <a:cubicBezTo>
                      <a:pt x="816469" y="180602"/>
                      <a:pt x="703973" y="58482"/>
                      <a:pt x="549368" y="15769"/>
                    </a:cubicBezTo>
                    <a:cubicBezTo>
                      <a:pt x="318361" y="-47998"/>
                      <a:pt x="79534" y="87357"/>
                      <a:pt x="15767" y="318364"/>
                    </a:cubicBezTo>
                    <a:cubicBezTo>
                      <a:pt x="-10702" y="414015"/>
                      <a:pt x="-2882" y="511471"/>
                      <a:pt x="32010" y="596895"/>
                    </a:cubicBezTo>
                    <a:cubicBezTo>
                      <a:pt x="13361" y="525908"/>
                      <a:pt x="12759" y="449508"/>
                      <a:pt x="33814" y="373709"/>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78" name="Google Shape;978;p20"/>
            <p:cNvGrpSpPr/>
            <p:nvPr/>
          </p:nvGrpSpPr>
          <p:grpSpPr>
            <a:xfrm>
              <a:off x="1875282" y="466741"/>
              <a:ext cx="404681" cy="204704"/>
              <a:chOff x="1875282" y="466741"/>
              <a:chExt cx="404681" cy="204704"/>
            </a:xfrm>
          </p:grpSpPr>
          <p:sp>
            <p:nvSpPr>
              <p:cNvPr id="979" name="Google Shape;979;p20"/>
              <p:cNvSpPr/>
              <p:nvPr/>
            </p:nvSpPr>
            <p:spPr>
              <a:xfrm>
                <a:off x="1875282" y="466741"/>
                <a:ext cx="73211" cy="113264"/>
              </a:xfrm>
              <a:custGeom>
                <a:rect b="b" l="l" r="r" t="t"/>
                <a:pathLst>
                  <a:path extrusionOk="0" h="113264" w="73211">
                    <a:moveTo>
                      <a:pt x="69823" y="65656"/>
                    </a:moveTo>
                    <a:cubicBezTo>
                      <a:pt x="61401" y="96336"/>
                      <a:pt x="39744" y="117392"/>
                      <a:pt x="21095" y="112579"/>
                    </a:cubicBezTo>
                    <a:cubicBezTo>
                      <a:pt x="3048" y="107766"/>
                      <a:pt x="-5374" y="78289"/>
                      <a:pt x="3649" y="47608"/>
                    </a:cubicBezTo>
                    <a:cubicBezTo>
                      <a:pt x="12071" y="16928"/>
                      <a:pt x="33728" y="-4127"/>
                      <a:pt x="52377" y="685"/>
                    </a:cubicBezTo>
                    <a:cubicBezTo>
                      <a:pt x="70424" y="5498"/>
                      <a:pt x="78245" y="34374"/>
                      <a:pt x="69823" y="65656"/>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0" name="Google Shape;980;p20"/>
              <p:cNvSpPr/>
              <p:nvPr/>
            </p:nvSpPr>
            <p:spPr>
              <a:xfrm>
                <a:off x="2206752" y="558181"/>
                <a:ext cx="73211" cy="113264"/>
              </a:xfrm>
              <a:custGeom>
                <a:rect b="b" l="l" r="r" t="t"/>
                <a:pathLst>
                  <a:path extrusionOk="0" h="113264" w="73211">
                    <a:moveTo>
                      <a:pt x="69823" y="65656"/>
                    </a:moveTo>
                    <a:cubicBezTo>
                      <a:pt x="61401" y="96336"/>
                      <a:pt x="39744" y="117392"/>
                      <a:pt x="21095" y="112579"/>
                    </a:cubicBezTo>
                    <a:cubicBezTo>
                      <a:pt x="3048" y="107766"/>
                      <a:pt x="-5374" y="78289"/>
                      <a:pt x="3649" y="47608"/>
                    </a:cubicBezTo>
                    <a:cubicBezTo>
                      <a:pt x="12071" y="16928"/>
                      <a:pt x="33728" y="-4127"/>
                      <a:pt x="52377" y="685"/>
                    </a:cubicBezTo>
                    <a:cubicBezTo>
                      <a:pt x="70424" y="5498"/>
                      <a:pt x="78245" y="34975"/>
                      <a:pt x="69823" y="65656"/>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981" name="Google Shape;981;p20"/>
            <p:cNvSpPr/>
            <p:nvPr/>
          </p:nvSpPr>
          <p:spPr>
            <a:xfrm>
              <a:off x="1729509" y="637072"/>
              <a:ext cx="609028" cy="365251"/>
            </a:xfrm>
            <a:custGeom>
              <a:rect b="b" l="l" r="r" t="t"/>
              <a:pathLst>
                <a:path extrusionOk="0" h="365251" w="609028">
                  <a:moveTo>
                    <a:pt x="3840" y="0"/>
                  </a:moveTo>
                  <a:cubicBezTo>
                    <a:pt x="-20824" y="156410"/>
                    <a:pt x="75428" y="310415"/>
                    <a:pt x="231839" y="353728"/>
                  </a:cubicBezTo>
                  <a:cubicBezTo>
                    <a:pt x="388249" y="397042"/>
                    <a:pt x="550074" y="314626"/>
                    <a:pt x="609029" y="167239"/>
                  </a:cubicBezTo>
                  <a:lnTo>
                    <a:pt x="384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2" name="Google Shape;982;p20"/>
            <p:cNvSpPr/>
            <p:nvPr/>
          </p:nvSpPr>
          <p:spPr>
            <a:xfrm>
              <a:off x="1774858" y="844381"/>
              <a:ext cx="409073" cy="158011"/>
            </a:xfrm>
            <a:custGeom>
              <a:rect b="b" l="l" r="r" t="t"/>
              <a:pathLst>
                <a:path extrusionOk="0" h="158011" w="409073">
                  <a:moveTo>
                    <a:pt x="0" y="5649"/>
                  </a:moveTo>
                  <a:cubicBezTo>
                    <a:pt x="40306" y="72425"/>
                    <a:pt x="105276" y="124160"/>
                    <a:pt x="185888" y="146419"/>
                  </a:cubicBezTo>
                  <a:cubicBezTo>
                    <a:pt x="263492" y="168076"/>
                    <a:pt x="341697" y="158450"/>
                    <a:pt x="409074" y="125364"/>
                  </a:cubicBezTo>
                  <a:lnTo>
                    <a:pt x="407871" y="118145"/>
                  </a:lnTo>
                  <a:cubicBezTo>
                    <a:pt x="232210" y="-37063"/>
                    <a:pt x="3610" y="5048"/>
                    <a:pt x="0" y="5649"/>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83" name="Google Shape;983;p20"/>
          <p:cNvGrpSpPr/>
          <p:nvPr/>
        </p:nvGrpSpPr>
        <p:grpSpPr>
          <a:xfrm>
            <a:off x="2496469" y="2871677"/>
            <a:ext cx="1620004" cy="1620004"/>
            <a:chOff x="9779241" y="2966391"/>
            <a:chExt cx="1324507" cy="1324507"/>
          </a:xfrm>
        </p:grpSpPr>
        <p:grpSp>
          <p:nvGrpSpPr>
            <p:cNvPr id="984" name="Google Shape;984;p20"/>
            <p:cNvGrpSpPr/>
            <p:nvPr/>
          </p:nvGrpSpPr>
          <p:grpSpPr>
            <a:xfrm>
              <a:off x="9779241" y="2966391"/>
              <a:ext cx="1324507" cy="1324507"/>
              <a:chOff x="9779241" y="2966391"/>
              <a:chExt cx="1324507" cy="1324507"/>
            </a:xfrm>
          </p:grpSpPr>
          <p:sp>
            <p:nvSpPr>
              <p:cNvPr id="985" name="Google Shape;985;p20"/>
              <p:cNvSpPr/>
              <p:nvPr/>
            </p:nvSpPr>
            <p:spPr>
              <a:xfrm rot="-2700000">
                <a:off x="9973211" y="3160361"/>
                <a:ext cx="936568" cy="936568"/>
              </a:xfrm>
              <a:custGeom>
                <a:rect b="b" l="l" r="r" t="t"/>
                <a:pathLst>
                  <a:path extrusionOk="0" h="936047" w="936047">
                    <a:moveTo>
                      <a:pt x="936048" y="468024"/>
                    </a:moveTo>
                    <a:cubicBezTo>
                      <a:pt x="936048" y="726507"/>
                      <a:pt x="726506" y="936048"/>
                      <a:pt x="468023" y="936048"/>
                    </a:cubicBezTo>
                    <a:cubicBezTo>
                      <a:pt x="209541" y="936048"/>
                      <a:pt x="-1" y="726506"/>
                      <a:pt x="-1" y="468024"/>
                    </a:cubicBezTo>
                    <a:cubicBezTo>
                      <a:pt x="-1" y="209541"/>
                      <a:pt x="209541" y="0"/>
                      <a:pt x="468023" y="0"/>
                    </a:cubicBezTo>
                    <a:cubicBezTo>
                      <a:pt x="726506" y="0"/>
                      <a:pt x="936048" y="209542"/>
                      <a:pt x="936048" y="468024"/>
                    </a:cubicBezTo>
                    <a:close/>
                  </a:path>
                </a:pathLst>
              </a:custGeom>
              <a:solidFill>
                <a:srgbClr val="F943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6" name="Google Shape;986;p20"/>
              <p:cNvSpPr/>
              <p:nvPr/>
            </p:nvSpPr>
            <p:spPr>
              <a:xfrm>
                <a:off x="10113945" y="3183555"/>
                <a:ext cx="794483" cy="912470"/>
              </a:xfrm>
              <a:custGeom>
                <a:rect b="b" l="l" r="r" t="t"/>
                <a:pathLst>
                  <a:path extrusionOk="0" h="912470" w="794483">
                    <a:moveTo>
                      <a:pt x="474044" y="0"/>
                    </a:moveTo>
                    <a:cubicBezTo>
                      <a:pt x="536007" y="60158"/>
                      <a:pt x="582328" y="138363"/>
                      <a:pt x="603383" y="228600"/>
                    </a:cubicBezTo>
                    <a:cubicBezTo>
                      <a:pt x="662338" y="480060"/>
                      <a:pt x="506529" y="732122"/>
                      <a:pt x="254467" y="791076"/>
                    </a:cubicBezTo>
                    <a:cubicBezTo>
                      <a:pt x="167239" y="811530"/>
                      <a:pt x="79408" y="806116"/>
                      <a:pt x="0" y="779646"/>
                    </a:cubicBezTo>
                    <a:cubicBezTo>
                      <a:pt x="110691" y="887329"/>
                      <a:pt x="271913" y="937861"/>
                      <a:pt x="433137" y="899962"/>
                    </a:cubicBezTo>
                    <a:cubicBezTo>
                      <a:pt x="684596" y="841007"/>
                      <a:pt x="841007" y="588946"/>
                      <a:pt x="782053" y="337486"/>
                    </a:cubicBezTo>
                    <a:cubicBezTo>
                      <a:pt x="744153" y="173255"/>
                      <a:pt x="623236" y="49931"/>
                      <a:pt x="474044" y="0"/>
                    </a:cubicBezTo>
                    <a:close/>
                  </a:path>
                </a:pathLst>
              </a:custGeom>
              <a:solidFill>
                <a:srgbClr val="E53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7" name="Google Shape;987;p20"/>
              <p:cNvSpPr/>
              <p:nvPr/>
            </p:nvSpPr>
            <p:spPr>
              <a:xfrm>
                <a:off x="10004330" y="3196120"/>
                <a:ext cx="752101" cy="770691"/>
              </a:xfrm>
              <a:custGeom>
                <a:rect b="b" l="l" r="r" t="t"/>
                <a:pathLst>
                  <a:path extrusionOk="0" h="770691" w="752101">
                    <a:moveTo>
                      <a:pt x="54270" y="573373"/>
                    </a:moveTo>
                    <a:cubicBezTo>
                      <a:pt x="-474" y="339961"/>
                      <a:pt x="144507" y="105947"/>
                      <a:pt x="377920" y="51203"/>
                    </a:cubicBezTo>
                    <a:cubicBezTo>
                      <a:pt x="514478" y="19319"/>
                      <a:pt x="651037" y="55414"/>
                      <a:pt x="752102" y="137830"/>
                    </a:cubicBezTo>
                    <a:cubicBezTo>
                      <a:pt x="649232" y="28343"/>
                      <a:pt x="492220" y="-25198"/>
                      <a:pt x="335208" y="11499"/>
                    </a:cubicBezTo>
                    <a:cubicBezTo>
                      <a:pt x="101795" y="66242"/>
                      <a:pt x="-43186" y="300257"/>
                      <a:pt x="11558" y="533669"/>
                    </a:cubicBezTo>
                    <a:cubicBezTo>
                      <a:pt x="34418" y="630523"/>
                      <a:pt x="87959" y="712338"/>
                      <a:pt x="159546" y="770692"/>
                    </a:cubicBezTo>
                    <a:cubicBezTo>
                      <a:pt x="109616" y="717151"/>
                      <a:pt x="72317" y="649774"/>
                      <a:pt x="54270" y="573373"/>
                    </a:cubicBezTo>
                    <a:close/>
                  </a:path>
                </a:pathLst>
              </a:custGeom>
              <a:solidFill>
                <a:srgbClr val="F763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988" name="Google Shape;988;p20"/>
            <p:cNvSpPr/>
            <p:nvPr/>
          </p:nvSpPr>
          <p:spPr>
            <a:xfrm>
              <a:off x="10156190" y="3388065"/>
              <a:ext cx="546147" cy="527612"/>
            </a:xfrm>
            <a:custGeom>
              <a:rect b="b" l="l" r="r" t="t"/>
              <a:pathLst>
                <a:path extrusionOk="0" h="527612" w="546147">
                  <a:moveTo>
                    <a:pt x="540686" y="124554"/>
                  </a:moveTo>
                  <a:cubicBezTo>
                    <a:pt x="540686" y="123953"/>
                    <a:pt x="540686" y="123953"/>
                    <a:pt x="540686" y="123351"/>
                  </a:cubicBezTo>
                  <a:cubicBezTo>
                    <a:pt x="522036" y="43341"/>
                    <a:pt x="446839" y="-16817"/>
                    <a:pt x="359610" y="4239"/>
                  </a:cubicBezTo>
                  <a:cubicBezTo>
                    <a:pt x="290428" y="20481"/>
                    <a:pt x="262154" y="79436"/>
                    <a:pt x="259146" y="129367"/>
                  </a:cubicBezTo>
                  <a:lnTo>
                    <a:pt x="259146" y="129367"/>
                  </a:lnTo>
                  <a:cubicBezTo>
                    <a:pt x="234482" y="86053"/>
                    <a:pt x="182746" y="45747"/>
                    <a:pt x="113565" y="61990"/>
                  </a:cubicBezTo>
                  <a:cubicBezTo>
                    <a:pt x="26336" y="82444"/>
                    <a:pt x="-14572" y="169673"/>
                    <a:pt x="4678" y="249683"/>
                  </a:cubicBezTo>
                  <a:cubicBezTo>
                    <a:pt x="4678" y="250284"/>
                    <a:pt x="4678" y="250284"/>
                    <a:pt x="5280" y="250886"/>
                  </a:cubicBezTo>
                  <a:cubicBezTo>
                    <a:pt x="8890" y="268332"/>
                    <a:pt x="51000" y="445797"/>
                    <a:pt x="352993" y="527612"/>
                  </a:cubicBezTo>
                  <a:lnTo>
                    <a:pt x="352993" y="527612"/>
                  </a:lnTo>
                  <a:cubicBezTo>
                    <a:pt x="352993" y="527612"/>
                    <a:pt x="352993" y="527612"/>
                    <a:pt x="352993" y="527612"/>
                  </a:cubicBezTo>
                  <a:cubicBezTo>
                    <a:pt x="352993" y="527612"/>
                    <a:pt x="352993" y="527612"/>
                    <a:pt x="352993" y="527612"/>
                  </a:cubicBezTo>
                  <a:cubicBezTo>
                    <a:pt x="352993" y="527612"/>
                    <a:pt x="352993" y="527612"/>
                    <a:pt x="352993" y="527612"/>
                  </a:cubicBezTo>
                  <a:cubicBezTo>
                    <a:pt x="352993" y="527612"/>
                    <a:pt x="352993" y="527612"/>
                    <a:pt x="352993" y="527612"/>
                  </a:cubicBezTo>
                  <a:lnTo>
                    <a:pt x="352993" y="527612"/>
                  </a:lnTo>
                  <a:cubicBezTo>
                    <a:pt x="586406" y="319466"/>
                    <a:pt x="544897" y="142000"/>
                    <a:pt x="540686" y="1245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89" name="Google Shape;989;p20"/>
          <p:cNvGrpSpPr/>
          <p:nvPr/>
        </p:nvGrpSpPr>
        <p:grpSpPr>
          <a:xfrm>
            <a:off x="8305851" y="2988630"/>
            <a:ext cx="2192758" cy="2192758"/>
            <a:chOff x="1829365" y="4210619"/>
            <a:chExt cx="2192758" cy="2192758"/>
          </a:xfrm>
        </p:grpSpPr>
        <p:grpSp>
          <p:nvGrpSpPr>
            <p:cNvPr id="990" name="Google Shape;990;p20"/>
            <p:cNvGrpSpPr/>
            <p:nvPr/>
          </p:nvGrpSpPr>
          <p:grpSpPr>
            <a:xfrm>
              <a:off x="1829365" y="4210619"/>
              <a:ext cx="2192758" cy="2192758"/>
              <a:chOff x="1829365" y="4210619"/>
              <a:chExt cx="2192758" cy="2192758"/>
            </a:xfrm>
          </p:grpSpPr>
          <p:sp>
            <p:nvSpPr>
              <p:cNvPr id="991" name="Google Shape;991;p20"/>
              <p:cNvSpPr/>
              <p:nvPr/>
            </p:nvSpPr>
            <p:spPr>
              <a:xfrm rot="-2700000">
                <a:off x="2150487" y="4531741"/>
                <a:ext cx="1550514" cy="1550514"/>
              </a:xfrm>
              <a:custGeom>
                <a:rect b="b" l="l" r="r" t="t"/>
                <a:pathLst>
                  <a:path extrusionOk="0" h="1549652" w="1549652">
                    <a:moveTo>
                      <a:pt x="1549653" y="774826"/>
                    </a:moveTo>
                    <a:cubicBezTo>
                      <a:pt x="1549653" y="1202751"/>
                      <a:pt x="1202751" y="1549653"/>
                      <a:pt x="774826" y="1549653"/>
                    </a:cubicBezTo>
                    <a:cubicBezTo>
                      <a:pt x="346902" y="1549653"/>
                      <a:pt x="0" y="1202751"/>
                      <a:pt x="0" y="774826"/>
                    </a:cubicBezTo>
                    <a:cubicBezTo>
                      <a:pt x="0" y="346902"/>
                      <a:pt x="346902" y="0"/>
                      <a:pt x="774826" y="0"/>
                    </a:cubicBezTo>
                    <a:cubicBezTo>
                      <a:pt x="1202751" y="0"/>
                      <a:pt x="1549653" y="346902"/>
                      <a:pt x="1549653" y="774826"/>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2" name="Google Shape;992;p20"/>
              <p:cNvSpPr/>
              <p:nvPr/>
            </p:nvSpPr>
            <p:spPr>
              <a:xfrm>
                <a:off x="2236871" y="4685096"/>
                <a:ext cx="1463256" cy="1395939"/>
              </a:xfrm>
              <a:custGeom>
                <a:rect b="b" l="l" r="r" t="t"/>
                <a:pathLst>
                  <a:path extrusionOk="0" h="1395939" w="1463256">
                    <a:moveTo>
                      <a:pt x="1152024" y="0"/>
                    </a:moveTo>
                    <a:cubicBezTo>
                      <a:pt x="1218197" y="126933"/>
                      <a:pt x="1249480" y="273718"/>
                      <a:pt x="1235643" y="427121"/>
                    </a:cubicBezTo>
                    <a:cubicBezTo>
                      <a:pt x="1196541" y="853641"/>
                      <a:pt x="819952" y="1167665"/>
                      <a:pt x="393433" y="1128562"/>
                    </a:cubicBezTo>
                    <a:cubicBezTo>
                      <a:pt x="245444" y="1115328"/>
                      <a:pt x="110690" y="1060584"/>
                      <a:pt x="0" y="977566"/>
                    </a:cubicBezTo>
                    <a:cubicBezTo>
                      <a:pt x="117910" y="1204361"/>
                      <a:pt x="344705" y="1367991"/>
                      <a:pt x="617822" y="1392655"/>
                    </a:cubicBezTo>
                    <a:cubicBezTo>
                      <a:pt x="1044341" y="1431758"/>
                      <a:pt x="1420930" y="1117132"/>
                      <a:pt x="1460032" y="691214"/>
                    </a:cubicBezTo>
                    <a:cubicBezTo>
                      <a:pt x="1485298" y="412683"/>
                      <a:pt x="1360170" y="155809"/>
                      <a:pt x="1152024"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3" name="Google Shape;993;p20"/>
              <p:cNvSpPr/>
              <p:nvPr/>
            </p:nvSpPr>
            <p:spPr>
              <a:xfrm>
                <a:off x="2201348" y="4588231"/>
                <a:ext cx="1374036" cy="1105111"/>
              </a:xfrm>
              <a:custGeom>
                <a:rect b="b" l="l" r="r" t="t"/>
                <a:pathLst>
                  <a:path extrusionOk="0" h="1105111" w="1374036">
                    <a:moveTo>
                      <a:pt x="49359" y="739351"/>
                    </a:moveTo>
                    <a:cubicBezTo>
                      <a:pt x="85454" y="343512"/>
                      <a:pt x="435573" y="51746"/>
                      <a:pt x="831412" y="87841"/>
                    </a:cubicBezTo>
                    <a:cubicBezTo>
                      <a:pt x="1063020" y="108896"/>
                      <a:pt x="1258533" y="237033"/>
                      <a:pt x="1374036" y="419311"/>
                    </a:cubicBezTo>
                    <a:cubicBezTo>
                      <a:pt x="1269963" y="193118"/>
                      <a:pt x="1050988" y="27683"/>
                      <a:pt x="785090" y="3019"/>
                    </a:cubicBezTo>
                    <a:cubicBezTo>
                      <a:pt x="389251" y="-33076"/>
                      <a:pt x="39132" y="258690"/>
                      <a:pt x="3038" y="654529"/>
                    </a:cubicBezTo>
                    <a:cubicBezTo>
                      <a:pt x="-12002" y="818760"/>
                      <a:pt x="29507" y="975772"/>
                      <a:pt x="111923" y="1105111"/>
                    </a:cubicBezTo>
                    <a:cubicBezTo>
                      <a:pt x="60789" y="994421"/>
                      <a:pt x="37328" y="869292"/>
                      <a:pt x="49359" y="739351"/>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94" name="Google Shape;994;p20"/>
            <p:cNvGrpSpPr/>
            <p:nvPr/>
          </p:nvGrpSpPr>
          <p:grpSpPr>
            <a:xfrm>
              <a:off x="2582778" y="5435265"/>
              <a:ext cx="656322" cy="323878"/>
              <a:chOff x="2582778" y="5435265"/>
              <a:chExt cx="656322" cy="323878"/>
            </a:xfrm>
          </p:grpSpPr>
          <p:sp>
            <p:nvSpPr>
              <p:cNvPr id="995" name="Google Shape;995;p20"/>
              <p:cNvSpPr/>
              <p:nvPr/>
            </p:nvSpPr>
            <p:spPr>
              <a:xfrm>
                <a:off x="2582778" y="5435265"/>
                <a:ext cx="656322" cy="323863"/>
              </a:xfrm>
              <a:custGeom>
                <a:rect b="b" l="l" r="r" t="t"/>
                <a:pathLst>
                  <a:path extrusionOk="0" h="323863" w="656322">
                    <a:moveTo>
                      <a:pt x="0" y="0"/>
                    </a:moveTo>
                    <a:cubicBezTo>
                      <a:pt x="3610" y="166637"/>
                      <a:pt x="131746" y="307407"/>
                      <a:pt x="301391" y="322446"/>
                    </a:cubicBezTo>
                    <a:cubicBezTo>
                      <a:pt x="471036" y="338087"/>
                      <a:pt x="622634" y="222584"/>
                      <a:pt x="656323" y="59556"/>
                    </a:cubicBezTo>
                    <a:lnTo>
                      <a:pt x="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6" name="Google Shape;996;p20"/>
              <p:cNvSpPr/>
              <p:nvPr/>
            </p:nvSpPr>
            <p:spPr>
              <a:xfrm>
                <a:off x="2665796" y="5617538"/>
                <a:ext cx="444566" cy="141605"/>
              </a:xfrm>
              <a:custGeom>
                <a:rect b="b" l="l" r="r" t="t"/>
                <a:pathLst>
                  <a:path extrusionOk="0" h="141605" w="444566">
                    <a:moveTo>
                      <a:pt x="0" y="29484"/>
                    </a:moveTo>
                    <a:cubicBezTo>
                      <a:pt x="54142" y="90845"/>
                      <a:pt x="130543" y="132353"/>
                      <a:pt x="218373" y="140174"/>
                    </a:cubicBezTo>
                    <a:cubicBezTo>
                      <a:pt x="302594" y="147995"/>
                      <a:pt x="382003" y="123330"/>
                      <a:pt x="444567" y="77008"/>
                    </a:cubicBezTo>
                    <a:lnTo>
                      <a:pt x="442161" y="69789"/>
                    </a:lnTo>
                    <a:cubicBezTo>
                      <a:pt x="231608" y="-57745"/>
                      <a:pt x="3008" y="28280"/>
                      <a:pt x="0" y="29484"/>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97" name="Google Shape;997;p20"/>
            <p:cNvGrpSpPr/>
            <p:nvPr/>
          </p:nvGrpSpPr>
          <p:grpSpPr>
            <a:xfrm>
              <a:off x="2361225" y="4902284"/>
              <a:ext cx="1168469" cy="513129"/>
              <a:chOff x="2361225" y="4902284"/>
              <a:chExt cx="1168469" cy="513129"/>
            </a:xfrm>
          </p:grpSpPr>
          <p:sp>
            <p:nvSpPr>
              <p:cNvPr id="998" name="Google Shape;998;p20"/>
              <p:cNvSpPr/>
              <p:nvPr/>
            </p:nvSpPr>
            <p:spPr>
              <a:xfrm>
                <a:off x="2361225" y="4902284"/>
                <a:ext cx="478458" cy="449963"/>
              </a:xfrm>
              <a:custGeom>
                <a:rect b="b" l="l" r="r" t="t"/>
                <a:pathLst>
                  <a:path extrusionOk="0" h="449963" w="478458">
                    <a:moveTo>
                      <a:pt x="477826" y="170229"/>
                    </a:moveTo>
                    <a:cubicBezTo>
                      <a:pt x="477826" y="169627"/>
                      <a:pt x="477826" y="169627"/>
                      <a:pt x="477826" y="169026"/>
                    </a:cubicBezTo>
                    <a:cubicBezTo>
                      <a:pt x="484443" y="98040"/>
                      <a:pt x="438723" y="27655"/>
                      <a:pt x="361120" y="20436"/>
                    </a:cubicBezTo>
                    <a:cubicBezTo>
                      <a:pt x="299758" y="15022"/>
                      <a:pt x="260054" y="55929"/>
                      <a:pt x="243812" y="96235"/>
                    </a:cubicBezTo>
                    <a:lnTo>
                      <a:pt x="243812" y="96235"/>
                    </a:lnTo>
                    <a:cubicBezTo>
                      <a:pt x="235389" y="53523"/>
                      <a:pt x="203506" y="5998"/>
                      <a:pt x="142145" y="584"/>
                    </a:cubicBezTo>
                    <a:cubicBezTo>
                      <a:pt x="64541" y="-6635"/>
                      <a:pt x="7391" y="54125"/>
                      <a:pt x="774" y="125111"/>
                    </a:cubicBezTo>
                    <a:cubicBezTo>
                      <a:pt x="774" y="125712"/>
                      <a:pt x="774" y="125712"/>
                      <a:pt x="774" y="126314"/>
                    </a:cubicBezTo>
                    <a:cubicBezTo>
                      <a:pt x="-1031" y="141955"/>
                      <a:pt x="-14867" y="299569"/>
                      <a:pt x="211928" y="449963"/>
                    </a:cubicBezTo>
                    <a:lnTo>
                      <a:pt x="211928" y="449963"/>
                    </a:lnTo>
                    <a:cubicBezTo>
                      <a:pt x="211928" y="449963"/>
                      <a:pt x="211928" y="449963"/>
                      <a:pt x="211928" y="449963"/>
                    </a:cubicBezTo>
                    <a:cubicBezTo>
                      <a:pt x="211928" y="449963"/>
                      <a:pt x="211928" y="449963"/>
                      <a:pt x="211928" y="449963"/>
                    </a:cubicBezTo>
                    <a:cubicBezTo>
                      <a:pt x="211928" y="449963"/>
                      <a:pt x="211928" y="449963"/>
                      <a:pt x="211928" y="449963"/>
                    </a:cubicBezTo>
                    <a:cubicBezTo>
                      <a:pt x="211928" y="449963"/>
                      <a:pt x="211928" y="449963"/>
                      <a:pt x="211928" y="449963"/>
                    </a:cubicBezTo>
                    <a:lnTo>
                      <a:pt x="211928" y="449963"/>
                    </a:lnTo>
                    <a:cubicBezTo>
                      <a:pt x="462185" y="344085"/>
                      <a:pt x="476623" y="185870"/>
                      <a:pt x="477826" y="170229"/>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9" name="Google Shape;999;p20"/>
              <p:cNvSpPr/>
              <p:nvPr/>
            </p:nvSpPr>
            <p:spPr>
              <a:xfrm>
                <a:off x="3051236" y="4965450"/>
                <a:ext cx="478458" cy="449963"/>
              </a:xfrm>
              <a:custGeom>
                <a:rect b="b" l="l" r="r" t="t"/>
                <a:pathLst>
                  <a:path extrusionOk="0" h="449963" w="478458">
                    <a:moveTo>
                      <a:pt x="477826" y="170229"/>
                    </a:moveTo>
                    <a:cubicBezTo>
                      <a:pt x="477826" y="169627"/>
                      <a:pt x="477826" y="169627"/>
                      <a:pt x="477826" y="169026"/>
                    </a:cubicBezTo>
                    <a:cubicBezTo>
                      <a:pt x="484443" y="98040"/>
                      <a:pt x="438723" y="27655"/>
                      <a:pt x="361119" y="20436"/>
                    </a:cubicBezTo>
                    <a:cubicBezTo>
                      <a:pt x="299758" y="15022"/>
                      <a:pt x="260054" y="55929"/>
                      <a:pt x="243812" y="96235"/>
                    </a:cubicBezTo>
                    <a:lnTo>
                      <a:pt x="243812" y="96235"/>
                    </a:lnTo>
                    <a:cubicBezTo>
                      <a:pt x="235389" y="53523"/>
                      <a:pt x="203506" y="5998"/>
                      <a:pt x="142145" y="584"/>
                    </a:cubicBezTo>
                    <a:cubicBezTo>
                      <a:pt x="64541" y="-6635"/>
                      <a:pt x="7391" y="54125"/>
                      <a:pt x="774" y="125111"/>
                    </a:cubicBezTo>
                    <a:cubicBezTo>
                      <a:pt x="774" y="125712"/>
                      <a:pt x="774" y="125712"/>
                      <a:pt x="774" y="126314"/>
                    </a:cubicBezTo>
                    <a:cubicBezTo>
                      <a:pt x="-1031" y="141955"/>
                      <a:pt x="-14867" y="299569"/>
                      <a:pt x="211928" y="449963"/>
                    </a:cubicBezTo>
                    <a:lnTo>
                      <a:pt x="211928" y="449963"/>
                    </a:lnTo>
                    <a:cubicBezTo>
                      <a:pt x="211928" y="449963"/>
                      <a:pt x="211928" y="449963"/>
                      <a:pt x="211928" y="449963"/>
                    </a:cubicBezTo>
                    <a:cubicBezTo>
                      <a:pt x="211928" y="449963"/>
                      <a:pt x="211928" y="449963"/>
                      <a:pt x="211928" y="449963"/>
                    </a:cubicBezTo>
                    <a:cubicBezTo>
                      <a:pt x="211928" y="449963"/>
                      <a:pt x="211928" y="449963"/>
                      <a:pt x="211928" y="449963"/>
                    </a:cubicBezTo>
                    <a:cubicBezTo>
                      <a:pt x="211928" y="449963"/>
                      <a:pt x="211928" y="449963"/>
                      <a:pt x="211928" y="449963"/>
                    </a:cubicBezTo>
                    <a:lnTo>
                      <a:pt x="211928" y="449963"/>
                    </a:lnTo>
                    <a:cubicBezTo>
                      <a:pt x="462185" y="343484"/>
                      <a:pt x="476623" y="185870"/>
                      <a:pt x="477826" y="170229"/>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000" name="Google Shape;1000;p20"/>
          <p:cNvGrpSpPr/>
          <p:nvPr/>
        </p:nvGrpSpPr>
        <p:grpSpPr>
          <a:xfrm rot="-1845036">
            <a:off x="2026449" y="679405"/>
            <a:ext cx="1532064" cy="1532064"/>
            <a:chOff x="8367389" y="4325953"/>
            <a:chExt cx="1932283" cy="1932283"/>
          </a:xfrm>
        </p:grpSpPr>
        <p:grpSp>
          <p:nvGrpSpPr>
            <p:cNvPr id="1001" name="Google Shape;1001;p20"/>
            <p:cNvGrpSpPr/>
            <p:nvPr/>
          </p:nvGrpSpPr>
          <p:grpSpPr>
            <a:xfrm>
              <a:off x="8367389" y="4325953"/>
              <a:ext cx="1932283" cy="1932283"/>
              <a:chOff x="8367389" y="4325953"/>
              <a:chExt cx="1932283" cy="1932283"/>
            </a:xfrm>
          </p:grpSpPr>
          <p:grpSp>
            <p:nvGrpSpPr>
              <p:cNvPr id="1002" name="Google Shape;1002;p20"/>
              <p:cNvGrpSpPr/>
              <p:nvPr/>
            </p:nvGrpSpPr>
            <p:grpSpPr>
              <a:xfrm>
                <a:off x="8367389" y="4325953"/>
                <a:ext cx="1932283" cy="1932283"/>
                <a:chOff x="8367389" y="4325953"/>
                <a:chExt cx="1932283" cy="1932283"/>
              </a:xfrm>
            </p:grpSpPr>
            <p:sp>
              <p:nvSpPr>
                <p:cNvPr id="1003" name="Google Shape;1003;p20"/>
                <p:cNvSpPr/>
                <p:nvPr/>
              </p:nvSpPr>
              <p:spPr>
                <a:xfrm rot="-2700000">
                  <a:off x="8650365" y="4608929"/>
                  <a:ext cx="1366330" cy="1366330"/>
                </a:xfrm>
                <a:custGeom>
                  <a:rect b="b" l="l" r="r" t="t"/>
                  <a:pathLst>
                    <a:path extrusionOk="0" h="1365571" w="1365571">
                      <a:moveTo>
                        <a:pt x="1365571" y="682786"/>
                      </a:moveTo>
                      <a:cubicBezTo>
                        <a:pt x="1365571" y="1059878"/>
                        <a:pt x="1059878" y="1365571"/>
                        <a:pt x="682785" y="1365571"/>
                      </a:cubicBezTo>
                      <a:cubicBezTo>
                        <a:pt x="305693" y="1365571"/>
                        <a:pt x="0" y="1059878"/>
                        <a:pt x="0" y="682786"/>
                      </a:cubicBezTo>
                      <a:cubicBezTo>
                        <a:pt x="0" y="305694"/>
                        <a:pt x="305693" y="0"/>
                        <a:pt x="682785" y="0"/>
                      </a:cubicBezTo>
                      <a:cubicBezTo>
                        <a:pt x="1059878" y="0"/>
                        <a:pt x="1365571" y="305694"/>
                        <a:pt x="1365571" y="682786"/>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4" name="Google Shape;1004;p20"/>
                <p:cNvSpPr/>
                <p:nvPr/>
              </p:nvSpPr>
              <p:spPr>
                <a:xfrm>
                  <a:off x="8680383" y="4827671"/>
                  <a:ext cx="1336175" cy="1147072"/>
                </a:xfrm>
                <a:custGeom>
                  <a:rect b="b" l="l" r="r" t="t"/>
                  <a:pathLst>
                    <a:path extrusionOk="0" h="1147072" w="1336175">
                      <a:moveTo>
                        <a:pt x="1154430" y="0"/>
                      </a:moveTo>
                      <a:cubicBezTo>
                        <a:pt x="1191126" y="120316"/>
                        <a:pt x="1194736" y="252663"/>
                        <a:pt x="1158641" y="383206"/>
                      </a:cubicBezTo>
                      <a:cubicBezTo>
                        <a:pt x="1056373" y="746559"/>
                        <a:pt x="679784" y="957714"/>
                        <a:pt x="316430" y="856047"/>
                      </a:cubicBezTo>
                      <a:cubicBezTo>
                        <a:pt x="190099" y="820554"/>
                        <a:pt x="82417" y="751974"/>
                        <a:pt x="0" y="662338"/>
                      </a:cubicBezTo>
                      <a:cubicBezTo>
                        <a:pt x="65572" y="877704"/>
                        <a:pt x="235819" y="1055771"/>
                        <a:pt x="468630" y="1121343"/>
                      </a:cubicBezTo>
                      <a:cubicBezTo>
                        <a:pt x="831984" y="1223612"/>
                        <a:pt x="1208572" y="1011856"/>
                        <a:pt x="1310841" y="648502"/>
                      </a:cubicBezTo>
                      <a:cubicBezTo>
                        <a:pt x="1377014" y="411480"/>
                        <a:pt x="1309638" y="168442"/>
                        <a:pt x="1154430"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5" name="Google Shape;1005;p20"/>
                <p:cNvSpPr/>
                <p:nvPr/>
              </p:nvSpPr>
              <p:spPr>
                <a:xfrm>
                  <a:off x="8695263" y="4658379"/>
                  <a:ext cx="1249037" cy="870732"/>
                </a:xfrm>
                <a:custGeom>
                  <a:rect b="b" l="l" r="r" t="t"/>
                  <a:pathLst>
                    <a:path extrusionOk="0" h="870732" w="1249037">
                      <a:moveTo>
                        <a:pt x="50091" y="543474"/>
                      </a:moveTo>
                      <a:cubicBezTo>
                        <a:pt x="144538" y="206590"/>
                        <a:pt x="494658" y="9873"/>
                        <a:pt x="832143" y="104321"/>
                      </a:cubicBezTo>
                      <a:cubicBezTo>
                        <a:pt x="1029461" y="159667"/>
                        <a:pt x="1178051" y="302241"/>
                        <a:pt x="1249037" y="478504"/>
                      </a:cubicBezTo>
                      <a:cubicBezTo>
                        <a:pt x="1194895" y="266146"/>
                        <a:pt x="1031867" y="87477"/>
                        <a:pt x="805674" y="23710"/>
                      </a:cubicBezTo>
                      <a:cubicBezTo>
                        <a:pt x="468789" y="-70738"/>
                        <a:pt x="118671" y="125377"/>
                        <a:pt x="23621" y="462862"/>
                      </a:cubicBezTo>
                      <a:cubicBezTo>
                        <a:pt x="-15482" y="603030"/>
                        <a:pt x="-4653" y="745003"/>
                        <a:pt x="45879" y="870733"/>
                      </a:cubicBezTo>
                      <a:cubicBezTo>
                        <a:pt x="19410" y="766660"/>
                        <a:pt x="18808" y="654164"/>
                        <a:pt x="50091" y="543474"/>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06" name="Google Shape;1006;p20"/>
              <p:cNvSpPr/>
              <p:nvPr/>
            </p:nvSpPr>
            <p:spPr>
              <a:xfrm>
                <a:off x="8993678" y="5304774"/>
                <a:ext cx="612648" cy="331126"/>
              </a:xfrm>
              <a:custGeom>
                <a:rect b="b" l="l" r="r" t="t"/>
                <a:pathLst>
                  <a:path extrusionOk="0" h="331126" w="612648">
                    <a:moveTo>
                      <a:pt x="42237" y="11378"/>
                    </a:moveTo>
                    <a:cubicBezTo>
                      <a:pt x="30206" y="-9677"/>
                      <a:pt x="-2279" y="550"/>
                      <a:pt x="127" y="25215"/>
                    </a:cubicBezTo>
                    <a:cubicBezTo>
                      <a:pt x="14565" y="159968"/>
                      <a:pt x="109013" y="279081"/>
                      <a:pt x="247978" y="318184"/>
                    </a:cubicBezTo>
                    <a:cubicBezTo>
                      <a:pt x="384536" y="356684"/>
                      <a:pt x="524704" y="306753"/>
                      <a:pt x="607722" y="202079"/>
                    </a:cubicBezTo>
                    <a:cubicBezTo>
                      <a:pt x="622761" y="182828"/>
                      <a:pt x="600503" y="156961"/>
                      <a:pt x="579448" y="168390"/>
                    </a:cubicBezTo>
                    <a:cubicBezTo>
                      <a:pt x="457327" y="234564"/>
                      <a:pt x="215492" y="309761"/>
                      <a:pt x="42237" y="11378"/>
                    </a:cubicBezTo>
                    <a:close/>
                  </a:path>
                </a:pathLst>
              </a:custGeom>
              <a:solidFill>
                <a:srgbClr val="5E4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007" name="Google Shape;1007;p20"/>
              <p:cNvGrpSpPr/>
              <p:nvPr/>
            </p:nvGrpSpPr>
            <p:grpSpPr>
              <a:xfrm>
                <a:off x="8961092" y="5037059"/>
                <a:ext cx="793864" cy="295035"/>
                <a:chOff x="8961092" y="5037059"/>
                <a:chExt cx="793864" cy="295035"/>
              </a:xfrm>
            </p:grpSpPr>
            <p:sp>
              <p:nvSpPr>
                <p:cNvPr id="1008" name="Google Shape;1008;p20"/>
                <p:cNvSpPr/>
                <p:nvPr/>
              </p:nvSpPr>
              <p:spPr>
                <a:xfrm>
                  <a:off x="8961092" y="5037059"/>
                  <a:ext cx="228981" cy="136218"/>
                </a:xfrm>
                <a:custGeom>
                  <a:rect b="b" l="l" r="r" t="t"/>
                  <a:pathLst>
                    <a:path extrusionOk="0" h="136218" w="228981">
                      <a:moveTo>
                        <a:pt x="228829" y="113058"/>
                      </a:moveTo>
                      <a:cubicBezTo>
                        <a:pt x="223414" y="61322"/>
                        <a:pt x="187320" y="18610"/>
                        <a:pt x="137388" y="4774"/>
                      </a:cubicBezTo>
                      <a:cubicBezTo>
                        <a:pt x="88660" y="-9063"/>
                        <a:pt x="36323" y="7782"/>
                        <a:pt x="4439" y="47486"/>
                      </a:cubicBezTo>
                      <a:cubicBezTo>
                        <a:pt x="-1576" y="55306"/>
                        <a:pt x="-1576" y="65533"/>
                        <a:pt x="5041" y="73354"/>
                      </a:cubicBezTo>
                      <a:cubicBezTo>
                        <a:pt x="11057" y="80573"/>
                        <a:pt x="21885" y="82979"/>
                        <a:pt x="30308" y="78166"/>
                      </a:cubicBezTo>
                      <a:cubicBezTo>
                        <a:pt x="76629" y="52900"/>
                        <a:pt x="142201" y="40868"/>
                        <a:pt x="191530" y="125691"/>
                      </a:cubicBezTo>
                      <a:cubicBezTo>
                        <a:pt x="194538" y="130504"/>
                        <a:pt x="198750" y="133512"/>
                        <a:pt x="203562" y="135316"/>
                      </a:cubicBezTo>
                      <a:cubicBezTo>
                        <a:pt x="207171" y="136520"/>
                        <a:pt x="211383" y="136520"/>
                        <a:pt x="215593" y="135316"/>
                      </a:cubicBezTo>
                      <a:cubicBezTo>
                        <a:pt x="224016" y="131707"/>
                        <a:pt x="230031" y="122683"/>
                        <a:pt x="228829" y="11305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9" name="Google Shape;1009;p20"/>
                <p:cNvSpPr/>
                <p:nvPr/>
              </p:nvSpPr>
              <p:spPr>
                <a:xfrm>
                  <a:off x="9525975" y="5195876"/>
                  <a:ext cx="228981" cy="136218"/>
                </a:xfrm>
                <a:custGeom>
                  <a:rect b="b" l="l" r="r" t="t"/>
                  <a:pathLst>
                    <a:path extrusionOk="0" h="136218" w="228981">
                      <a:moveTo>
                        <a:pt x="228828" y="113058"/>
                      </a:moveTo>
                      <a:cubicBezTo>
                        <a:pt x="223414" y="61322"/>
                        <a:pt x="187320" y="18610"/>
                        <a:pt x="137388" y="4774"/>
                      </a:cubicBezTo>
                      <a:cubicBezTo>
                        <a:pt x="88660" y="-9063"/>
                        <a:pt x="36323" y="7782"/>
                        <a:pt x="4439" y="47486"/>
                      </a:cubicBezTo>
                      <a:cubicBezTo>
                        <a:pt x="-1576" y="55306"/>
                        <a:pt x="-1576" y="65533"/>
                        <a:pt x="5041" y="73354"/>
                      </a:cubicBezTo>
                      <a:cubicBezTo>
                        <a:pt x="11057" y="81174"/>
                        <a:pt x="21885" y="82979"/>
                        <a:pt x="30307" y="78166"/>
                      </a:cubicBezTo>
                      <a:cubicBezTo>
                        <a:pt x="76629" y="52900"/>
                        <a:pt x="142201" y="40868"/>
                        <a:pt x="191530" y="125691"/>
                      </a:cubicBezTo>
                      <a:cubicBezTo>
                        <a:pt x="194538" y="130504"/>
                        <a:pt x="198749" y="133512"/>
                        <a:pt x="203562" y="135316"/>
                      </a:cubicBezTo>
                      <a:cubicBezTo>
                        <a:pt x="207171" y="136520"/>
                        <a:pt x="211383" y="136520"/>
                        <a:pt x="215593" y="135316"/>
                      </a:cubicBezTo>
                      <a:cubicBezTo>
                        <a:pt x="224016" y="131707"/>
                        <a:pt x="230031" y="122683"/>
                        <a:pt x="228828" y="11305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010" name="Google Shape;1010;p20"/>
            <p:cNvGrpSpPr/>
            <p:nvPr/>
          </p:nvGrpSpPr>
          <p:grpSpPr>
            <a:xfrm>
              <a:off x="8660241" y="5090699"/>
              <a:ext cx="1281805" cy="587432"/>
              <a:chOff x="8660241" y="5090699"/>
              <a:chExt cx="1281805" cy="587432"/>
            </a:xfrm>
          </p:grpSpPr>
          <p:sp>
            <p:nvSpPr>
              <p:cNvPr id="1011" name="Google Shape;1011;p20"/>
              <p:cNvSpPr/>
              <p:nvPr/>
            </p:nvSpPr>
            <p:spPr>
              <a:xfrm rot="-1759126">
                <a:off x="8703338" y="5133796"/>
                <a:ext cx="238385" cy="238385"/>
              </a:xfrm>
              <a:custGeom>
                <a:rect b="b" l="l" r="r" t="t"/>
                <a:pathLst>
                  <a:path extrusionOk="0" h="238224" w="238224">
                    <a:moveTo>
                      <a:pt x="238225" y="119112"/>
                    </a:moveTo>
                    <a:cubicBezTo>
                      <a:pt x="238225" y="184896"/>
                      <a:pt x="184896" y="238225"/>
                      <a:pt x="119112" y="238225"/>
                    </a:cubicBezTo>
                    <a:cubicBezTo>
                      <a:pt x="53328" y="238225"/>
                      <a:pt x="-1" y="184896"/>
                      <a:pt x="-1" y="119112"/>
                    </a:cubicBezTo>
                    <a:cubicBezTo>
                      <a:pt x="-1" y="53328"/>
                      <a:pt x="53328" y="0"/>
                      <a:pt x="119112" y="0"/>
                    </a:cubicBezTo>
                    <a:cubicBezTo>
                      <a:pt x="184896" y="0"/>
                      <a:pt x="238225" y="53328"/>
                      <a:pt x="238225" y="119112"/>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2" name="Google Shape;1012;p20"/>
              <p:cNvSpPr/>
              <p:nvPr/>
            </p:nvSpPr>
            <p:spPr>
              <a:xfrm rot="-4179716">
                <a:off x="9669902" y="5405986"/>
                <a:ext cx="238178" cy="238178"/>
              </a:xfrm>
              <a:custGeom>
                <a:rect b="b" l="l" r="r" t="t"/>
                <a:pathLst>
                  <a:path extrusionOk="0" h="238218" w="238218">
                    <a:moveTo>
                      <a:pt x="238219" y="119110"/>
                    </a:moveTo>
                    <a:cubicBezTo>
                      <a:pt x="238219" y="184892"/>
                      <a:pt x="184892" y="238219"/>
                      <a:pt x="119109" y="238219"/>
                    </a:cubicBezTo>
                    <a:cubicBezTo>
                      <a:pt x="53327" y="238219"/>
                      <a:pt x="-1" y="184892"/>
                      <a:pt x="-1" y="119110"/>
                    </a:cubicBezTo>
                    <a:cubicBezTo>
                      <a:pt x="-1" y="53327"/>
                      <a:pt x="53326" y="0"/>
                      <a:pt x="119109" y="0"/>
                    </a:cubicBezTo>
                    <a:cubicBezTo>
                      <a:pt x="184891" y="0"/>
                      <a:pt x="238219" y="53327"/>
                      <a:pt x="238219" y="119110"/>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pic>
        <p:nvPicPr>
          <p:cNvPr id="1013" name="Google Shape;1013;p20"/>
          <p:cNvPicPr preferRelativeResize="0"/>
          <p:nvPr/>
        </p:nvPicPr>
        <p:blipFill rotWithShape="1">
          <a:blip r:embed="rId2">
            <a:alphaModFix/>
          </a:blip>
          <a:srcRect b="7045" l="9164" r="9164" t="11516"/>
          <a:stretch/>
        </p:blipFill>
        <p:spPr>
          <a:xfrm>
            <a:off x="4022288" y="443175"/>
            <a:ext cx="4201800" cy="4215300"/>
          </a:xfrm>
          <a:prstGeom prst="ellipse">
            <a:avLst/>
          </a:prstGeom>
          <a:noFill/>
          <a:ln>
            <a:noFill/>
          </a:ln>
        </p:spPr>
      </p:pic>
      <p:sp>
        <p:nvSpPr>
          <p:cNvPr id="1014" name="Google Shape;1014;p20"/>
          <p:cNvSpPr/>
          <p:nvPr/>
        </p:nvSpPr>
        <p:spPr>
          <a:xfrm>
            <a:off x="50657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1015" name="Google Shape;1015;p20"/>
          <p:cNvSpPr/>
          <p:nvPr/>
        </p:nvSpPr>
        <p:spPr>
          <a:xfrm>
            <a:off x="429105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1016" name="Google Shape;1016;p20"/>
          <p:cNvSpPr/>
          <p:nvPr/>
        </p:nvSpPr>
        <p:spPr>
          <a:xfrm>
            <a:off x="807553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aseline="30000" i="0" sz="2400" u="none" cap="none" strike="noStrike">
              <a:solidFill>
                <a:srgbClr val="000000"/>
              </a:solidFill>
              <a:latin typeface="Gochi Hand"/>
              <a:ea typeface="Gochi Hand"/>
              <a:cs typeface="Gochi Hand"/>
              <a:sym typeface="Gochi Han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1">
  <p:cSld name="CUSTOM_20">
    <p:spTree>
      <p:nvGrpSpPr>
        <p:cNvPr id="240" name="Shape 240"/>
        <p:cNvGrpSpPr/>
        <p:nvPr/>
      </p:nvGrpSpPr>
      <p:grpSpPr>
        <a:xfrm>
          <a:off x="0" y="0"/>
          <a:ext cx="0" cy="0"/>
          <a:chOff x="0" y="0"/>
          <a:chExt cx="0" cy="0"/>
        </a:xfrm>
      </p:grpSpPr>
      <p:sp>
        <p:nvSpPr>
          <p:cNvPr id="241" name="Google Shape;241;p3"/>
          <p:cNvSpPr/>
          <p:nvPr/>
        </p:nvSpPr>
        <p:spPr>
          <a:xfrm>
            <a:off x="469075" y="320850"/>
            <a:ext cx="11246400" cy="6112500"/>
          </a:xfrm>
          <a:prstGeom prst="rect">
            <a:avLst/>
          </a:prstGeom>
          <a:solidFill>
            <a:schemeClr val="lt2"/>
          </a:solidFill>
          <a:ln>
            <a:noFill/>
          </a:ln>
          <a:effectLst>
            <a:outerShdw blurRad="57150" rotWithShape="0" algn="bl" dir="5400000" dist="19050">
              <a:srgbClr val="000000">
                <a:alpha val="49804"/>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 name="Google Shape;242;p3"/>
          <p:cNvSpPr txBox="1"/>
          <p:nvPr>
            <p:ph type="title"/>
          </p:nvPr>
        </p:nvSpPr>
        <p:spPr>
          <a:xfrm>
            <a:off x="688600" y="506600"/>
            <a:ext cx="10841100" cy="1230600"/>
          </a:xfrm>
          <a:prstGeom prst="rect">
            <a:avLst/>
          </a:prstGeom>
          <a:noFill/>
          <a:ln>
            <a:noFill/>
          </a:ln>
        </p:spPr>
        <p:txBody>
          <a:bodyPr anchorCtr="0" anchor="b" bIns="121900" lIns="121900" spcFirstLastPara="1" rIns="121900" wrap="square" tIns="121900">
            <a:noAutofit/>
          </a:bodyPr>
          <a:lstStyle>
            <a:lvl1pPr lvl="0" algn="l">
              <a:lnSpc>
                <a:spcPct val="100000"/>
              </a:lnSpc>
              <a:spcBef>
                <a:spcPts val="0"/>
              </a:spcBef>
              <a:spcAft>
                <a:spcPts val="0"/>
              </a:spcAft>
              <a:buClr>
                <a:schemeClr val="accent4"/>
              </a:buClr>
              <a:buSzPts val="4000"/>
              <a:buNone/>
              <a:defRPr b="1">
                <a:solidFill>
                  <a:schemeClr val="accent4"/>
                </a:solidFill>
              </a:defRPr>
            </a:lvl1pPr>
            <a:lvl2pPr lvl="1" algn="l">
              <a:lnSpc>
                <a:spcPct val="100000"/>
              </a:lnSpc>
              <a:spcBef>
                <a:spcPts val="0"/>
              </a:spcBef>
              <a:spcAft>
                <a:spcPts val="0"/>
              </a:spcAft>
              <a:buClr>
                <a:schemeClr val="accent4"/>
              </a:buClr>
              <a:buSzPts val="4000"/>
              <a:buNone/>
              <a:defRPr>
                <a:solidFill>
                  <a:schemeClr val="accent4"/>
                </a:solidFill>
              </a:defRPr>
            </a:lvl2pPr>
            <a:lvl3pPr lvl="2" algn="l">
              <a:lnSpc>
                <a:spcPct val="100000"/>
              </a:lnSpc>
              <a:spcBef>
                <a:spcPts val="0"/>
              </a:spcBef>
              <a:spcAft>
                <a:spcPts val="0"/>
              </a:spcAft>
              <a:buClr>
                <a:schemeClr val="accent4"/>
              </a:buClr>
              <a:buSzPts val="4000"/>
              <a:buNone/>
              <a:defRPr>
                <a:solidFill>
                  <a:schemeClr val="accent4"/>
                </a:solidFill>
              </a:defRPr>
            </a:lvl3pPr>
            <a:lvl4pPr lvl="3" algn="l">
              <a:lnSpc>
                <a:spcPct val="100000"/>
              </a:lnSpc>
              <a:spcBef>
                <a:spcPts val="0"/>
              </a:spcBef>
              <a:spcAft>
                <a:spcPts val="0"/>
              </a:spcAft>
              <a:buClr>
                <a:schemeClr val="accent4"/>
              </a:buClr>
              <a:buSzPts val="4000"/>
              <a:buNone/>
              <a:defRPr>
                <a:solidFill>
                  <a:schemeClr val="accent4"/>
                </a:solidFill>
              </a:defRPr>
            </a:lvl4pPr>
            <a:lvl5pPr lvl="4" algn="l">
              <a:lnSpc>
                <a:spcPct val="100000"/>
              </a:lnSpc>
              <a:spcBef>
                <a:spcPts val="0"/>
              </a:spcBef>
              <a:spcAft>
                <a:spcPts val="0"/>
              </a:spcAft>
              <a:buClr>
                <a:schemeClr val="accent4"/>
              </a:buClr>
              <a:buSzPts val="4000"/>
              <a:buNone/>
              <a:defRPr>
                <a:solidFill>
                  <a:schemeClr val="accent4"/>
                </a:solidFill>
              </a:defRPr>
            </a:lvl5pPr>
            <a:lvl6pPr lvl="5" algn="l">
              <a:lnSpc>
                <a:spcPct val="100000"/>
              </a:lnSpc>
              <a:spcBef>
                <a:spcPts val="0"/>
              </a:spcBef>
              <a:spcAft>
                <a:spcPts val="0"/>
              </a:spcAft>
              <a:buClr>
                <a:schemeClr val="accent4"/>
              </a:buClr>
              <a:buSzPts val="4000"/>
              <a:buNone/>
              <a:defRPr>
                <a:solidFill>
                  <a:schemeClr val="accent4"/>
                </a:solidFill>
              </a:defRPr>
            </a:lvl6pPr>
            <a:lvl7pPr lvl="6" algn="l">
              <a:lnSpc>
                <a:spcPct val="100000"/>
              </a:lnSpc>
              <a:spcBef>
                <a:spcPts val="0"/>
              </a:spcBef>
              <a:spcAft>
                <a:spcPts val="0"/>
              </a:spcAft>
              <a:buClr>
                <a:schemeClr val="accent4"/>
              </a:buClr>
              <a:buSzPts val="4000"/>
              <a:buNone/>
              <a:defRPr>
                <a:solidFill>
                  <a:schemeClr val="accent4"/>
                </a:solidFill>
              </a:defRPr>
            </a:lvl7pPr>
            <a:lvl8pPr lvl="7" algn="l">
              <a:lnSpc>
                <a:spcPct val="100000"/>
              </a:lnSpc>
              <a:spcBef>
                <a:spcPts val="0"/>
              </a:spcBef>
              <a:spcAft>
                <a:spcPts val="0"/>
              </a:spcAft>
              <a:buClr>
                <a:schemeClr val="accent4"/>
              </a:buClr>
              <a:buSzPts val="4000"/>
              <a:buNone/>
              <a:defRPr>
                <a:solidFill>
                  <a:schemeClr val="accent4"/>
                </a:solidFill>
              </a:defRPr>
            </a:lvl8pPr>
            <a:lvl9pPr lvl="8" algn="l">
              <a:lnSpc>
                <a:spcPct val="100000"/>
              </a:lnSpc>
              <a:spcBef>
                <a:spcPts val="0"/>
              </a:spcBef>
              <a:spcAft>
                <a:spcPts val="0"/>
              </a:spcAft>
              <a:buClr>
                <a:schemeClr val="accent4"/>
              </a:buClr>
              <a:buSzPts val="4000"/>
              <a:buNone/>
              <a:defRPr>
                <a:solidFill>
                  <a:schemeClr val="accent4"/>
                </a:solidFill>
              </a:defRPr>
            </a:lvl9pPr>
          </a:lstStyle>
          <a:p/>
        </p:txBody>
      </p:sp>
      <p:sp>
        <p:nvSpPr>
          <p:cNvPr id="243" name="Google Shape;243;p3"/>
          <p:cNvSpPr txBox="1"/>
          <p:nvPr>
            <p:ph idx="1" type="subTitle"/>
          </p:nvPr>
        </p:nvSpPr>
        <p:spPr>
          <a:xfrm>
            <a:off x="688600" y="1737200"/>
            <a:ext cx="10841100" cy="44262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Clr>
                <a:schemeClr val="dk1"/>
              </a:buClr>
              <a:buSzPts val="1900"/>
              <a:buNone/>
              <a:defRPr>
                <a:solidFill>
                  <a:schemeClr val="dk1"/>
                </a:solidFill>
              </a:defRPr>
            </a:lvl1pPr>
            <a:lvl2pPr lvl="1" algn="l">
              <a:lnSpc>
                <a:spcPct val="115000"/>
              </a:lnSpc>
              <a:spcBef>
                <a:spcPts val="2100"/>
              </a:spcBef>
              <a:spcAft>
                <a:spcPts val="0"/>
              </a:spcAft>
              <a:buClr>
                <a:schemeClr val="dk1"/>
              </a:buClr>
              <a:buSzPts val="1900"/>
              <a:buNone/>
              <a:defRPr>
                <a:solidFill>
                  <a:schemeClr val="dk1"/>
                </a:solidFill>
              </a:defRPr>
            </a:lvl2pPr>
            <a:lvl3pPr lvl="2" algn="l">
              <a:lnSpc>
                <a:spcPct val="115000"/>
              </a:lnSpc>
              <a:spcBef>
                <a:spcPts val="2100"/>
              </a:spcBef>
              <a:spcAft>
                <a:spcPts val="0"/>
              </a:spcAft>
              <a:buClr>
                <a:schemeClr val="dk1"/>
              </a:buClr>
              <a:buSzPts val="1900"/>
              <a:buNone/>
              <a:defRPr>
                <a:solidFill>
                  <a:schemeClr val="dk1"/>
                </a:solidFill>
              </a:defRPr>
            </a:lvl3pPr>
            <a:lvl4pPr lvl="3" algn="l">
              <a:lnSpc>
                <a:spcPct val="115000"/>
              </a:lnSpc>
              <a:spcBef>
                <a:spcPts val="2100"/>
              </a:spcBef>
              <a:spcAft>
                <a:spcPts val="0"/>
              </a:spcAft>
              <a:buClr>
                <a:schemeClr val="dk1"/>
              </a:buClr>
              <a:buSzPts val="1900"/>
              <a:buNone/>
              <a:defRPr>
                <a:solidFill>
                  <a:schemeClr val="dk1"/>
                </a:solidFill>
              </a:defRPr>
            </a:lvl4pPr>
            <a:lvl5pPr lvl="4" algn="l">
              <a:lnSpc>
                <a:spcPct val="115000"/>
              </a:lnSpc>
              <a:spcBef>
                <a:spcPts val="2100"/>
              </a:spcBef>
              <a:spcAft>
                <a:spcPts val="0"/>
              </a:spcAft>
              <a:buClr>
                <a:schemeClr val="dk1"/>
              </a:buClr>
              <a:buSzPts val="1900"/>
              <a:buNone/>
              <a:defRPr>
                <a:solidFill>
                  <a:schemeClr val="dk1"/>
                </a:solidFill>
              </a:defRPr>
            </a:lvl5pPr>
            <a:lvl6pPr lvl="5" algn="l">
              <a:lnSpc>
                <a:spcPct val="115000"/>
              </a:lnSpc>
              <a:spcBef>
                <a:spcPts val="2100"/>
              </a:spcBef>
              <a:spcAft>
                <a:spcPts val="0"/>
              </a:spcAft>
              <a:buClr>
                <a:schemeClr val="dk1"/>
              </a:buClr>
              <a:buSzPts val="1900"/>
              <a:buNone/>
              <a:defRPr>
                <a:solidFill>
                  <a:schemeClr val="dk1"/>
                </a:solidFill>
              </a:defRPr>
            </a:lvl6pPr>
            <a:lvl7pPr lvl="6" algn="l">
              <a:lnSpc>
                <a:spcPct val="115000"/>
              </a:lnSpc>
              <a:spcBef>
                <a:spcPts val="2100"/>
              </a:spcBef>
              <a:spcAft>
                <a:spcPts val="0"/>
              </a:spcAft>
              <a:buClr>
                <a:schemeClr val="dk1"/>
              </a:buClr>
              <a:buSzPts val="1900"/>
              <a:buNone/>
              <a:defRPr>
                <a:solidFill>
                  <a:schemeClr val="dk1"/>
                </a:solidFill>
              </a:defRPr>
            </a:lvl7pPr>
            <a:lvl8pPr lvl="7" algn="l">
              <a:lnSpc>
                <a:spcPct val="115000"/>
              </a:lnSpc>
              <a:spcBef>
                <a:spcPts val="2100"/>
              </a:spcBef>
              <a:spcAft>
                <a:spcPts val="0"/>
              </a:spcAft>
              <a:buClr>
                <a:schemeClr val="dk1"/>
              </a:buClr>
              <a:buSzPts val="1900"/>
              <a:buNone/>
              <a:defRPr>
                <a:solidFill>
                  <a:schemeClr val="dk1"/>
                </a:solidFill>
              </a:defRPr>
            </a:lvl8pPr>
            <a:lvl9pPr lvl="8" algn="l">
              <a:lnSpc>
                <a:spcPct val="115000"/>
              </a:lnSpc>
              <a:spcBef>
                <a:spcPts val="2100"/>
              </a:spcBef>
              <a:spcAft>
                <a:spcPts val="2100"/>
              </a:spcAft>
              <a:buClr>
                <a:schemeClr val="dk1"/>
              </a:buClr>
              <a:buSzPts val="1900"/>
              <a:buNone/>
              <a:defRPr>
                <a:solidFill>
                  <a:schemeClr val="dk1"/>
                </a:solidFil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Profile 18">
  <p:cSld name="CUSTOM_16_1_1_1_2_1">
    <p:spTree>
      <p:nvGrpSpPr>
        <p:cNvPr id="1017" name="Shape 1017"/>
        <p:cNvGrpSpPr/>
        <p:nvPr/>
      </p:nvGrpSpPr>
      <p:grpSpPr>
        <a:xfrm>
          <a:off x="0" y="0"/>
          <a:ext cx="0" cy="0"/>
          <a:chOff x="0" y="0"/>
          <a:chExt cx="0" cy="0"/>
        </a:xfrm>
      </p:grpSpPr>
      <p:pic>
        <p:nvPicPr>
          <p:cNvPr id="1018" name="Google Shape;1018;p21"/>
          <p:cNvPicPr preferRelativeResize="0"/>
          <p:nvPr/>
        </p:nvPicPr>
        <p:blipFill rotWithShape="1">
          <a:blip r:embed="rId2">
            <a:alphaModFix/>
          </a:blip>
          <a:srcRect b="7045" l="9164" r="9164" t="11516"/>
          <a:stretch/>
        </p:blipFill>
        <p:spPr>
          <a:xfrm>
            <a:off x="4022288" y="443175"/>
            <a:ext cx="4201800" cy="4215300"/>
          </a:xfrm>
          <a:prstGeom prst="ellipse">
            <a:avLst/>
          </a:prstGeom>
          <a:noFill/>
          <a:ln>
            <a:noFill/>
          </a:ln>
        </p:spPr>
      </p:pic>
      <p:sp>
        <p:nvSpPr>
          <p:cNvPr id="1019" name="Google Shape;1019;p21"/>
          <p:cNvSpPr/>
          <p:nvPr/>
        </p:nvSpPr>
        <p:spPr>
          <a:xfrm>
            <a:off x="50657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1020" name="Google Shape;1020;p21"/>
          <p:cNvSpPr/>
          <p:nvPr/>
        </p:nvSpPr>
        <p:spPr>
          <a:xfrm>
            <a:off x="429105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1021" name="Google Shape;1021;p21"/>
          <p:cNvSpPr/>
          <p:nvPr/>
        </p:nvSpPr>
        <p:spPr>
          <a:xfrm>
            <a:off x="807553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aseline="30000" i="0" sz="2400" u="none" cap="none" strike="noStrike">
              <a:solidFill>
                <a:srgbClr val="000000"/>
              </a:solidFill>
              <a:latin typeface="Gochi Hand"/>
              <a:ea typeface="Gochi Hand"/>
              <a:cs typeface="Gochi Hand"/>
              <a:sym typeface="Gochi Hand"/>
            </a:endParaRPr>
          </a:p>
        </p:txBody>
      </p:sp>
      <p:grpSp>
        <p:nvGrpSpPr>
          <p:cNvPr id="1022" name="Google Shape;1022;p21"/>
          <p:cNvGrpSpPr/>
          <p:nvPr/>
        </p:nvGrpSpPr>
        <p:grpSpPr>
          <a:xfrm>
            <a:off x="8376156" y="443178"/>
            <a:ext cx="2288095" cy="2288095"/>
            <a:chOff x="7624170" y="424817"/>
            <a:chExt cx="2288095" cy="2288095"/>
          </a:xfrm>
        </p:grpSpPr>
        <p:grpSp>
          <p:nvGrpSpPr>
            <p:cNvPr id="1023" name="Google Shape;1023;p21"/>
            <p:cNvGrpSpPr/>
            <p:nvPr/>
          </p:nvGrpSpPr>
          <p:grpSpPr>
            <a:xfrm>
              <a:off x="7624170" y="424817"/>
              <a:ext cx="2288095" cy="2288095"/>
              <a:chOff x="7624170" y="424817"/>
              <a:chExt cx="2288095" cy="2288095"/>
            </a:xfrm>
          </p:grpSpPr>
          <p:sp>
            <p:nvSpPr>
              <p:cNvPr id="1024" name="Google Shape;1024;p21"/>
              <p:cNvSpPr/>
              <p:nvPr/>
            </p:nvSpPr>
            <p:spPr>
              <a:xfrm rot="-2700000">
                <a:off x="7959253" y="759900"/>
                <a:ext cx="1617927" cy="1617927"/>
              </a:xfrm>
              <a:custGeom>
                <a:rect b="b" l="l" r="r" t="t"/>
                <a:pathLst>
                  <a:path extrusionOk="0" h="1617028" w="1617028">
                    <a:moveTo>
                      <a:pt x="1617029" y="808514"/>
                    </a:moveTo>
                    <a:cubicBezTo>
                      <a:pt x="1617029" y="1255045"/>
                      <a:pt x="1255044" y="1617029"/>
                      <a:pt x="808514" y="1617029"/>
                    </a:cubicBezTo>
                    <a:cubicBezTo>
                      <a:pt x="361984" y="1617029"/>
                      <a:pt x="0" y="1255044"/>
                      <a:pt x="0" y="808514"/>
                    </a:cubicBezTo>
                    <a:cubicBezTo>
                      <a:pt x="0" y="361984"/>
                      <a:pt x="361984" y="0"/>
                      <a:pt x="808514" y="0"/>
                    </a:cubicBezTo>
                    <a:cubicBezTo>
                      <a:pt x="1255044" y="0"/>
                      <a:pt x="1617029" y="361984"/>
                      <a:pt x="1617029" y="808514"/>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5" name="Google Shape;1025;p21"/>
              <p:cNvSpPr/>
              <p:nvPr/>
            </p:nvSpPr>
            <p:spPr>
              <a:xfrm>
                <a:off x="8098055" y="868679"/>
                <a:ext cx="1478349" cy="1507218"/>
              </a:xfrm>
              <a:custGeom>
                <a:rect b="b" l="l" r="r" t="t"/>
                <a:pathLst>
                  <a:path extrusionOk="0" h="1507218" w="1478349">
                    <a:moveTo>
                      <a:pt x="1075021" y="0"/>
                    </a:moveTo>
                    <a:cubicBezTo>
                      <a:pt x="1158641" y="123324"/>
                      <a:pt x="1209174" y="271914"/>
                      <a:pt x="1213385" y="431934"/>
                    </a:cubicBezTo>
                    <a:cubicBezTo>
                      <a:pt x="1224815" y="878305"/>
                      <a:pt x="871687" y="1248878"/>
                      <a:pt x="425917" y="1260308"/>
                    </a:cubicBezTo>
                    <a:cubicBezTo>
                      <a:pt x="270711" y="1263917"/>
                      <a:pt x="125128" y="1224213"/>
                      <a:pt x="0" y="1151422"/>
                    </a:cubicBezTo>
                    <a:cubicBezTo>
                      <a:pt x="149191" y="1372202"/>
                      <a:pt x="404261" y="1514174"/>
                      <a:pt x="690612" y="1506955"/>
                    </a:cubicBezTo>
                    <a:cubicBezTo>
                      <a:pt x="1136984" y="1495525"/>
                      <a:pt x="1489509" y="1124953"/>
                      <a:pt x="1478079" y="678581"/>
                    </a:cubicBezTo>
                    <a:cubicBezTo>
                      <a:pt x="1470258" y="387417"/>
                      <a:pt x="1309637" y="135957"/>
                      <a:pt x="1075021"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6" name="Google Shape;1026;p21"/>
              <p:cNvSpPr/>
              <p:nvPr/>
            </p:nvSpPr>
            <p:spPr>
              <a:xfrm>
                <a:off x="8013600" y="820296"/>
                <a:ext cx="1391684" cy="1223266"/>
              </a:xfrm>
              <a:custGeom>
                <a:rect b="b" l="l" r="r" t="t"/>
                <a:pathLst>
                  <a:path extrusionOk="0" h="1223266" w="1391684">
                    <a:moveTo>
                      <a:pt x="57985" y="851491"/>
                    </a:moveTo>
                    <a:cubicBezTo>
                      <a:pt x="47757" y="437003"/>
                      <a:pt x="375017" y="92900"/>
                      <a:pt x="789505" y="82072"/>
                    </a:cubicBezTo>
                    <a:cubicBezTo>
                      <a:pt x="1031941" y="76056"/>
                      <a:pt x="1249713" y="185543"/>
                      <a:pt x="1391685" y="360001"/>
                    </a:cubicBezTo>
                    <a:cubicBezTo>
                      <a:pt x="1256330" y="138620"/>
                      <a:pt x="1009682" y="-6962"/>
                      <a:pt x="731753" y="257"/>
                    </a:cubicBezTo>
                    <a:cubicBezTo>
                      <a:pt x="317265" y="10484"/>
                      <a:pt x="-9994" y="355188"/>
                      <a:pt x="233" y="769676"/>
                    </a:cubicBezTo>
                    <a:cubicBezTo>
                      <a:pt x="4444" y="941728"/>
                      <a:pt x="66407" y="1098740"/>
                      <a:pt x="167472" y="1223267"/>
                    </a:cubicBezTo>
                    <a:cubicBezTo>
                      <a:pt x="100697" y="1114381"/>
                      <a:pt x="60993" y="987448"/>
                      <a:pt x="57985" y="851491"/>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27" name="Google Shape;1027;p21"/>
            <p:cNvGrpSpPr/>
            <p:nvPr/>
          </p:nvGrpSpPr>
          <p:grpSpPr>
            <a:xfrm>
              <a:off x="8276189" y="1296372"/>
              <a:ext cx="974808" cy="145807"/>
              <a:chOff x="8276189" y="1296372"/>
              <a:chExt cx="974808" cy="145807"/>
            </a:xfrm>
          </p:grpSpPr>
          <p:sp>
            <p:nvSpPr>
              <p:cNvPr id="1028" name="Google Shape;1028;p21"/>
              <p:cNvSpPr/>
              <p:nvPr/>
            </p:nvSpPr>
            <p:spPr>
              <a:xfrm>
                <a:off x="8276189" y="1314420"/>
                <a:ext cx="280586" cy="127759"/>
              </a:xfrm>
              <a:custGeom>
                <a:rect b="b" l="l" r="r" t="t"/>
                <a:pathLst>
                  <a:path extrusionOk="0" h="127759" w="280586">
                    <a:moveTo>
                      <a:pt x="278464" y="90868"/>
                    </a:moveTo>
                    <a:cubicBezTo>
                      <a:pt x="254401" y="34320"/>
                      <a:pt x="198454" y="-1173"/>
                      <a:pt x="137093" y="30"/>
                    </a:cubicBezTo>
                    <a:cubicBezTo>
                      <a:pt x="76935" y="1834"/>
                      <a:pt x="23395" y="38531"/>
                      <a:pt x="1737" y="95079"/>
                    </a:cubicBezTo>
                    <a:cubicBezTo>
                      <a:pt x="-2473" y="105908"/>
                      <a:pt x="1136" y="117939"/>
                      <a:pt x="10761" y="123955"/>
                    </a:cubicBezTo>
                    <a:cubicBezTo>
                      <a:pt x="20387" y="129971"/>
                      <a:pt x="33020" y="128768"/>
                      <a:pt x="40840" y="120947"/>
                    </a:cubicBezTo>
                    <a:cubicBezTo>
                      <a:pt x="84756" y="76430"/>
                      <a:pt x="154539" y="39734"/>
                      <a:pt x="239963" y="118541"/>
                    </a:cubicBezTo>
                    <a:cubicBezTo>
                      <a:pt x="244775" y="122752"/>
                      <a:pt x="250791" y="125158"/>
                      <a:pt x="256807" y="125158"/>
                    </a:cubicBezTo>
                    <a:cubicBezTo>
                      <a:pt x="261620" y="125158"/>
                      <a:pt x="265831" y="123353"/>
                      <a:pt x="270042" y="120947"/>
                    </a:cubicBezTo>
                    <a:cubicBezTo>
                      <a:pt x="279667" y="113127"/>
                      <a:pt x="283277" y="101095"/>
                      <a:pt x="278464" y="9086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9" name="Google Shape;1029;p21"/>
              <p:cNvSpPr/>
              <p:nvPr/>
            </p:nvSpPr>
            <p:spPr>
              <a:xfrm>
                <a:off x="8970411" y="1296372"/>
                <a:ext cx="280586" cy="128014"/>
              </a:xfrm>
              <a:custGeom>
                <a:rect b="b" l="l" r="r" t="t"/>
                <a:pathLst>
                  <a:path extrusionOk="0" h="128014" w="280586">
                    <a:moveTo>
                      <a:pt x="278464" y="90868"/>
                    </a:moveTo>
                    <a:cubicBezTo>
                      <a:pt x="254401" y="34320"/>
                      <a:pt x="198454" y="-1173"/>
                      <a:pt x="137093" y="30"/>
                    </a:cubicBezTo>
                    <a:cubicBezTo>
                      <a:pt x="76935" y="1834"/>
                      <a:pt x="23394" y="38531"/>
                      <a:pt x="1737" y="95079"/>
                    </a:cubicBezTo>
                    <a:cubicBezTo>
                      <a:pt x="-2473" y="105908"/>
                      <a:pt x="1136" y="117939"/>
                      <a:pt x="10761" y="123955"/>
                    </a:cubicBezTo>
                    <a:cubicBezTo>
                      <a:pt x="20386" y="130572"/>
                      <a:pt x="33020" y="128768"/>
                      <a:pt x="40840" y="120947"/>
                    </a:cubicBezTo>
                    <a:cubicBezTo>
                      <a:pt x="84756" y="76430"/>
                      <a:pt x="154539" y="39734"/>
                      <a:pt x="239963" y="118541"/>
                    </a:cubicBezTo>
                    <a:cubicBezTo>
                      <a:pt x="244775" y="122752"/>
                      <a:pt x="250791" y="125158"/>
                      <a:pt x="256807" y="125158"/>
                    </a:cubicBezTo>
                    <a:cubicBezTo>
                      <a:pt x="261620" y="125158"/>
                      <a:pt x="265831" y="123353"/>
                      <a:pt x="270042" y="120947"/>
                    </a:cubicBezTo>
                    <a:cubicBezTo>
                      <a:pt x="279667" y="113728"/>
                      <a:pt x="283277" y="101696"/>
                      <a:pt x="278464" y="9086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30" name="Google Shape;1030;p21"/>
            <p:cNvSpPr/>
            <p:nvPr/>
          </p:nvSpPr>
          <p:spPr>
            <a:xfrm>
              <a:off x="7870583" y="1577908"/>
              <a:ext cx="539778" cy="499945"/>
            </a:xfrm>
            <a:custGeom>
              <a:rect b="b" l="l" r="r" t="t"/>
              <a:pathLst>
                <a:path extrusionOk="0" h="499945" w="539778">
                  <a:moveTo>
                    <a:pt x="539690" y="152233"/>
                  </a:moveTo>
                  <a:cubicBezTo>
                    <a:pt x="539690" y="151631"/>
                    <a:pt x="539690" y="151631"/>
                    <a:pt x="539690" y="151029"/>
                  </a:cubicBezTo>
                  <a:cubicBezTo>
                    <a:pt x="537886" y="70418"/>
                    <a:pt x="477728" y="-1772"/>
                    <a:pt x="389897" y="33"/>
                  </a:cubicBezTo>
                  <a:cubicBezTo>
                    <a:pt x="320114" y="1838"/>
                    <a:pt x="281011" y="52972"/>
                    <a:pt x="268378" y="99895"/>
                  </a:cubicBezTo>
                  <a:lnTo>
                    <a:pt x="268378" y="99895"/>
                  </a:lnTo>
                  <a:cubicBezTo>
                    <a:pt x="253339" y="53574"/>
                    <a:pt x="211829" y="4244"/>
                    <a:pt x="142046" y="6049"/>
                  </a:cubicBezTo>
                  <a:cubicBezTo>
                    <a:pt x="54216" y="8455"/>
                    <a:pt x="-2333" y="83653"/>
                    <a:pt x="74" y="164264"/>
                  </a:cubicBezTo>
                  <a:cubicBezTo>
                    <a:pt x="74" y="164866"/>
                    <a:pt x="74" y="164866"/>
                    <a:pt x="74" y="165467"/>
                  </a:cubicBezTo>
                  <a:cubicBezTo>
                    <a:pt x="74" y="182913"/>
                    <a:pt x="4887" y="361582"/>
                    <a:pt x="278605" y="499945"/>
                  </a:cubicBezTo>
                  <a:lnTo>
                    <a:pt x="278605" y="499945"/>
                  </a:lnTo>
                  <a:cubicBezTo>
                    <a:pt x="278605" y="499945"/>
                    <a:pt x="278605" y="499945"/>
                    <a:pt x="278605" y="499945"/>
                  </a:cubicBezTo>
                  <a:cubicBezTo>
                    <a:pt x="278605" y="499945"/>
                    <a:pt x="278605" y="499945"/>
                    <a:pt x="278605" y="499945"/>
                  </a:cubicBezTo>
                  <a:cubicBezTo>
                    <a:pt x="278605" y="499945"/>
                    <a:pt x="278605" y="499945"/>
                    <a:pt x="278605" y="499945"/>
                  </a:cubicBezTo>
                  <a:cubicBezTo>
                    <a:pt x="278605" y="499945"/>
                    <a:pt x="278605" y="499945"/>
                    <a:pt x="278605" y="499945"/>
                  </a:cubicBezTo>
                  <a:lnTo>
                    <a:pt x="278605" y="499945"/>
                  </a:lnTo>
                  <a:cubicBezTo>
                    <a:pt x="544503" y="348348"/>
                    <a:pt x="540292" y="169678"/>
                    <a:pt x="539690" y="152233"/>
                  </a:cubicBezTo>
                  <a:close/>
                </a:path>
              </a:pathLst>
            </a:custGeom>
            <a:solidFill>
              <a:srgbClr val="EE51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1" name="Google Shape;1031;p21"/>
            <p:cNvSpPr/>
            <p:nvPr/>
          </p:nvSpPr>
          <p:spPr>
            <a:xfrm>
              <a:off x="8638231" y="1579697"/>
              <a:ext cx="253185" cy="438640"/>
            </a:xfrm>
            <a:custGeom>
              <a:rect b="b" l="l" r="r" t="t"/>
              <a:pathLst>
                <a:path extrusionOk="0" h="438640" w="253185">
                  <a:moveTo>
                    <a:pt x="140810" y="438600"/>
                  </a:moveTo>
                  <a:cubicBezTo>
                    <a:pt x="67418" y="440405"/>
                    <a:pt x="6057" y="382052"/>
                    <a:pt x="4252" y="308659"/>
                  </a:cubicBezTo>
                  <a:cubicBezTo>
                    <a:pt x="3650" y="276775"/>
                    <a:pt x="13877" y="246095"/>
                    <a:pt x="33729" y="222032"/>
                  </a:cubicBezTo>
                  <a:cubicBezTo>
                    <a:pt x="12674" y="198570"/>
                    <a:pt x="642" y="168491"/>
                    <a:pt x="41" y="136607"/>
                  </a:cubicBezTo>
                  <a:cubicBezTo>
                    <a:pt x="-1764" y="63215"/>
                    <a:pt x="56589" y="1854"/>
                    <a:pt x="129982" y="49"/>
                  </a:cubicBezTo>
                  <a:cubicBezTo>
                    <a:pt x="174499" y="-1154"/>
                    <a:pt x="216609" y="19901"/>
                    <a:pt x="242477" y="56597"/>
                  </a:cubicBezTo>
                  <a:cubicBezTo>
                    <a:pt x="249696" y="66824"/>
                    <a:pt x="247290" y="81262"/>
                    <a:pt x="237063" y="88481"/>
                  </a:cubicBezTo>
                  <a:cubicBezTo>
                    <a:pt x="226836" y="95700"/>
                    <a:pt x="212398" y="93294"/>
                    <a:pt x="205179" y="83067"/>
                  </a:cubicBezTo>
                  <a:cubicBezTo>
                    <a:pt x="188335" y="59004"/>
                    <a:pt x="160663" y="45167"/>
                    <a:pt x="131185" y="45769"/>
                  </a:cubicBezTo>
                  <a:cubicBezTo>
                    <a:pt x="83059" y="46972"/>
                    <a:pt x="44558" y="87278"/>
                    <a:pt x="45761" y="135404"/>
                  </a:cubicBezTo>
                  <a:cubicBezTo>
                    <a:pt x="46363" y="161874"/>
                    <a:pt x="58996" y="186538"/>
                    <a:pt x="80051" y="202781"/>
                  </a:cubicBezTo>
                  <a:cubicBezTo>
                    <a:pt x="85465" y="206992"/>
                    <a:pt x="89075" y="213609"/>
                    <a:pt x="89075" y="220227"/>
                  </a:cubicBezTo>
                  <a:cubicBezTo>
                    <a:pt x="89075" y="227446"/>
                    <a:pt x="86067" y="234063"/>
                    <a:pt x="81254" y="238274"/>
                  </a:cubicBezTo>
                  <a:cubicBezTo>
                    <a:pt x="60800" y="255720"/>
                    <a:pt x="49371" y="280986"/>
                    <a:pt x="49972" y="307456"/>
                  </a:cubicBezTo>
                  <a:cubicBezTo>
                    <a:pt x="51175" y="355582"/>
                    <a:pt x="91481" y="394083"/>
                    <a:pt x="139608" y="392880"/>
                  </a:cubicBezTo>
                  <a:cubicBezTo>
                    <a:pt x="168483" y="392278"/>
                    <a:pt x="195554" y="377239"/>
                    <a:pt x="211195" y="352574"/>
                  </a:cubicBezTo>
                  <a:cubicBezTo>
                    <a:pt x="217813" y="341746"/>
                    <a:pt x="232250" y="338738"/>
                    <a:pt x="242477" y="345355"/>
                  </a:cubicBezTo>
                  <a:cubicBezTo>
                    <a:pt x="253305" y="351973"/>
                    <a:pt x="256313" y="366410"/>
                    <a:pt x="249696" y="376637"/>
                  </a:cubicBezTo>
                  <a:cubicBezTo>
                    <a:pt x="225633" y="414537"/>
                    <a:pt x="184726" y="437397"/>
                    <a:pt x="140810" y="438600"/>
                  </a:cubicBezTo>
                  <a:close/>
                </a:path>
              </a:pathLst>
            </a:custGeom>
            <a:solidFill>
              <a:srgbClr val="5E4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32" name="Google Shape;1032;p21"/>
          <p:cNvGrpSpPr/>
          <p:nvPr/>
        </p:nvGrpSpPr>
        <p:grpSpPr>
          <a:xfrm>
            <a:off x="8302202" y="3294090"/>
            <a:ext cx="1324507" cy="1324507"/>
            <a:chOff x="9779241" y="2966391"/>
            <a:chExt cx="1324507" cy="1324507"/>
          </a:xfrm>
        </p:grpSpPr>
        <p:grpSp>
          <p:nvGrpSpPr>
            <p:cNvPr id="1033" name="Google Shape;1033;p21"/>
            <p:cNvGrpSpPr/>
            <p:nvPr/>
          </p:nvGrpSpPr>
          <p:grpSpPr>
            <a:xfrm>
              <a:off x="9779241" y="2966391"/>
              <a:ext cx="1324507" cy="1324507"/>
              <a:chOff x="9779241" y="2966391"/>
              <a:chExt cx="1324507" cy="1324507"/>
            </a:xfrm>
          </p:grpSpPr>
          <p:sp>
            <p:nvSpPr>
              <p:cNvPr id="1034" name="Google Shape;1034;p21"/>
              <p:cNvSpPr/>
              <p:nvPr/>
            </p:nvSpPr>
            <p:spPr>
              <a:xfrm rot="-2700000">
                <a:off x="9973211" y="3160361"/>
                <a:ext cx="936568" cy="936568"/>
              </a:xfrm>
              <a:custGeom>
                <a:rect b="b" l="l" r="r" t="t"/>
                <a:pathLst>
                  <a:path extrusionOk="0" h="936047" w="936047">
                    <a:moveTo>
                      <a:pt x="936048" y="468024"/>
                    </a:moveTo>
                    <a:cubicBezTo>
                      <a:pt x="936048" y="726507"/>
                      <a:pt x="726506" y="936048"/>
                      <a:pt x="468023" y="936048"/>
                    </a:cubicBezTo>
                    <a:cubicBezTo>
                      <a:pt x="209541" y="936048"/>
                      <a:pt x="-1" y="726506"/>
                      <a:pt x="-1" y="468024"/>
                    </a:cubicBezTo>
                    <a:cubicBezTo>
                      <a:pt x="-1" y="209541"/>
                      <a:pt x="209541" y="0"/>
                      <a:pt x="468023" y="0"/>
                    </a:cubicBezTo>
                    <a:cubicBezTo>
                      <a:pt x="726506" y="0"/>
                      <a:pt x="936048" y="209542"/>
                      <a:pt x="936048" y="468024"/>
                    </a:cubicBezTo>
                    <a:close/>
                  </a:path>
                </a:pathLst>
              </a:custGeom>
              <a:solidFill>
                <a:srgbClr val="F943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5" name="Google Shape;1035;p21"/>
              <p:cNvSpPr/>
              <p:nvPr/>
            </p:nvSpPr>
            <p:spPr>
              <a:xfrm>
                <a:off x="10113945" y="3183555"/>
                <a:ext cx="794483" cy="912470"/>
              </a:xfrm>
              <a:custGeom>
                <a:rect b="b" l="l" r="r" t="t"/>
                <a:pathLst>
                  <a:path extrusionOk="0" h="912470" w="794483">
                    <a:moveTo>
                      <a:pt x="474044" y="0"/>
                    </a:moveTo>
                    <a:cubicBezTo>
                      <a:pt x="536007" y="60158"/>
                      <a:pt x="582328" y="138363"/>
                      <a:pt x="603383" y="228600"/>
                    </a:cubicBezTo>
                    <a:cubicBezTo>
                      <a:pt x="662338" y="480060"/>
                      <a:pt x="506529" y="732122"/>
                      <a:pt x="254467" y="791076"/>
                    </a:cubicBezTo>
                    <a:cubicBezTo>
                      <a:pt x="167239" y="811530"/>
                      <a:pt x="79408" y="806116"/>
                      <a:pt x="0" y="779646"/>
                    </a:cubicBezTo>
                    <a:cubicBezTo>
                      <a:pt x="110691" y="887329"/>
                      <a:pt x="271913" y="937861"/>
                      <a:pt x="433137" y="899962"/>
                    </a:cubicBezTo>
                    <a:cubicBezTo>
                      <a:pt x="684596" y="841007"/>
                      <a:pt x="841007" y="588946"/>
                      <a:pt x="782053" y="337486"/>
                    </a:cubicBezTo>
                    <a:cubicBezTo>
                      <a:pt x="744153" y="173255"/>
                      <a:pt x="623236" y="49931"/>
                      <a:pt x="474044" y="0"/>
                    </a:cubicBezTo>
                    <a:close/>
                  </a:path>
                </a:pathLst>
              </a:custGeom>
              <a:solidFill>
                <a:srgbClr val="E53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6" name="Google Shape;1036;p21"/>
              <p:cNvSpPr/>
              <p:nvPr/>
            </p:nvSpPr>
            <p:spPr>
              <a:xfrm>
                <a:off x="10004330" y="3196120"/>
                <a:ext cx="752101" cy="770691"/>
              </a:xfrm>
              <a:custGeom>
                <a:rect b="b" l="l" r="r" t="t"/>
                <a:pathLst>
                  <a:path extrusionOk="0" h="770691" w="752101">
                    <a:moveTo>
                      <a:pt x="54270" y="573373"/>
                    </a:moveTo>
                    <a:cubicBezTo>
                      <a:pt x="-474" y="339961"/>
                      <a:pt x="144507" y="105947"/>
                      <a:pt x="377920" y="51203"/>
                    </a:cubicBezTo>
                    <a:cubicBezTo>
                      <a:pt x="514478" y="19319"/>
                      <a:pt x="651037" y="55414"/>
                      <a:pt x="752102" y="137830"/>
                    </a:cubicBezTo>
                    <a:cubicBezTo>
                      <a:pt x="649232" y="28343"/>
                      <a:pt x="492220" y="-25198"/>
                      <a:pt x="335208" y="11499"/>
                    </a:cubicBezTo>
                    <a:cubicBezTo>
                      <a:pt x="101795" y="66242"/>
                      <a:pt x="-43186" y="300257"/>
                      <a:pt x="11558" y="533669"/>
                    </a:cubicBezTo>
                    <a:cubicBezTo>
                      <a:pt x="34418" y="630523"/>
                      <a:pt x="87959" y="712338"/>
                      <a:pt x="159546" y="770692"/>
                    </a:cubicBezTo>
                    <a:cubicBezTo>
                      <a:pt x="109616" y="717151"/>
                      <a:pt x="72317" y="649774"/>
                      <a:pt x="54270" y="573373"/>
                    </a:cubicBezTo>
                    <a:close/>
                  </a:path>
                </a:pathLst>
              </a:custGeom>
              <a:solidFill>
                <a:srgbClr val="F763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37" name="Google Shape;1037;p21"/>
            <p:cNvSpPr/>
            <p:nvPr/>
          </p:nvSpPr>
          <p:spPr>
            <a:xfrm>
              <a:off x="10156190" y="3388065"/>
              <a:ext cx="546147" cy="527612"/>
            </a:xfrm>
            <a:custGeom>
              <a:rect b="b" l="l" r="r" t="t"/>
              <a:pathLst>
                <a:path extrusionOk="0" h="527612" w="546147">
                  <a:moveTo>
                    <a:pt x="540686" y="124554"/>
                  </a:moveTo>
                  <a:cubicBezTo>
                    <a:pt x="540686" y="123953"/>
                    <a:pt x="540686" y="123953"/>
                    <a:pt x="540686" y="123351"/>
                  </a:cubicBezTo>
                  <a:cubicBezTo>
                    <a:pt x="522036" y="43341"/>
                    <a:pt x="446839" y="-16817"/>
                    <a:pt x="359610" y="4239"/>
                  </a:cubicBezTo>
                  <a:cubicBezTo>
                    <a:pt x="290428" y="20481"/>
                    <a:pt x="262154" y="79436"/>
                    <a:pt x="259146" y="129367"/>
                  </a:cubicBezTo>
                  <a:lnTo>
                    <a:pt x="259146" y="129367"/>
                  </a:lnTo>
                  <a:cubicBezTo>
                    <a:pt x="234482" y="86053"/>
                    <a:pt x="182746" y="45747"/>
                    <a:pt x="113565" y="61990"/>
                  </a:cubicBezTo>
                  <a:cubicBezTo>
                    <a:pt x="26336" y="82444"/>
                    <a:pt x="-14572" y="169673"/>
                    <a:pt x="4678" y="249683"/>
                  </a:cubicBezTo>
                  <a:cubicBezTo>
                    <a:pt x="4678" y="250284"/>
                    <a:pt x="4678" y="250284"/>
                    <a:pt x="5280" y="250886"/>
                  </a:cubicBezTo>
                  <a:cubicBezTo>
                    <a:pt x="8890" y="268332"/>
                    <a:pt x="51000" y="445797"/>
                    <a:pt x="352993" y="527612"/>
                  </a:cubicBezTo>
                  <a:lnTo>
                    <a:pt x="352993" y="527612"/>
                  </a:lnTo>
                  <a:cubicBezTo>
                    <a:pt x="352993" y="527612"/>
                    <a:pt x="352993" y="527612"/>
                    <a:pt x="352993" y="527612"/>
                  </a:cubicBezTo>
                  <a:cubicBezTo>
                    <a:pt x="352993" y="527612"/>
                    <a:pt x="352993" y="527612"/>
                    <a:pt x="352993" y="527612"/>
                  </a:cubicBezTo>
                  <a:cubicBezTo>
                    <a:pt x="352993" y="527612"/>
                    <a:pt x="352993" y="527612"/>
                    <a:pt x="352993" y="527612"/>
                  </a:cubicBezTo>
                  <a:cubicBezTo>
                    <a:pt x="352993" y="527612"/>
                    <a:pt x="352993" y="527612"/>
                    <a:pt x="352993" y="527612"/>
                  </a:cubicBezTo>
                  <a:lnTo>
                    <a:pt x="352993" y="527612"/>
                  </a:lnTo>
                  <a:cubicBezTo>
                    <a:pt x="586406" y="319466"/>
                    <a:pt x="544897" y="142000"/>
                    <a:pt x="540686" y="1245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38" name="Google Shape;1038;p21"/>
          <p:cNvGrpSpPr/>
          <p:nvPr/>
        </p:nvGrpSpPr>
        <p:grpSpPr>
          <a:xfrm rot="-1361582">
            <a:off x="2656190" y="3430164"/>
            <a:ext cx="1416462" cy="1416462"/>
            <a:chOff x="1085147" y="2720748"/>
            <a:chExt cx="1416439" cy="1416439"/>
          </a:xfrm>
        </p:grpSpPr>
        <p:grpSp>
          <p:nvGrpSpPr>
            <p:cNvPr id="1039" name="Google Shape;1039;p21"/>
            <p:cNvGrpSpPr/>
            <p:nvPr/>
          </p:nvGrpSpPr>
          <p:grpSpPr>
            <a:xfrm>
              <a:off x="1085147" y="2720748"/>
              <a:ext cx="1416439" cy="1416439"/>
              <a:chOff x="1085147" y="2720748"/>
              <a:chExt cx="1416439" cy="1416439"/>
            </a:xfrm>
          </p:grpSpPr>
          <p:grpSp>
            <p:nvGrpSpPr>
              <p:cNvPr id="1040" name="Google Shape;1040;p21"/>
              <p:cNvGrpSpPr/>
              <p:nvPr/>
            </p:nvGrpSpPr>
            <p:grpSpPr>
              <a:xfrm>
                <a:off x="1085147" y="2720748"/>
                <a:ext cx="1416439" cy="1416439"/>
                <a:chOff x="1085147" y="2720748"/>
                <a:chExt cx="1416439" cy="1416439"/>
              </a:xfrm>
            </p:grpSpPr>
            <p:sp>
              <p:nvSpPr>
                <p:cNvPr id="1041" name="Google Shape;1041;p21"/>
                <p:cNvSpPr/>
                <p:nvPr/>
              </p:nvSpPr>
              <p:spPr>
                <a:xfrm rot="-2700000">
                  <a:off x="1292579" y="2928181"/>
                  <a:ext cx="1001574" cy="1001574"/>
                </a:xfrm>
                <a:custGeom>
                  <a:rect b="b" l="l" r="r" t="t"/>
                  <a:pathLst>
                    <a:path extrusionOk="0" h="1001017" w="1001017">
                      <a:moveTo>
                        <a:pt x="1001018" y="500509"/>
                      </a:moveTo>
                      <a:cubicBezTo>
                        <a:pt x="1001018" y="776932"/>
                        <a:pt x="776932" y="1001018"/>
                        <a:pt x="500509" y="1001018"/>
                      </a:cubicBezTo>
                      <a:cubicBezTo>
                        <a:pt x="224085" y="1001018"/>
                        <a:pt x="0" y="776932"/>
                        <a:pt x="0" y="500509"/>
                      </a:cubicBezTo>
                      <a:cubicBezTo>
                        <a:pt x="0" y="224086"/>
                        <a:pt x="224085" y="0"/>
                        <a:pt x="500509" y="0"/>
                      </a:cubicBezTo>
                      <a:cubicBezTo>
                        <a:pt x="776932" y="0"/>
                        <a:pt x="1001018" y="224086"/>
                        <a:pt x="1001018" y="500509"/>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2" name="Google Shape;1042;p21"/>
                <p:cNvSpPr/>
                <p:nvPr/>
              </p:nvSpPr>
              <p:spPr>
                <a:xfrm>
                  <a:off x="1348940" y="3027145"/>
                  <a:ext cx="944603" cy="901993"/>
                </a:xfrm>
                <a:custGeom>
                  <a:rect b="b" l="l" r="r" t="t"/>
                  <a:pathLst>
                    <a:path extrusionOk="0" h="901993" w="944603">
                      <a:moveTo>
                        <a:pt x="742950" y="0"/>
                      </a:moveTo>
                      <a:cubicBezTo>
                        <a:pt x="785662" y="81815"/>
                        <a:pt x="806116" y="176864"/>
                        <a:pt x="797092" y="275523"/>
                      </a:cubicBezTo>
                      <a:cubicBezTo>
                        <a:pt x="772427" y="551046"/>
                        <a:pt x="528788" y="753778"/>
                        <a:pt x="253866" y="729114"/>
                      </a:cubicBezTo>
                      <a:cubicBezTo>
                        <a:pt x="158215" y="720692"/>
                        <a:pt x="71588" y="685800"/>
                        <a:pt x="0" y="632259"/>
                      </a:cubicBezTo>
                      <a:cubicBezTo>
                        <a:pt x="76401" y="778443"/>
                        <a:pt x="222584" y="884321"/>
                        <a:pt x="399448" y="899962"/>
                      </a:cubicBezTo>
                      <a:cubicBezTo>
                        <a:pt x="674972" y="924627"/>
                        <a:pt x="918009" y="721895"/>
                        <a:pt x="942674" y="446372"/>
                      </a:cubicBezTo>
                      <a:cubicBezTo>
                        <a:pt x="958315" y="266499"/>
                        <a:pt x="877704" y="100464"/>
                        <a:pt x="742950"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3" name="Google Shape;1043;p21"/>
                <p:cNvSpPr/>
                <p:nvPr/>
              </p:nvSpPr>
              <p:spPr>
                <a:xfrm>
                  <a:off x="1325966" y="2965107"/>
                  <a:ext cx="886239" cy="713547"/>
                </a:xfrm>
                <a:custGeom>
                  <a:rect b="b" l="l" r="r" t="t"/>
                  <a:pathLst>
                    <a:path extrusionOk="0" h="713547" w="886239">
                      <a:moveTo>
                        <a:pt x="31396" y="477728"/>
                      </a:moveTo>
                      <a:cubicBezTo>
                        <a:pt x="54256" y="222057"/>
                        <a:pt x="280450" y="33763"/>
                        <a:pt x="535519" y="56623"/>
                      </a:cubicBezTo>
                      <a:cubicBezTo>
                        <a:pt x="684711" y="69858"/>
                        <a:pt x="811042" y="152876"/>
                        <a:pt x="886240" y="270184"/>
                      </a:cubicBezTo>
                      <a:cubicBezTo>
                        <a:pt x="818863" y="124000"/>
                        <a:pt x="677492" y="17521"/>
                        <a:pt x="506042" y="1880"/>
                      </a:cubicBezTo>
                      <a:cubicBezTo>
                        <a:pt x="250371" y="-20980"/>
                        <a:pt x="24779" y="167314"/>
                        <a:pt x="1919" y="422985"/>
                      </a:cubicBezTo>
                      <a:cubicBezTo>
                        <a:pt x="-7707" y="528863"/>
                        <a:pt x="19364" y="629928"/>
                        <a:pt x="72303" y="713547"/>
                      </a:cubicBezTo>
                      <a:cubicBezTo>
                        <a:pt x="39217" y="642561"/>
                        <a:pt x="24177" y="561348"/>
                        <a:pt x="31396" y="477728"/>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44" name="Google Shape;1044;p21"/>
              <p:cNvGrpSpPr/>
              <p:nvPr/>
            </p:nvGrpSpPr>
            <p:grpSpPr>
              <a:xfrm>
                <a:off x="1503639" y="3235565"/>
                <a:ext cx="597443" cy="225431"/>
                <a:chOff x="1503639" y="3235565"/>
                <a:chExt cx="597443" cy="225431"/>
              </a:xfrm>
            </p:grpSpPr>
            <p:sp>
              <p:nvSpPr>
                <p:cNvPr id="1045" name="Google Shape;1045;p21"/>
                <p:cNvSpPr/>
                <p:nvPr/>
              </p:nvSpPr>
              <p:spPr>
                <a:xfrm>
                  <a:off x="1503639" y="3235565"/>
                  <a:ext cx="146090" cy="177344"/>
                </a:xfrm>
                <a:custGeom>
                  <a:rect b="b" l="l" r="r" t="t"/>
                  <a:pathLst>
                    <a:path extrusionOk="0" h="177344" w="146090">
                      <a:moveTo>
                        <a:pt x="19759" y="177191"/>
                      </a:moveTo>
                      <a:cubicBezTo>
                        <a:pt x="13744" y="176590"/>
                        <a:pt x="7728" y="172980"/>
                        <a:pt x="3517" y="167566"/>
                      </a:cubicBezTo>
                      <a:cubicBezTo>
                        <a:pt x="-3101" y="157941"/>
                        <a:pt x="-93" y="144706"/>
                        <a:pt x="10134" y="138089"/>
                      </a:cubicBezTo>
                      <a:lnTo>
                        <a:pt x="87136" y="88759"/>
                      </a:lnTo>
                      <a:lnTo>
                        <a:pt x="16751" y="38227"/>
                      </a:lnTo>
                      <a:cubicBezTo>
                        <a:pt x="7126" y="31609"/>
                        <a:pt x="5321" y="18375"/>
                        <a:pt x="11939" y="8749"/>
                      </a:cubicBezTo>
                      <a:cubicBezTo>
                        <a:pt x="18556" y="-876"/>
                        <a:pt x="31791" y="-2681"/>
                        <a:pt x="41416" y="3937"/>
                      </a:cubicBezTo>
                      <a:lnTo>
                        <a:pt x="137067" y="72517"/>
                      </a:lnTo>
                      <a:cubicBezTo>
                        <a:pt x="142481" y="76728"/>
                        <a:pt x="146091" y="83345"/>
                        <a:pt x="146091" y="90564"/>
                      </a:cubicBezTo>
                      <a:cubicBezTo>
                        <a:pt x="146091" y="97783"/>
                        <a:pt x="142481" y="103799"/>
                        <a:pt x="136466" y="108010"/>
                      </a:cubicBezTo>
                      <a:lnTo>
                        <a:pt x="32994" y="174183"/>
                      </a:lnTo>
                      <a:cubicBezTo>
                        <a:pt x="28783" y="176590"/>
                        <a:pt x="24572" y="177793"/>
                        <a:pt x="19759" y="177191"/>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6" name="Google Shape;1046;p21"/>
                <p:cNvSpPr/>
                <p:nvPr/>
              </p:nvSpPr>
              <p:spPr>
                <a:xfrm>
                  <a:off x="1952020" y="3285054"/>
                  <a:ext cx="149062" cy="175942"/>
                </a:xfrm>
                <a:custGeom>
                  <a:rect b="b" l="l" r="r" t="t"/>
                  <a:pathLst>
                    <a:path extrusionOk="0" h="175942" w="149062">
                      <a:moveTo>
                        <a:pt x="109189" y="175830"/>
                      </a:moveTo>
                      <a:cubicBezTo>
                        <a:pt x="104377" y="175228"/>
                        <a:pt x="100166" y="173423"/>
                        <a:pt x="96556" y="170416"/>
                      </a:cubicBezTo>
                      <a:lnTo>
                        <a:pt x="6921" y="86796"/>
                      </a:lnTo>
                      <a:cubicBezTo>
                        <a:pt x="1507" y="81983"/>
                        <a:pt x="-900" y="74764"/>
                        <a:pt x="304" y="68147"/>
                      </a:cubicBezTo>
                      <a:cubicBezTo>
                        <a:pt x="1507" y="60928"/>
                        <a:pt x="5718" y="55514"/>
                        <a:pt x="12335" y="52506"/>
                      </a:cubicBezTo>
                      <a:lnTo>
                        <a:pt x="118815" y="1973"/>
                      </a:lnTo>
                      <a:cubicBezTo>
                        <a:pt x="129643" y="-2839"/>
                        <a:pt x="142276" y="1372"/>
                        <a:pt x="147089" y="12200"/>
                      </a:cubicBezTo>
                      <a:cubicBezTo>
                        <a:pt x="151902" y="23029"/>
                        <a:pt x="147690" y="35662"/>
                        <a:pt x="136862" y="40474"/>
                      </a:cubicBezTo>
                      <a:lnTo>
                        <a:pt x="58657" y="77772"/>
                      </a:lnTo>
                      <a:lnTo>
                        <a:pt x="125432" y="140337"/>
                      </a:lnTo>
                      <a:cubicBezTo>
                        <a:pt x="133854" y="148157"/>
                        <a:pt x="134456" y="161993"/>
                        <a:pt x="126635" y="170416"/>
                      </a:cubicBezTo>
                      <a:cubicBezTo>
                        <a:pt x="121823" y="174626"/>
                        <a:pt x="115205" y="176431"/>
                        <a:pt x="109189" y="175830"/>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047" name="Google Shape;1047;p21"/>
            <p:cNvGrpSpPr/>
            <p:nvPr/>
          </p:nvGrpSpPr>
          <p:grpSpPr>
            <a:xfrm>
              <a:off x="1537234" y="3483142"/>
              <a:ext cx="498107" cy="365756"/>
              <a:chOff x="1537234" y="3483142"/>
              <a:chExt cx="498107" cy="365756"/>
            </a:xfrm>
          </p:grpSpPr>
          <p:sp>
            <p:nvSpPr>
              <p:cNvPr id="1048" name="Google Shape;1048;p21"/>
              <p:cNvSpPr/>
              <p:nvPr/>
            </p:nvSpPr>
            <p:spPr>
              <a:xfrm>
                <a:off x="1537234" y="3483142"/>
                <a:ext cx="498107" cy="195010"/>
              </a:xfrm>
              <a:custGeom>
                <a:rect b="b" l="l" r="r" t="t"/>
                <a:pathLst>
                  <a:path extrusionOk="0" h="195010" w="498107">
                    <a:moveTo>
                      <a:pt x="0" y="0"/>
                    </a:moveTo>
                    <a:cubicBezTo>
                      <a:pt x="5414" y="98057"/>
                      <a:pt x="104675" y="182278"/>
                      <a:pt x="233413" y="193709"/>
                    </a:cubicBezTo>
                    <a:cubicBezTo>
                      <a:pt x="362151" y="205138"/>
                      <a:pt x="475247" y="140168"/>
                      <a:pt x="498107" y="44517"/>
                    </a:cubicBezTo>
                    <a:lnTo>
                      <a:pt x="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049" name="Google Shape;1049;p21"/>
              <p:cNvGrpSpPr/>
              <p:nvPr/>
            </p:nvGrpSpPr>
            <p:grpSpPr>
              <a:xfrm>
                <a:off x="1619670" y="3492165"/>
                <a:ext cx="315207" cy="356733"/>
                <a:chOff x="1619670" y="3492165"/>
                <a:chExt cx="315207" cy="356733"/>
              </a:xfrm>
            </p:grpSpPr>
            <p:sp>
              <p:nvSpPr>
                <p:cNvPr id="1050" name="Google Shape;1050;p21"/>
                <p:cNvSpPr/>
                <p:nvPr/>
              </p:nvSpPr>
              <p:spPr>
                <a:xfrm>
                  <a:off x="1619670" y="3492165"/>
                  <a:ext cx="315207" cy="356717"/>
                </a:xfrm>
                <a:custGeom>
                  <a:rect b="b" l="l" r="r" t="t"/>
                  <a:pathLst>
                    <a:path extrusionOk="0" h="356717" w="315207">
                      <a:moveTo>
                        <a:pt x="18028" y="0"/>
                      </a:moveTo>
                      <a:lnTo>
                        <a:pt x="582" y="194310"/>
                      </a:lnTo>
                      <a:cubicBezTo>
                        <a:pt x="-6637" y="276125"/>
                        <a:pt x="54123" y="348916"/>
                        <a:pt x="135937" y="356135"/>
                      </a:cubicBezTo>
                      <a:cubicBezTo>
                        <a:pt x="217752" y="363354"/>
                        <a:pt x="290543" y="302594"/>
                        <a:pt x="297762" y="220780"/>
                      </a:cubicBezTo>
                      <a:lnTo>
                        <a:pt x="315208" y="26470"/>
                      </a:lnTo>
                      <a:lnTo>
                        <a:pt x="18028" y="0"/>
                      </a:ln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1" name="Google Shape;1051;p21"/>
                <p:cNvSpPr/>
                <p:nvPr/>
              </p:nvSpPr>
              <p:spPr>
                <a:xfrm>
                  <a:off x="1753757" y="3504197"/>
                  <a:ext cx="45164" cy="222629"/>
                </a:xfrm>
                <a:custGeom>
                  <a:rect b="b" l="l" r="r" t="t"/>
                  <a:pathLst>
                    <a:path extrusionOk="0" h="222629" w="45164">
                      <a:moveTo>
                        <a:pt x="12077" y="222584"/>
                      </a:moveTo>
                      <a:lnTo>
                        <a:pt x="12077" y="222584"/>
                      </a:lnTo>
                      <a:cubicBezTo>
                        <a:pt x="4858" y="221983"/>
                        <a:pt x="-556" y="215365"/>
                        <a:pt x="46" y="208146"/>
                      </a:cubicBezTo>
                      <a:lnTo>
                        <a:pt x="18695" y="0"/>
                      </a:lnTo>
                      <a:lnTo>
                        <a:pt x="45164" y="2406"/>
                      </a:lnTo>
                      <a:lnTo>
                        <a:pt x="26515" y="210553"/>
                      </a:lnTo>
                      <a:cubicBezTo>
                        <a:pt x="25914" y="217772"/>
                        <a:pt x="19898" y="223186"/>
                        <a:pt x="12077" y="222584"/>
                      </a:cubicBezTo>
                      <a:close/>
                    </a:path>
                  </a:pathLst>
                </a:custGeom>
                <a:solidFill>
                  <a:srgbClr val="C64F5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2" name="Google Shape;1052;p21"/>
                <p:cNvSpPr/>
                <p:nvPr/>
              </p:nvSpPr>
              <p:spPr>
                <a:xfrm>
                  <a:off x="1653339" y="3715953"/>
                  <a:ext cx="263491" cy="132945"/>
                </a:xfrm>
                <a:custGeom>
                  <a:rect b="b" l="l" r="r" t="t"/>
                  <a:pathLst>
                    <a:path extrusionOk="0" h="132945" w="263491">
                      <a:moveTo>
                        <a:pt x="101667" y="132347"/>
                      </a:moveTo>
                      <a:cubicBezTo>
                        <a:pt x="182278" y="139566"/>
                        <a:pt x="254468" y="80611"/>
                        <a:pt x="263492" y="0"/>
                      </a:cubicBezTo>
                      <a:cubicBezTo>
                        <a:pt x="160622" y="83619"/>
                        <a:pt x="58353" y="86627"/>
                        <a:pt x="0" y="78205"/>
                      </a:cubicBezTo>
                      <a:cubicBezTo>
                        <a:pt x="24665" y="108284"/>
                        <a:pt x="60759" y="128738"/>
                        <a:pt x="101667" y="132347"/>
                      </a:cubicBezTo>
                      <a:close/>
                    </a:path>
                  </a:pathLst>
                </a:custGeom>
                <a:solidFill>
                  <a:srgbClr val="E05F6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1053" name="Google Shape;1053;p21"/>
          <p:cNvGrpSpPr/>
          <p:nvPr/>
        </p:nvGrpSpPr>
        <p:grpSpPr>
          <a:xfrm>
            <a:off x="1919256" y="854217"/>
            <a:ext cx="1866417" cy="1866417"/>
            <a:chOff x="5311255" y="4973092"/>
            <a:chExt cx="1465811" cy="1465811"/>
          </a:xfrm>
        </p:grpSpPr>
        <p:grpSp>
          <p:nvGrpSpPr>
            <p:cNvPr id="1054" name="Google Shape;1054;p21"/>
            <p:cNvGrpSpPr/>
            <p:nvPr/>
          </p:nvGrpSpPr>
          <p:grpSpPr>
            <a:xfrm>
              <a:off x="5311255" y="4973092"/>
              <a:ext cx="1465811" cy="1465811"/>
              <a:chOff x="5311255" y="4973092"/>
              <a:chExt cx="1465811" cy="1465811"/>
            </a:xfrm>
          </p:grpSpPr>
          <p:sp>
            <p:nvSpPr>
              <p:cNvPr id="1055" name="Google Shape;1055;p21"/>
              <p:cNvSpPr/>
              <p:nvPr/>
            </p:nvSpPr>
            <p:spPr>
              <a:xfrm rot="-2700000">
                <a:off x="5525918" y="5187755"/>
                <a:ext cx="1036485" cy="1036485"/>
              </a:xfrm>
              <a:custGeom>
                <a:rect b="b" l="l" r="r" t="t"/>
                <a:pathLst>
                  <a:path extrusionOk="0" h="1035909" w="1035909">
                    <a:moveTo>
                      <a:pt x="1035909" y="517955"/>
                    </a:moveTo>
                    <a:cubicBezTo>
                      <a:pt x="1035909" y="804013"/>
                      <a:pt x="804013" y="1035909"/>
                      <a:pt x="517955" y="1035909"/>
                    </a:cubicBezTo>
                    <a:cubicBezTo>
                      <a:pt x="231897" y="1035909"/>
                      <a:pt x="0" y="804013"/>
                      <a:pt x="0" y="517955"/>
                    </a:cubicBezTo>
                    <a:cubicBezTo>
                      <a:pt x="0" y="231896"/>
                      <a:pt x="231897" y="0"/>
                      <a:pt x="517955" y="0"/>
                    </a:cubicBezTo>
                    <a:cubicBezTo>
                      <a:pt x="804013" y="0"/>
                      <a:pt x="1035909" y="231896"/>
                      <a:pt x="1035909" y="517955"/>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6" name="Google Shape;1056;p21"/>
              <p:cNvSpPr/>
              <p:nvPr/>
            </p:nvSpPr>
            <p:spPr>
              <a:xfrm>
                <a:off x="5643011" y="5235541"/>
                <a:ext cx="918529" cy="987669"/>
              </a:xfrm>
              <a:custGeom>
                <a:rect b="b" l="l" r="r" t="t"/>
                <a:pathLst>
                  <a:path extrusionOk="0" h="987669" w="918529">
                    <a:moveTo>
                      <a:pt x="619025" y="0"/>
                    </a:moveTo>
                    <a:cubicBezTo>
                      <a:pt x="679784" y="73994"/>
                      <a:pt x="720090" y="165434"/>
                      <a:pt x="732122" y="267703"/>
                    </a:cubicBezTo>
                    <a:cubicBezTo>
                      <a:pt x="765209" y="551648"/>
                      <a:pt x="561875" y="808522"/>
                      <a:pt x="277930" y="841609"/>
                    </a:cubicBezTo>
                    <a:cubicBezTo>
                      <a:pt x="179270" y="853039"/>
                      <a:pt x="83619" y="836195"/>
                      <a:pt x="0" y="797092"/>
                    </a:cubicBezTo>
                    <a:cubicBezTo>
                      <a:pt x="108284" y="929440"/>
                      <a:pt x="279132" y="1005239"/>
                      <a:pt x="460809" y="984183"/>
                    </a:cubicBezTo>
                    <a:cubicBezTo>
                      <a:pt x="744755" y="951097"/>
                      <a:pt x="948088" y="694222"/>
                      <a:pt x="915001" y="410277"/>
                    </a:cubicBezTo>
                    <a:cubicBezTo>
                      <a:pt x="893345" y="224389"/>
                      <a:pt x="776638" y="73393"/>
                      <a:pt x="619025"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7" name="Google Shape;1057;p21"/>
              <p:cNvSpPr/>
              <p:nvPr/>
            </p:nvSpPr>
            <p:spPr>
              <a:xfrm>
                <a:off x="5560336" y="5226897"/>
                <a:ext cx="867133" cy="815963"/>
              </a:xfrm>
              <a:custGeom>
                <a:rect b="b" l="l" r="r" t="t"/>
                <a:pathLst>
                  <a:path extrusionOk="0" h="815963" w="867133">
                    <a:moveTo>
                      <a:pt x="45377" y="584957"/>
                    </a:moveTo>
                    <a:cubicBezTo>
                      <a:pt x="14697" y="321465"/>
                      <a:pt x="203592" y="82638"/>
                      <a:pt x="467084" y="51958"/>
                    </a:cubicBezTo>
                    <a:cubicBezTo>
                      <a:pt x="621088" y="33911"/>
                      <a:pt x="766670" y="91061"/>
                      <a:pt x="867134" y="194532"/>
                    </a:cubicBezTo>
                    <a:cubicBezTo>
                      <a:pt x="767873" y="60982"/>
                      <a:pt x="602439" y="-17224"/>
                      <a:pt x="424973" y="3230"/>
                    </a:cubicBezTo>
                    <a:cubicBezTo>
                      <a:pt x="161482" y="33911"/>
                      <a:pt x="-27414" y="272738"/>
                      <a:pt x="3266" y="536229"/>
                    </a:cubicBezTo>
                    <a:cubicBezTo>
                      <a:pt x="15899" y="645717"/>
                      <a:pt x="64627" y="742571"/>
                      <a:pt x="136215" y="815963"/>
                    </a:cubicBezTo>
                    <a:cubicBezTo>
                      <a:pt x="88089" y="749790"/>
                      <a:pt x="55604" y="671584"/>
                      <a:pt x="45377" y="584957"/>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58" name="Google Shape;1058;p21"/>
            <p:cNvGrpSpPr/>
            <p:nvPr/>
          </p:nvGrpSpPr>
          <p:grpSpPr>
            <a:xfrm>
              <a:off x="5794460" y="5494673"/>
              <a:ext cx="462916" cy="176777"/>
              <a:chOff x="5794460" y="5494673"/>
              <a:chExt cx="462916" cy="176777"/>
            </a:xfrm>
          </p:grpSpPr>
          <p:sp>
            <p:nvSpPr>
              <p:cNvPr id="1059" name="Google Shape;1059;p21"/>
              <p:cNvSpPr/>
              <p:nvPr/>
            </p:nvSpPr>
            <p:spPr>
              <a:xfrm rot="-396560">
                <a:off x="5801611" y="5538893"/>
                <a:ext cx="75733" cy="128625"/>
              </a:xfrm>
              <a:custGeom>
                <a:rect b="b" l="l" r="r" t="t"/>
                <a:pathLst>
                  <a:path extrusionOk="0" h="128736" w="75798">
                    <a:moveTo>
                      <a:pt x="75798" y="64369"/>
                    </a:moveTo>
                    <a:cubicBezTo>
                      <a:pt x="75798" y="99918"/>
                      <a:pt x="58830" y="128737"/>
                      <a:pt x="37899" y="128737"/>
                    </a:cubicBezTo>
                    <a:cubicBezTo>
                      <a:pt x="16968" y="128737"/>
                      <a:pt x="0" y="99919"/>
                      <a:pt x="0" y="64369"/>
                    </a:cubicBezTo>
                    <a:cubicBezTo>
                      <a:pt x="0" y="28819"/>
                      <a:pt x="16968" y="0"/>
                      <a:pt x="37899" y="0"/>
                    </a:cubicBezTo>
                    <a:cubicBezTo>
                      <a:pt x="58830" y="0"/>
                      <a:pt x="75798" y="28819"/>
                      <a:pt x="75798" y="64369"/>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0" name="Google Shape;1060;p21"/>
              <p:cNvSpPr/>
              <p:nvPr/>
            </p:nvSpPr>
            <p:spPr>
              <a:xfrm>
                <a:off x="6180067" y="5494673"/>
                <a:ext cx="77309" cy="127835"/>
              </a:xfrm>
              <a:custGeom>
                <a:rect b="b" l="l" r="r" t="t"/>
                <a:pathLst>
                  <a:path extrusionOk="0" h="127835" w="77309">
                    <a:moveTo>
                      <a:pt x="76554" y="59705"/>
                    </a:moveTo>
                    <a:cubicBezTo>
                      <a:pt x="80765" y="95198"/>
                      <a:pt x="66929" y="125277"/>
                      <a:pt x="45873" y="127683"/>
                    </a:cubicBezTo>
                    <a:cubicBezTo>
                      <a:pt x="24818" y="130090"/>
                      <a:pt x="4365" y="103620"/>
                      <a:pt x="755" y="68127"/>
                    </a:cubicBezTo>
                    <a:cubicBezTo>
                      <a:pt x="-3456" y="32634"/>
                      <a:pt x="10380" y="2555"/>
                      <a:pt x="31436" y="149"/>
                    </a:cubicBezTo>
                    <a:cubicBezTo>
                      <a:pt x="51889" y="-2258"/>
                      <a:pt x="72343" y="24813"/>
                      <a:pt x="76554" y="59705"/>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61" name="Google Shape;1061;p21"/>
            <p:cNvSpPr/>
            <p:nvPr/>
          </p:nvSpPr>
          <p:spPr>
            <a:xfrm>
              <a:off x="5703770" y="5713796"/>
              <a:ext cx="691216" cy="351228"/>
            </a:xfrm>
            <a:custGeom>
              <a:rect b="b" l="l" r="r" t="t"/>
              <a:pathLst>
                <a:path extrusionOk="0" h="351228" w="691216">
                  <a:moveTo>
                    <a:pt x="0" y="80612"/>
                  </a:moveTo>
                  <a:cubicBezTo>
                    <a:pt x="39704" y="252062"/>
                    <a:pt x="202732" y="369370"/>
                    <a:pt x="381401" y="348916"/>
                  </a:cubicBezTo>
                  <a:cubicBezTo>
                    <a:pt x="560070" y="327861"/>
                    <a:pt x="691816" y="176263"/>
                    <a:pt x="691214" y="0"/>
                  </a:cubicBezTo>
                  <a:lnTo>
                    <a:pt x="0" y="80612"/>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2" name="Google Shape;1062;p21"/>
            <p:cNvSpPr/>
            <p:nvPr/>
          </p:nvSpPr>
          <p:spPr>
            <a:xfrm>
              <a:off x="5835516" y="5913310"/>
              <a:ext cx="469833" cy="152399"/>
            </a:xfrm>
            <a:custGeom>
              <a:rect b="b" l="l" r="r" t="t"/>
              <a:pathLst>
                <a:path extrusionOk="0" h="152399" w="469833">
                  <a:moveTo>
                    <a:pt x="0" y="82627"/>
                  </a:moveTo>
                  <a:cubicBezTo>
                    <a:pt x="69182" y="134363"/>
                    <a:pt x="157012" y="160832"/>
                    <a:pt x="249655" y="150004"/>
                  </a:cubicBezTo>
                  <a:cubicBezTo>
                    <a:pt x="338087" y="139777"/>
                    <a:pt x="415089" y="97065"/>
                    <a:pt x="469833" y="35704"/>
                  </a:cubicBezTo>
                  <a:lnTo>
                    <a:pt x="465622" y="28485"/>
                  </a:lnTo>
                  <a:cubicBezTo>
                    <a:pt x="220780" y="-58143"/>
                    <a:pt x="3008" y="80221"/>
                    <a:pt x="0" y="82627"/>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Profile 19">
  <p:cSld name="CUSTOM_16_1_1_1_1_2_1">
    <p:spTree>
      <p:nvGrpSpPr>
        <p:cNvPr id="1063" name="Shape 1063"/>
        <p:cNvGrpSpPr/>
        <p:nvPr/>
      </p:nvGrpSpPr>
      <p:grpSpPr>
        <a:xfrm>
          <a:off x="0" y="0"/>
          <a:ext cx="0" cy="0"/>
          <a:chOff x="0" y="0"/>
          <a:chExt cx="0" cy="0"/>
        </a:xfrm>
      </p:grpSpPr>
      <p:grpSp>
        <p:nvGrpSpPr>
          <p:cNvPr id="1064" name="Google Shape;1064;p22"/>
          <p:cNvGrpSpPr/>
          <p:nvPr/>
        </p:nvGrpSpPr>
        <p:grpSpPr>
          <a:xfrm>
            <a:off x="8196911" y="564472"/>
            <a:ext cx="1321102" cy="1321102"/>
            <a:chOff x="1387100" y="17486"/>
            <a:chExt cx="1321102" cy="1321102"/>
          </a:xfrm>
        </p:grpSpPr>
        <p:grpSp>
          <p:nvGrpSpPr>
            <p:cNvPr id="1065" name="Google Shape;1065;p22"/>
            <p:cNvGrpSpPr/>
            <p:nvPr/>
          </p:nvGrpSpPr>
          <p:grpSpPr>
            <a:xfrm>
              <a:off x="1387100" y="17486"/>
              <a:ext cx="1321102" cy="1321102"/>
              <a:chOff x="1387100" y="17486"/>
              <a:chExt cx="1321102" cy="1321102"/>
            </a:xfrm>
          </p:grpSpPr>
          <p:sp>
            <p:nvSpPr>
              <p:cNvPr id="1066" name="Google Shape;1066;p22"/>
              <p:cNvSpPr/>
              <p:nvPr/>
            </p:nvSpPr>
            <p:spPr>
              <a:xfrm rot="-2700000">
                <a:off x="1580571" y="210957"/>
                <a:ext cx="934160" cy="934160"/>
              </a:xfrm>
              <a:custGeom>
                <a:rect b="b" l="l" r="r" t="t"/>
                <a:pathLst>
                  <a:path extrusionOk="0" h="933641" w="933641">
                    <a:moveTo>
                      <a:pt x="933642" y="466821"/>
                    </a:moveTo>
                    <a:cubicBezTo>
                      <a:pt x="933642" y="724639"/>
                      <a:pt x="724639" y="933642"/>
                      <a:pt x="466821" y="933642"/>
                    </a:cubicBezTo>
                    <a:cubicBezTo>
                      <a:pt x="209003" y="933642"/>
                      <a:pt x="0" y="724639"/>
                      <a:pt x="0" y="466821"/>
                    </a:cubicBezTo>
                    <a:cubicBezTo>
                      <a:pt x="0" y="209003"/>
                      <a:pt x="209003" y="0"/>
                      <a:pt x="466821" y="0"/>
                    </a:cubicBezTo>
                    <a:cubicBezTo>
                      <a:pt x="724639" y="0"/>
                      <a:pt x="933642" y="209003"/>
                      <a:pt x="933642" y="466821"/>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7" name="Google Shape;1067;p22"/>
              <p:cNvSpPr/>
              <p:nvPr/>
            </p:nvSpPr>
            <p:spPr>
              <a:xfrm>
                <a:off x="1601002" y="359142"/>
                <a:ext cx="913541" cy="785773"/>
              </a:xfrm>
              <a:custGeom>
                <a:rect b="b" l="l" r="r" t="t"/>
                <a:pathLst>
                  <a:path extrusionOk="0" h="785773" w="913541">
                    <a:moveTo>
                      <a:pt x="788068" y="0"/>
                    </a:moveTo>
                    <a:cubicBezTo>
                      <a:pt x="813335" y="82416"/>
                      <a:pt x="816343" y="172653"/>
                      <a:pt x="791678" y="262288"/>
                    </a:cubicBezTo>
                    <a:cubicBezTo>
                      <a:pt x="723098" y="510741"/>
                      <a:pt x="465622" y="656924"/>
                      <a:pt x="217170" y="588344"/>
                    </a:cubicBezTo>
                    <a:cubicBezTo>
                      <a:pt x="130543" y="564281"/>
                      <a:pt x="57150" y="517960"/>
                      <a:pt x="0" y="456598"/>
                    </a:cubicBezTo>
                    <a:cubicBezTo>
                      <a:pt x="45720" y="603384"/>
                      <a:pt x="162426" y="724903"/>
                      <a:pt x="321845" y="768818"/>
                    </a:cubicBezTo>
                    <a:cubicBezTo>
                      <a:pt x="570297" y="837398"/>
                      <a:pt x="827773" y="691816"/>
                      <a:pt x="896353" y="442762"/>
                    </a:cubicBezTo>
                    <a:cubicBezTo>
                      <a:pt x="941471" y="280336"/>
                      <a:pt x="895150" y="114300"/>
                      <a:pt x="788068"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8" name="Google Shape;1068;p22"/>
              <p:cNvSpPr/>
              <p:nvPr/>
            </p:nvSpPr>
            <p:spPr>
              <a:xfrm>
                <a:off x="1611704" y="244714"/>
                <a:ext cx="853766" cy="596894"/>
              </a:xfrm>
              <a:custGeom>
                <a:rect b="b" l="l" r="r" t="t"/>
                <a:pathLst>
                  <a:path extrusionOk="0" h="596894" w="853766">
                    <a:moveTo>
                      <a:pt x="33814" y="373709"/>
                    </a:moveTo>
                    <a:cubicBezTo>
                      <a:pt x="97582" y="142703"/>
                      <a:pt x="336409" y="7347"/>
                      <a:pt x="567415" y="71115"/>
                    </a:cubicBezTo>
                    <a:cubicBezTo>
                      <a:pt x="702169" y="108413"/>
                      <a:pt x="804437" y="205267"/>
                      <a:pt x="853767" y="325583"/>
                    </a:cubicBezTo>
                    <a:cubicBezTo>
                      <a:pt x="816469" y="180602"/>
                      <a:pt x="703973" y="58482"/>
                      <a:pt x="549368" y="15769"/>
                    </a:cubicBezTo>
                    <a:cubicBezTo>
                      <a:pt x="318361" y="-47998"/>
                      <a:pt x="79534" y="87357"/>
                      <a:pt x="15767" y="318364"/>
                    </a:cubicBezTo>
                    <a:cubicBezTo>
                      <a:pt x="-10702" y="414015"/>
                      <a:pt x="-2882" y="511471"/>
                      <a:pt x="32010" y="596895"/>
                    </a:cubicBezTo>
                    <a:cubicBezTo>
                      <a:pt x="13361" y="525908"/>
                      <a:pt x="12759" y="449508"/>
                      <a:pt x="33814" y="373709"/>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69" name="Google Shape;1069;p22"/>
            <p:cNvGrpSpPr/>
            <p:nvPr/>
          </p:nvGrpSpPr>
          <p:grpSpPr>
            <a:xfrm>
              <a:off x="1875282" y="466741"/>
              <a:ext cx="404681" cy="204704"/>
              <a:chOff x="1875282" y="466741"/>
              <a:chExt cx="404681" cy="204704"/>
            </a:xfrm>
          </p:grpSpPr>
          <p:sp>
            <p:nvSpPr>
              <p:cNvPr id="1070" name="Google Shape;1070;p22"/>
              <p:cNvSpPr/>
              <p:nvPr/>
            </p:nvSpPr>
            <p:spPr>
              <a:xfrm>
                <a:off x="1875282" y="466741"/>
                <a:ext cx="73211" cy="113264"/>
              </a:xfrm>
              <a:custGeom>
                <a:rect b="b" l="l" r="r" t="t"/>
                <a:pathLst>
                  <a:path extrusionOk="0" h="113264" w="73211">
                    <a:moveTo>
                      <a:pt x="69823" y="65656"/>
                    </a:moveTo>
                    <a:cubicBezTo>
                      <a:pt x="61401" y="96336"/>
                      <a:pt x="39744" y="117392"/>
                      <a:pt x="21095" y="112579"/>
                    </a:cubicBezTo>
                    <a:cubicBezTo>
                      <a:pt x="3048" y="107766"/>
                      <a:pt x="-5374" y="78289"/>
                      <a:pt x="3649" y="47608"/>
                    </a:cubicBezTo>
                    <a:cubicBezTo>
                      <a:pt x="12071" y="16928"/>
                      <a:pt x="33728" y="-4127"/>
                      <a:pt x="52377" y="685"/>
                    </a:cubicBezTo>
                    <a:cubicBezTo>
                      <a:pt x="70424" y="5498"/>
                      <a:pt x="78245" y="34374"/>
                      <a:pt x="69823" y="65656"/>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1" name="Google Shape;1071;p22"/>
              <p:cNvSpPr/>
              <p:nvPr/>
            </p:nvSpPr>
            <p:spPr>
              <a:xfrm>
                <a:off x="2206752" y="558181"/>
                <a:ext cx="73211" cy="113264"/>
              </a:xfrm>
              <a:custGeom>
                <a:rect b="b" l="l" r="r" t="t"/>
                <a:pathLst>
                  <a:path extrusionOk="0" h="113264" w="73211">
                    <a:moveTo>
                      <a:pt x="69823" y="65656"/>
                    </a:moveTo>
                    <a:cubicBezTo>
                      <a:pt x="61401" y="96336"/>
                      <a:pt x="39744" y="117392"/>
                      <a:pt x="21095" y="112579"/>
                    </a:cubicBezTo>
                    <a:cubicBezTo>
                      <a:pt x="3048" y="107766"/>
                      <a:pt x="-5374" y="78289"/>
                      <a:pt x="3649" y="47608"/>
                    </a:cubicBezTo>
                    <a:cubicBezTo>
                      <a:pt x="12071" y="16928"/>
                      <a:pt x="33728" y="-4127"/>
                      <a:pt x="52377" y="685"/>
                    </a:cubicBezTo>
                    <a:cubicBezTo>
                      <a:pt x="70424" y="5498"/>
                      <a:pt x="78245" y="34975"/>
                      <a:pt x="69823" y="65656"/>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72" name="Google Shape;1072;p22"/>
            <p:cNvSpPr/>
            <p:nvPr/>
          </p:nvSpPr>
          <p:spPr>
            <a:xfrm>
              <a:off x="1729509" y="637072"/>
              <a:ext cx="609028" cy="365251"/>
            </a:xfrm>
            <a:custGeom>
              <a:rect b="b" l="l" r="r" t="t"/>
              <a:pathLst>
                <a:path extrusionOk="0" h="365251" w="609028">
                  <a:moveTo>
                    <a:pt x="3840" y="0"/>
                  </a:moveTo>
                  <a:cubicBezTo>
                    <a:pt x="-20824" y="156410"/>
                    <a:pt x="75428" y="310415"/>
                    <a:pt x="231839" y="353728"/>
                  </a:cubicBezTo>
                  <a:cubicBezTo>
                    <a:pt x="388249" y="397042"/>
                    <a:pt x="550074" y="314626"/>
                    <a:pt x="609029" y="167239"/>
                  </a:cubicBezTo>
                  <a:lnTo>
                    <a:pt x="384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3" name="Google Shape;1073;p22"/>
            <p:cNvSpPr/>
            <p:nvPr/>
          </p:nvSpPr>
          <p:spPr>
            <a:xfrm>
              <a:off x="1774858" y="844381"/>
              <a:ext cx="409073" cy="158011"/>
            </a:xfrm>
            <a:custGeom>
              <a:rect b="b" l="l" r="r" t="t"/>
              <a:pathLst>
                <a:path extrusionOk="0" h="158011" w="409073">
                  <a:moveTo>
                    <a:pt x="0" y="5649"/>
                  </a:moveTo>
                  <a:cubicBezTo>
                    <a:pt x="40306" y="72425"/>
                    <a:pt x="105276" y="124160"/>
                    <a:pt x="185888" y="146419"/>
                  </a:cubicBezTo>
                  <a:cubicBezTo>
                    <a:pt x="263492" y="168076"/>
                    <a:pt x="341697" y="158450"/>
                    <a:pt x="409074" y="125364"/>
                  </a:cubicBezTo>
                  <a:lnTo>
                    <a:pt x="407871" y="118145"/>
                  </a:lnTo>
                  <a:cubicBezTo>
                    <a:pt x="232210" y="-37063"/>
                    <a:pt x="3610" y="5048"/>
                    <a:pt x="0" y="5649"/>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74" name="Google Shape;1074;p22"/>
          <p:cNvGrpSpPr/>
          <p:nvPr/>
        </p:nvGrpSpPr>
        <p:grpSpPr>
          <a:xfrm>
            <a:off x="2496469" y="2871677"/>
            <a:ext cx="1620004" cy="1620004"/>
            <a:chOff x="9779241" y="2966391"/>
            <a:chExt cx="1324507" cy="1324507"/>
          </a:xfrm>
        </p:grpSpPr>
        <p:grpSp>
          <p:nvGrpSpPr>
            <p:cNvPr id="1075" name="Google Shape;1075;p22"/>
            <p:cNvGrpSpPr/>
            <p:nvPr/>
          </p:nvGrpSpPr>
          <p:grpSpPr>
            <a:xfrm>
              <a:off x="9779241" y="2966391"/>
              <a:ext cx="1324507" cy="1324507"/>
              <a:chOff x="9779241" y="2966391"/>
              <a:chExt cx="1324507" cy="1324507"/>
            </a:xfrm>
          </p:grpSpPr>
          <p:sp>
            <p:nvSpPr>
              <p:cNvPr id="1076" name="Google Shape;1076;p22"/>
              <p:cNvSpPr/>
              <p:nvPr/>
            </p:nvSpPr>
            <p:spPr>
              <a:xfrm rot="-2700000">
                <a:off x="9973211" y="3160361"/>
                <a:ext cx="936568" cy="936568"/>
              </a:xfrm>
              <a:custGeom>
                <a:rect b="b" l="l" r="r" t="t"/>
                <a:pathLst>
                  <a:path extrusionOk="0" h="936047" w="936047">
                    <a:moveTo>
                      <a:pt x="936048" y="468024"/>
                    </a:moveTo>
                    <a:cubicBezTo>
                      <a:pt x="936048" y="726507"/>
                      <a:pt x="726506" y="936048"/>
                      <a:pt x="468023" y="936048"/>
                    </a:cubicBezTo>
                    <a:cubicBezTo>
                      <a:pt x="209541" y="936048"/>
                      <a:pt x="-1" y="726506"/>
                      <a:pt x="-1" y="468024"/>
                    </a:cubicBezTo>
                    <a:cubicBezTo>
                      <a:pt x="-1" y="209541"/>
                      <a:pt x="209541" y="0"/>
                      <a:pt x="468023" y="0"/>
                    </a:cubicBezTo>
                    <a:cubicBezTo>
                      <a:pt x="726506" y="0"/>
                      <a:pt x="936048" y="209542"/>
                      <a:pt x="936048" y="468024"/>
                    </a:cubicBezTo>
                    <a:close/>
                  </a:path>
                </a:pathLst>
              </a:custGeom>
              <a:solidFill>
                <a:srgbClr val="F943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7" name="Google Shape;1077;p22"/>
              <p:cNvSpPr/>
              <p:nvPr/>
            </p:nvSpPr>
            <p:spPr>
              <a:xfrm>
                <a:off x="10113945" y="3183555"/>
                <a:ext cx="794483" cy="912470"/>
              </a:xfrm>
              <a:custGeom>
                <a:rect b="b" l="l" r="r" t="t"/>
                <a:pathLst>
                  <a:path extrusionOk="0" h="912470" w="794483">
                    <a:moveTo>
                      <a:pt x="474044" y="0"/>
                    </a:moveTo>
                    <a:cubicBezTo>
                      <a:pt x="536007" y="60158"/>
                      <a:pt x="582328" y="138363"/>
                      <a:pt x="603383" y="228600"/>
                    </a:cubicBezTo>
                    <a:cubicBezTo>
                      <a:pt x="662338" y="480060"/>
                      <a:pt x="506529" y="732122"/>
                      <a:pt x="254467" y="791076"/>
                    </a:cubicBezTo>
                    <a:cubicBezTo>
                      <a:pt x="167239" y="811530"/>
                      <a:pt x="79408" y="806116"/>
                      <a:pt x="0" y="779646"/>
                    </a:cubicBezTo>
                    <a:cubicBezTo>
                      <a:pt x="110691" y="887329"/>
                      <a:pt x="271913" y="937861"/>
                      <a:pt x="433137" y="899962"/>
                    </a:cubicBezTo>
                    <a:cubicBezTo>
                      <a:pt x="684596" y="841007"/>
                      <a:pt x="841007" y="588946"/>
                      <a:pt x="782053" y="337486"/>
                    </a:cubicBezTo>
                    <a:cubicBezTo>
                      <a:pt x="744153" y="173255"/>
                      <a:pt x="623236" y="49931"/>
                      <a:pt x="474044" y="0"/>
                    </a:cubicBezTo>
                    <a:close/>
                  </a:path>
                </a:pathLst>
              </a:custGeom>
              <a:solidFill>
                <a:srgbClr val="E53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8" name="Google Shape;1078;p22"/>
              <p:cNvSpPr/>
              <p:nvPr/>
            </p:nvSpPr>
            <p:spPr>
              <a:xfrm>
                <a:off x="10004330" y="3196120"/>
                <a:ext cx="752101" cy="770691"/>
              </a:xfrm>
              <a:custGeom>
                <a:rect b="b" l="l" r="r" t="t"/>
                <a:pathLst>
                  <a:path extrusionOk="0" h="770691" w="752101">
                    <a:moveTo>
                      <a:pt x="54270" y="573373"/>
                    </a:moveTo>
                    <a:cubicBezTo>
                      <a:pt x="-474" y="339961"/>
                      <a:pt x="144507" y="105947"/>
                      <a:pt x="377920" y="51203"/>
                    </a:cubicBezTo>
                    <a:cubicBezTo>
                      <a:pt x="514478" y="19319"/>
                      <a:pt x="651037" y="55414"/>
                      <a:pt x="752102" y="137830"/>
                    </a:cubicBezTo>
                    <a:cubicBezTo>
                      <a:pt x="649232" y="28343"/>
                      <a:pt x="492220" y="-25198"/>
                      <a:pt x="335208" y="11499"/>
                    </a:cubicBezTo>
                    <a:cubicBezTo>
                      <a:pt x="101795" y="66242"/>
                      <a:pt x="-43186" y="300257"/>
                      <a:pt x="11558" y="533669"/>
                    </a:cubicBezTo>
                    <a:cubicBezTo>
                      <a:pt x="34418" y="630523"/>
                      <a:pt x="87959" y="712338"/>
                      <a:pt x="159546" y="770692"/>
                    </a:cubicBezTo>
                    <a:cubicBezTo>
                      <a:pt x="109616" y="717151"/>
                      <a:pt x="72317" y="649774"/>
                      <a:pt x="54270" y="573373"/>
                    </a:cubicBezTo>
                    <a:close/>
                  </a:path>
                </a:pathLst>
              </a:custGeom>
              <a:solidFill>
                <a:srgbClr val="F763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79" name="Google Shape;1079;p22"/>
            <p:cNvSpPr/>
            <p:nvPr/>
          </p:nvSpPr>
          <p:spPr>
            <a:xfrm>
              <a:off x="10156190" y="3388065"/>
              <a:ext cx="546147" cy="527612"/>
            </a:xfrm>
            <a:custGeom>
              <a:rect b="b" l="l" r="r" t="t"/>
              <a:pathLst>
                <a:path extrusionOk="0" h="527612" w="546147">
                  <a:moveTo>
                    <a:pt x="540686" y="124554"/>
                  </a:moveTo>
                  <a:cubicBezTo>
                    <a:pt x="540686" y="123953"/>
                    <a:pt x="540686" y="123953"/>
                    <a:pt x="540686" y="123351"/>
                  </a:cubicBezTo>
                  <a:cubicBezTo>
                    <a:pt x="522036" y="43341"/>
                    <a:pt x="446839" y="-16817"/>
                    <a:pt x="359610" y="4239"/>
                  </a:cubicBezTo>
                  <a:cubicBezTo>
                    <a:pt x="290428" y="20481"/>
                    <a:pt x="262154" y="79436"/>
                    <a:pt x="259146" y="129367"/>
                  </a:cubicBezTo>
                  <a:lnTo>
                    <a:pt x="259146" y="129367"/>
                  </a:lnTo>
                  <a:cubicBezTo>
                    <a:pt x="234482" y="86053"/>
                    <a:pt x="182746" y="45747"/>
                    <a:pt x="113565" y="61990"/>
                  </a:cubicBezTo>
                  <a:cubicBezTo>
                    <a:pt x="26336" y="82444"/>
                    <a:pt x="-14572" y="169673"/>
                    <a:pt x="4678" y="249683"/>
                  </a:cubicBezTo>
                  <a:cubicBezTo>
                    <a:pt x="4678" y="250284"/>
                    <a:pt x="4678" y="250284"/>
                    <a:pt x="5280" y="250886"/>
                  </a:cubicBezTo>
                  <a:cubicBezTo>
                    <a:pt x="8890" y="268332"/>
                    <a:pt x="51000" y="445797"/>
                    <a:pt x="352993" y="527612"/>
                  </a:cubicBezTo>
                  <a:lnTo>
                    <a:pt x="352993" y="527612"/>
                  </a:lnTo>
                  <a:cubicBezTo>
                    <a:pt x="352993" y="527612"/>
                    <a:pt x="352993" y="527612"/>
                    <a:pt x="352993" y="527612"/>
                  </a:cubicBezTo>
                  <a:cubicBezTo>
                    <a:pt x="352993" y="527612"/>
                    <a:pt x="352993" y="527612"/>
                    <a:pt x="352993" y="527612"/>
                  </a:cubicBezTo>
                  <a:cubicBezTo>
                    <a:pt x="352993" y="527612"/>
                    <a:pt x="352993" y="527612"/>
                    <a:pt x="352993" y="527612"/>
                  </a:cubicBezTo>
                  <a:cubicBezTo>
                    <a:pt x="352993" y="527612"/>
                    <a:pt x="352993" y="527612"/>
                    <a:pt x="352993" y="527612"/>
                  </a:cubicBezTo>
                  <a:lnTo>
                    <a:pt x="352993" y="527612"/>
                  </a:lnTo>
                  <a:cubicBezTo>
                    <a:pt x="586406" y="319466"/>
                    <a:pt x="544897" y="142000"/>
                    <a:pt x="540686" y="1245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80" name="Google Shape;1080;p22"/>
          <p:cNvGrpSpPr/>
          <p:nvPr/>
        </p:nvGrpSpPr>
        <p:grpSpPr>
          <a:xfrm>
            <a:off x="8305851" y="2988630"/>
            <a:ext cx="2192758" cy="2192758"/>
            <a:chOff x="1829365" y="4210619"/>
            <a:chExt cx="2192758" cy="2192758"/>
          </a:xfrm>
        </p:grpSpPr>
        <p:grpSp>
          <p:nvGrpSpPr>
            <p:cNvPr id="1081" name="Google Shape;1081;p22"/>
            <p:cNvGrpSpPr/>
            <p:nvPr/>
          </p:nvGrpSpPr>
          <p:grpSpPr>
            <a:xfrm>
              <a:off x="1829365" y="4210619"/>
              <a:ext cx="2192758" cy="2192758"/>
              <a:chOff x="1829365" y="4210619"/>
              <a:chExt cx="2192758" cy="2192758"/>
            </a:xfrm>
          </p:grpSpPr>
          <p:sp>
            <p:nvSpPr>
              <p:cNvPr id="1082" name="Google Shape;1082;p22"/>
              <p:cNvSpPr/>
              <p:nvPr/>
            </p:nvSpPr>
            <p:spPr>
              <a:xfrm rot="-2700000">
                <a:off x="2150487" y="4531741"/>
                <a:ext cx="1550514" cy="1550514"/>
              </a:xfrm>
              <a:custGeom>
                <a:rect b="b" l="l" r="r" t="t"/>
                <a:pathLst>
                  <a:path extrusionOk="0" h="1549652" w="1549652">
                    <a:moveTo>
                      <a:pt x="1549653" y="774826"/>
                    </a:moveTo>
                    <a:cubicBezTo>
                      <a:pt x="1549653" y="1202751"/>
                      <a:pt x="1202751" y="1549653"/>
                      <a:pt x="774826" y="1549653"/>
                    </a:cubicBezTo>
                    <a:cubicBezTo>
                      <a:pt x="346902" y="1549653"/>
                      <a:pt x="0" y="1202751"/>
                      <a:pt x="0" y="774826"/>
                    </a:cubicBezTo>
                    <a:cubicBezTo>
                      <a:pt x="0" y="346902"/>
                      <a:pt x="346902" y="0"/>
                      <a:pt x="774826" y="0"/>
                    </a:cubicBezTo>
                    <a:cubicBezTo>
                      <a:pt x="1202751" y="0"/>
                      <a:pt x="1549653" y="346902"/>
                      <a:pt x="1549653" y="774826"/>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3" name="Google Shape;1083;p22"/>
              <p:cNvSpPr/>
              <p:nvPr/>
            </p:nvSpPr>
            <p:spPr>
              <a:xfrm>
                <a:off x="2236871" y="4685096"/>
                <a:ext cx="1463256" cy="1395939"/>
              </a:xfrm>
              <a:custGeom>
                <a:rect b="b" l="l" r="r" t="t"/>
                <a:pathLst>
                  <a:path extrusionOk="0" h="1395939" w="1463256">
                    <a:moveTo>
                      <a:pt x="1152024" y="0"/>
                    </a:moveTo>
                    <a:cubicBezTo>
                      <a:pt x="1218197" y="126933"/>
                      <a:pt x="1249480" y="273718"/>
                      <a:pt x="1235643" y="427121"/>
                    </a:cubicBezTo>
                    <a:cubicBezTo>
                      <a:pt x="1196541" y="853641"/>
                      <a:pt x="819952" y="1167665"/>
                      <a:pt x="393433" y="1128562"/>
                    </a:cubicBezTo>
                    <a:cubicBezTo>
                      <a:pt x="245444" y="1115328"/>
                      <a:pt x="110690" y="1060584"/>
                      <a:pt x="0" y="977566"/>
                    </a:cubicBezTo>
                    <a:cubicBezTo>
                      <a:pt x="117910" y="1204361"/>
                      <a:pt x="344705" y="1367991"/>
                      <a:pt x="617822" y="1392655"/>
                    </a:cubicBezTo>
                    <a:cubicBezTo>
                      <a:pt x="1044341" y="1431758"/>
                      <a:pt x="1420930" y="1117132"/>
                      <a:pt x="1460032" y="691214"/>
                    </a:cubicBezTo>
                    <a:cubicBezTo>
                      <a:pt x="1485298" y="412683"/>
                      <a:pt x="1360170" y="155809"/>
                      <a:pt x="1152024"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4" name="Google Shape;1084;p22"/>
              <p:cNvSpPr/>
              <p:nvPr/>
            </p:nvSpPr>
            <p:spPr>
              <a:xfrm>
                <a:off x="2201348" y="4588231"/>
                <a:ext cx="1374036" cy="1105111"/>
              </a:xfrm>
              <a:custGeom>
                <a:rect b="b" l="l" r="r" t="t"/>
                <a:pathLst>
                  <a:path extrusionOk="0" h="1105111" w="1374036">
                    <a:moveTo>
                      <a:pt x="49359" y="739351"/>
                    </a:moveTo>
                    <a:cubicBezTo>
                      <a:pt x="85454" y="343512"/>
                      <a:pt x="435573" y="51746"/>
                      <a:pt x="831412" y="87841"/>
                    </a:cubicBezTo>
                    <a:cubicBezTo>
                      <a:pt x="1063020" y="108896"/>
                      <a:pt x="1258533" y="237033"/>
                      <a:pt x="1374036" y="419311"/>
                    </a:cubicBezTo>
                    <a:cubicBezTo>
                      <a:pt x="1269963" y="193118"/>
                      <a:pt x="1050988" y="27683"/>
                      <a:pt x="785090" y="3019"/>
                    </a:cubicBezTo>
                    <a:cubicBezTo>
                      <a:pt x="389251" y="-33076"/>
                      <a:pt x="39132" y="258690"/>
                      <a:pt x="3038" y="654529"/>
                    </a:cubicBezTo>
                    <a:cubicBezTo>
                      <a:pt x="-12002" y="818760"/>
                      <a:pt x="29507" y="975772"/>
                      <a:pt x="111923" y="1105111"/>
                    </a:cubicBezTo>
                    <a:cubicBezTo>
                      <a:pt x="60789" y="994421"/>
                      <a:pt x="37328" y="869292"/>
                      <a:pt x="49359" y="739351"/>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85" name="Google Shape;1085;p22"/>
            <p:cNvGrpSpPr/>
            <p:nvPr/>
          </p:nvGrpSpPr>
          <p:grpSpPr>
            <a:xfrm>
              <a:off x="2582778" y="5435265"/>
              <a:ext cx="656322" cy="323878"/>
              <a:chOff x="2582778" y="5435265"/>
              <a:chExt cx="656322" cy="323878"/>
            </a:xfrm>
          </p:grpSpPr>
          <p:sp>
            <p:nvSpPr>
              <p:cNvPr id="1086" name="Google Shape;1086;p22"/>
              <p:cNvSpPr/>
              <p:nvPr/>
            </p:nvSpPr>
            <p:spPr>
              <a:xfrm>
                <a:off x="2582778" y="5435265"/>
                <a:ext cx="656322" cy="323863"/>
              </a:xfrm>
              <a:custGeom>
                <a:rect b="b" l="l" r="r" t="t"/>
                <a:pathLst>
                  <a:path extrusionOk="0" h="323863" w="656322">
                    <a:moveTo>
                      <a:pt x="0" y="0"/>
                    </a:moveTo>
                    <a:cubicBezTo>
                      <a:pt x="3610" y="166637"/>
                      <a:pt x="131746" y="307407"/>
                      <a:pt x="301391" y="322446"/>
                    </a:cubicBezTo>
                    <a:cubicBezTo>
                      <a:pt x="471036" y="338087"/>
                      <a:pt x="622634" y="222584"/>
                      <a:pt x="656323" y="59556"/>
                    </a:cubicBezTo>
                    <a:lnTo>
                      <a:pt x="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7" name="Google Shape;1087;p22"/>
              <p:cNvSpPr/>
              <p:nvPr/>
            </p:nvSpPr>
            <p:spPr>
              <a:xfrm>
                <a:off x="2665796" y="5617538"/>
                <a:ext cx="444566" cy="141605"/>
              </a:xfrm>
              <a:custGeom>
                <a:rect b="b" l="l" r="r" t="t"/>
                <a:pathLst>
                  <a:path extrusionOk="0" h="141605" w="444566">
                    <a:moveTo>
                      <a:pt x="0" y="29484"/>
                    </a:moveTo>
                    <a:cubicBezTo>
                      <a:pt x="54142" y="90845"/>
                      <a:pt x="130543" y="132353"/>
                      <a:pt x="218373" y="140174"/>
                    </a:cubicBezTo>
                    <a:cubicBezTo>
                      <a:pt x="302594" y="147995"/>
                      <a:pt x="382003" y="123330"/>
                      <a:pt x="444567" y="77008"/>
                    </a:cubicBezTo>
                    <a:lnTo>
                      <a:pt x="442161" y="69789"/>
                    </a:lnTo>
                    <a:cubicBezTo>
                      <a:pt x="231608" y="-57745"/>
                      <a:pt x="3008" y="28280"/>
                      <a:pt x="0" y="29484"/>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88" name="Google Shape;1088;p22"/>
            <p:cNvGrpSpPr/>
            <p:nvPr/>
          </p:nvGrpSpPr>
          <p:grpSpPr>
            <a:xfrm>
              <a:off x="2361225" y="4902284"/>
              <a:ext cx="1168469" cy="513129"/>
              <a:chOff x="2361225" y="4902284"/>
              <a:chExt cx="1168469" cy="513129"/>
            </a:xfrm>
          </p:grpSpPr>
          <p:sp>
            <p:nvSpPr>
              <p:cNvPr id="1089" name="Google Shape;1089;p22"/>
              <p:cNvSpPr/>
              <p:nvPr/>
            </p:nvSpPr>
            <p:spPr>
              <a:xfrm>
                <a:off x="2361225" y="4902284"/>
                <a:ext cx="478458" cy="449963"/>
              </a:xfrm>
              <a:custGeom>
                <a:rect b="b" l="l" r="r" t="t"/>
                <a:pathLst>
                  <a:path extrusionOk="0" h="449963" w="478458">
                    <a:moveTo>
                      <a:pt x="477826" y="170229"/>
                    </a:moveTo>
                    <a:cubicBezTo>
                      <a:pt x="477826" y="169627"/>
                      <a:pt x="477826" y="169627"/>
                      <a:pt x="477826" y="169026"/>
                    </a:cubicBezTo>
                    <a:cubicBezTo>
                      <a:pt x="484443" y="98040"/>
                      <a:pt x="438723" y="27655"/>
                      <a:pt x="361120" y="20436"/>
                    </a:cubicBezTo>
                    <a:cubicBezTo>
                      <a:pt x="299758" y="15022"/>
                      <a:pt x="260054" y="55929"/>
                      <a:pt x="243812" y="96235"/>
                    </a:cubicBezTo>
                    <a:lnTo>
                      <a:pt x="243812" y="96235"/>
                    </a:lnTo>
                    <a:cubicBezTo>
                      <a:pt x="235389" y="53523"/>
                      <a:pt x="203506" y="5998"/>
                      <a:pt x="142145" y="584"/>
                    </a:cubicBezTo>
                    <a:cubicBezTo>
                      <a:pt x="64541" y="-6635"/>
                      <a:pt x="7391" y="54125"/>
                      <a:pt x="774" y="125111"/>
                    </a:cubicBezTo>
                    <a:cubicBezTo>
                      <a:pt x="774" y="125712"/>
                      <a:pt x="774" y="125712"/>
                      <a:pt x="774" y="126314"/>
                    </a:cubicBezTo>
                    <a:cubicBezTo>
                      <a:pt x="-1031" y="141955"/>
                      <a:pt x="-14867" y="299569"/>
                      <a:pt x="211928" y="449963"/>
                    </a:cubicBezTo>
                    <a:lnTo>
                      <a:pt x="211928" y="449963"/>
                    </a:lnTo>
                    <a:cubicBezTo>
                      <a:pt x="211928" y="449963"/>
                      <a:pt x="211928" y="449963"/>
                      <a:pt x="211928" y="449963"/>
                    </a:cubicBezTo>
                    <a:cubicBezTo>
                      <a:pt x="211928" y="449963"/>
                      <a:pt x="211928" y="449963"/>
                      <a:pt x="211928" y="449963"/>
                    </a:cubicBezTo>
                    <a:cubicBezTo>
                      <a:pt x="211928" y="449963"/>
                      <a:pt x="211928" y="449963"/>
                      <a:pt x="211928" y="449963"/>
                    </a:cubicBezTo>
                    <a:cubicBezTo>
                      <a:pt x="211928" y="449963"/>
                      <a:pt x="211928" y="449963"/>
                      <a:pt x="211928" y="449963"/>
                    </a:cubicBezTo>
                    <a:lnTo>
                      <a:pt x="211928" y="449963"/>
                    </a:lnTo>
                    <a:cubicBezTo>
                      <a:pt x="462185" y="344085"/>
                      <a:pt x="476623" y="185870"/>
                      <a:pt x="477826" y="170229"/>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0" name="Google Shape;1090;p22"/>
              <p:cNvSpPr/>
              <p:nvPr/>
            </p:nvSpPr>
            <p:spPr>
              <a:xfrm>
                <a:off x="3051236" y="4965450"/>
                <a:ext cx="478458" cy="449963"/>
              </a:xfrm>
              <a:custGeom>
                <a:rect b="b" l="l" r="r" t="t"/>
                <a:pathLst>
                  <a:path extrusionOk="0" h="449963" w="478458">
                    <a:moveTo>
                      <a:pt x="477826" y="170229"/>
                    </a:moveTo>
                    <a:cubicBezTo>
                      <a:pt x="477826" y="169627"/>
                      <a:pt x="477826" y="169627"/>
                      <a:pt x="477826" y="169026"/>
                    </a:cubicBezTo>
                    <a:cubicBezTo>
                      <a:pt x="484443" y="98040"/>
                      <a:pt x="438723" y="27655"/>
                      <a:pt x="361119" y="20436"/>
                    </a:cubicBezTo>
                    <a:cubicBezTo>
                      <a:pt x="299758" y="15022"/>
                      <a:pt x="260054" y="55929"/>
                      <a:pt x="243812" y="96235"/>
                    </a:cubicBezTo>
                    <a:lnTo>
                      <a:pt x="243812" y="96235"/>
                    </a:lnTo>
                    <a:cubicBezTo>
                      <a:pt x="235389" y="53523"/>
                      <a:pt x="203506" y="5998"/>
                      <a:pt x="142145" y="584"/>
                    </a:cubicBezTo>
                    <a:cubicBezTo>
                      <a:pt x="64541" y="-6635"/>
                      <a:pt x="7391" y="54125"/>
                      <a:pt x="774" y="125111"/>
                    </a:cubicBezTo>
                    <a:cubicBezTo>
                      <a:pt x="774" y="125712"/>
                      <a:pt x="774" y="125712"/>
                      <a:pt x="774" y="126314"/>
                    </a:cubicBezTo>
                    <a:cubicBezTo>
                      <a:pt x="-1031" y="141955"/>
                      <a:pt x="-14867" y="299569"/>
                      <a:pt x="211928" y="449963"/>
                    </a:cubicBezTo>
                    <a:lnTo>
                      <a:pt x="211928" y="449963"/>
                    </a:lnTo>
                    <a:cubicBezTo>
                      <a:pt x="211928" y="449963"/>
                      <a:pt x="211928" y="449963"/>
                      <a:pt x="211928" y="449963"/>
                    </a:cubicBezTo>
                    <a:cubicBezTo>
                      <a:pt x="211928" y="449963"/>
                      <a:pt x="211928" y="449963"/>
                      <a:pt x="211928" y="449963"/>
                    </a:cubicBezTo>
                    <a:cubicBezTo>
                      <a:pt x="211928" y="449963"/>
                      <a:pt x="211928" y="449963"/>
                      <a:pt x="211928" y="449963"/>
                    </a:cubicBezTo>
                    <a:cubicBezTo>
                      <a:pt x="211928" y="449963"/>
                      <a:pt x="211928" y="449963"/>
                      <a:pt x="211928" y="449963"/>
                    </a:cubicBezTo>
                    <a:lnTo>
                      <a:pt x="211928" y="449963"/>
                    </a:lnTo>
                    <a:cubicBezTo>
                      <a:pt x="462185" y="343484"/>
                      <a:pt x="476623" y="185870"/>
                      <a:pt x="477826" y="170229"/>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091" name="Google Shape;1091;p22"/>
          <p:cNvGrpSpPr/>
          <p:nvPr/>
        </p:nvGrpSpPr>
        <p:grpSpPr>
          <a:xfrm rot="-1845036">
            <a:off x="2026449" y="679405"/>
            <a:ext cx="1532064" cy="1532064"/>
            <a:chOff x="8367389" y="4325953"/>
            <a:chExt cx="1932283" cy="1932283"/>
          </a:xfrm>
        </p:grpSpPr>
        <p:grpSp>
          <p:nvGrpSpPr>
            <p:cNvPr id="1092" name="Google Shape;1092;p22"/>
            <p:cNvGrpSpPr/>
            <p:nvPr/>
          </p:nvGrpSpPr>
          <p:grpSpPr>
            <a:xfrm>
              <a:off x="8367389" y="4325953"/>
              <a:ext cx="1932283" cy="1932283"/>
              <a:chOff x="8367389" y="4325953"/>
              <a:chExt cx="1932283" cy="1932283"/>
            </a:xfrm>
          </p:grpSpPr>
          <p:grpSp>
            <p:nvGrpSpPr>
              <p:cNvPr id="1093" name="Google Shape;1093;p22"/>
              <p:cNvGrpSpPr/>
              <p:nvPr/>
            </p:nvGrpSpPr>
            <p:grpSpPr>
              <a:xfrm>
                <a:off x="8367389" y="4325953"/>
                <a:ext cx="1932283" cy="1932283"/>
                <a:chOff x="8367389" y="4325953"/>
                <a:chExt cx="1932283" cy="1932283"/>
              </a:xfrm>
            </p:grpSpPr>
            <p:sp>
              <p:nvSpPr>
                <p:cNvPr id="1094" name="Google Shape;1094;p22"/>
                <p:cNvSpPr/>
                <p:nvPr/>
              </p:nvSpPr>
              <p:spPr>
                <a:xfrm rot="-2700000">
                  <a:off x="8650365" y="4608929"/>
                  <a:ext cx="1366330" cy="1366330"/>
                </a:xfrm>
                <a:custGeom>
                  <a:rect b="b" l="l" r="r" t="t"/>
                  <a:pathLst>
                    <a:path extrusionOk="0" h="1365571" w="1365571">
                      <a:moveTo>
                        <a:pt x="1365571" y="682786"/>
                      </a:moveTo>
                      <a:cubicBezTo>
                        <a:pt x="1365571" y="1059878"/>
                        <a:pt x="1059878" y="1365571"/>
                        <a:pt x="682785" y="1365571"/>
                      </a:cubicBezTo>
                      <a:cubicBezTo>
                        <a:pt x="305693" y="1365571"/>
                        <a:pt x="0" y="1059878"/>
                        <a:pt x="0" y="682786"/>
                      </a:cubicBezTo>
                      <a:cubicBezTo>
                        <a:pt x="0" y="305694"/>
                        <a:pt x="305693" y="0"/>
                        <a:pt x="682785" y="0"/>
                      </a:cubicBezTo>
                      <a:cubicBezTo>
                        <a:pt x="1059878" y="0"/>
                        <a:pt x="1365571" y="305694"/>
                        <a:pt x="1365571" y="682786"/>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5" name="Google Shape;1095;p22"/>
                <p:cNvSpPr/>
                <p:nvPr/>
              </p:nvSpPr>
              <p:spPr>
                <a:xfrm>
                  <a:off x="8680383" y="4827671"/>
                  <a:ext cx="1336175" cy="1147072"/>
                </a:xfrm>
                <a:custGeom>
                  <a:rect b="b" l="l" r="r" t="t"/>
                  <a:pathLst>
                    <a:path extrusionOk="0" h="1147072" w="1336175">
                      <a:moveTo>
                        <a:pt x="1154430" y="0"/>
                      </a:moveTo>
                      <a:cubicBezTo>
                        <a:pt x="1191126" y="120316"/>
                        <a:pt x="1194736" y="252663"/>
                        <a:pt x="1158641" y="383206"/>
                      </a:cubicBezTo>
                      <a:cubicBezTo>
                        <a:pt x="1056373" y="746559"/>
                        <a:pt x="679784" y="957714"/>
                        <a:pt x="316430" y="856047"/>
                      </a:cubicBezTo>
                      <a:cubicBezTo>
                        <a:pt x="190099" y="820554"/>
                        <a:pt x="82417" y="751974"/>
                        <a:pt x="0" y="662338"/>
                      </a:cubicBezTo>
                      <a:cubicBezTo>
                        <a:pt x="65572" y="877704"/>
                        <a:pt x="235819" y="1055771"/>
                        <a:pt x="468630" y="1121343"/>
                      </a:cubicBezTo>
                      <a:cubicBezTo>
                        <a:pt x="831984" y="1223612"/>
                        <a:pt x="1208572" y="1011856"/>
                        <a:pt x="1310841" y="648502"/>
                      </a:cubicBezTo>
                      <a:cubicBezTo>
                        <a:pt x="1377014" y="411480"/>
                        <a:pt x="1309638" y="168442"/>
                        <a:pt x="1154430"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6" name="Google Shape;1096;p22"/>
                <p:cNvSpPr/>
                <p:nvPr/>
              </p:nvSpPr>
              <p:spPr>
                <a:xfrm>
                  <a:off x="8695263" y="4658379"/>
                  <a:ext cx="1249037" cy="870732"/>
                </a:xfrm>
                <a:custGeom>
                  <a:rect b="b" l="l" r="r" t="t"/>
                  <a:pathLst>
                    <a:path extrusionOk="0" h="870732" w="1249037">
                      <a:moveTo>
                        <a:pt x="50091" y="543474"/>
                      </a:moveTo>
                      <a:cubicBezTo>
                        <a:pt x="144538" y="206590"/>
                        <a:pt x="494658" y="9873"/>
                        <a:pt x="832143" y="104321"/>
                      </a:cubicBezTo>
                      <a:cubicBezTo>
                        <a:pt x="1029461" y="159667"/>
                        <a:pt x="1178051" y="302241"/>
                        <a:pt x="1249037" y="478504"/>
                      </a:cubicBezTo>
                      <a:cubicBezTo>
                        <a:pt x="1194895" y="266146"/>
                        <a:pt x="1031867" y="87477"/>
                        <a:pt x="805674" y="23710"/>
                      </a:cubicBezTo>
                      <a:cubicBezTo>
                        <a:pt x="468789" y="-70738"/>
                        <a:pt x="118671" y="125377"/>
                        <a:pt x="23621" y="462862"/>
                      </a:cubicBezTo>
                      <a:cubicBezTo>
                        <a:pt x="-15482" y="603030"/>
                        <a:pt x="-4653" y="745003"/>
                        <a:pt x="45879" y="870733"/>
                      </a:cubicBezTo>
                      <a:cubicBezTo>
                        <a:pt x="19410" y="766660"/>
                        <a:pt x="18808" y="654164"/>
                        <a:pt x="50091" y="543474"/>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97" name="Google Shape;1097;p22"/>
              <p:cNvSpPr/>
              <p:nvPr/>
            </p:nvSpPr>
            <p:spPr>
              <a:xfrm>
                <a:off x="8993678" y="5304774"/>
                <a:ext cx="612648" cy="331126"/>
              </a:xfrm>
              <a:custGeom>
                <a:rect b="b" l="l" r="r" t="t"/>
                <a:pathLst>
                  <a:path extrusionOk="0" h="331126" w="612648">
                    <a:moveTo>
                      <a:pt x="42237" y="11378"/>
                    </a:moveTo>
                    <a:cubicBezTo>
                      <a:pt x="30206" y="-9677"/>
                      <a:pt x="-2279" y="550"/>
                      <a:pt x="127" y="25215"/>
                    </a:cubicBezTo>
                    <a:cubicBezTo>
                      <a:pt x="14565" y="159968"/>
                      <a:pt x="109013" y="279081"/>
                      <a:pt x="247978" y="318184"/>
                    </a:cubicBezTo>
                    <a:cubicBezTo>
                      <a:pt x="384536" y="356684"/>
                      <a:pt x="524704" y="306753"/>
                      <a:pt x="607722" y="202079"/>
                    </a:cubicBezTo>
                    <a:cubicBezTo>
                      <a:pt x="622761" y="182828"/>
                      <a:pt x="600503" y="156961"/>
                      <a:pt x="579448" y="168390"/>
                    </a:cubicBezTo>
                    <a:cubicBezTo>
                      <a:pt x="457327" y="234564"/>
                      <a:pt x="215492" y="309761"/>
                      <a:pt x="42237" y="11378"/>
                    </a:cubicBezTo>
                    <a:close/>
                  </a:path>
                </a:pathLst>
              </a:custGeom>
              <a:solidFill>
                <a:srgbClr val="5E4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098" name="Google Shape;1098;p22"/>
              <p:cNvGrpSpPr/>
              <p:nvPr/>
            </p:nvGrpSpPr>
            <p:grpSpPr>
              <a:xfrm>
                <a:off x="8961092" y="5037059"/>
                <a:ext cx="793864" cy="295035"/>
                <a:chOff x="8961092" y="5037059"/>
                <a:chExt cx="793864" cy="295035"/>
              </a:xfrm>
            </p:grpSpPr>
            <p:sp>
              <p:nvSpPr>
                <p:cNvPr id="1099" name="Google Shape;1099;p22"/>
                <p:cNvSpPr/>
                <p:nvPr/>
              </p:nvSpPr>
              <p:spPr>
                <a:xfrm>
                  <a:off x="8961092" y="5037059"/>
                  <a:ext cx="228981" cy="136218"/>
                </a:xfrm>
                <a:custGeom>
                  <a:rect b="b" l="l" r="r" t="t"/>
                  <a:pathLst>
                    <a:path extrusionOk="0" h="136218" w="228981">
                      <a:moveTo>
                        <a:pt x="228829" y="113058"/>
                      </a:moveTo>
                      <a:cubicBezTo>
                        <a:pt x="223414" y="61322"/>
                        <a:pt x="187320" y="18610"/>
                        <a:pt x="137388" y="4774"/>
                      </a:cubicBezTo>
                      <a:cubicBezTo>
                        <a:pt x="88660" y="-9063"/>
                        <a:pt x="36323" y="7782"/>
                        <a:pt x="4439" y="47486"/>
                      </a:cubicBezTo>
                      <a:cubicBezTo>
                        <a:pt x="-1576" y="55306"/>
                        <a:pt x="-1576" y="65533"/>
                        <a:pt x="5041" y="73354"/>
                      </a:cubicBezTo>
                      <a:cubicBezTo>
                        <a:pt x="11057" y="80573"/>
                        <a:pt x="21885" y="82979"/>
                        <a:pt x="30308" y="78166"/>
                      </a:cubicBezTo>
                      <a:cubicBezTo>
                        <a:pt x="76629" y="52900"/>
                        <a:pt x="142201" y="40868"/>
                        <a:pt x="191530" y="125691"/>
                      </a:cubicBezTo>
                      <a:cubicBezTo>
                        <a:pt x="194538" y="130504"/>
                        <a:pt x="198750" y="133512"/>
                        <a:pt x="203562" y="135316"/>
                      </a:cubicBezTo>
                      <a:cubicBezTo>
                        <a:pt x="207171" y="136520"/>
                        <a:pt x="211383" y="136520"/>
                        <a:pt x="215593" y="135316"/>
                      </a:cubicBezTo>
                      <a:cubicBezTo>
                        <a:pt x="224016" y="131707"/>
                        <a:pt x="230031" y="122683"/>
                        <a:pt x="228829" y="11305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0" name="Google Shape;1100;p22"/>
                <p:cNvSpPr/>
                <p:nvPr/>
              </p:nvSpPr>
              <p:spPr>
                <a:xfrm>
                  <a:off x="9525975" y="5195876"/>
                  <a:ext cx="228981" cy="136218"/>
                </a:xfrm>
                <a:custGeom>
                  <a:rect b="b" l="l" r="r" t="t"/>
                  <a:pathLst>
                    <a:path extrusionOk="0" h="136218" w="228981">
                      <a:moveTo>
                        <a:pt x="228828" y="113058"/>
                      </a:moveTo>
                      <a:cubicBezTo>
                        <a:pt x="223414" y="61322"/>
                        <a:pt x="187320" y="18610"/>
                        <a:pt x="137388" y="4774"/>
                      </a:cubicBezTo>
                      <a:cubicBezTo>
                        <a:pt x="88660" y="-9063"/>
                        <a:pt x="36323" y="7782"/>
                        <a:pt x="4439" y="47486"/>
                      </a:cubicBezTo>
                      <a:cubicBezTo>
                        <a:pt x="-1576" y="55306"/>
                        <a:pt x="-1576" y="65533"/>
                        <a:pt x="5041" y="73354"/>
                      </a:cubicBezTo>
                      <a:cubicBezTo>
                        <a:pt x="11057" y="81174"/>
                        <a:pt x="21885" y="82979"/>
                        <a:pt x="30307" y="78166"/>
                      </a:cubicBezTo>
                      <a:cubicBezTo>
                        <a:pt x="76629" y="52900"/>
                        <a:pt x="142201" y="40868"/>
                        <a:pt x="191530" y="125691"/>
                      </a:cubicBezTo>
                      <a:cubicBezTo>
                        <a:pt x="194538" y="130504"/>
                        <a:pt x="198749" y="133512"/>
                        <a:pt x="203562" y="135316"/>
                      </a:cubicBezTo>
                      <a:cubicBezTo>
                        <a:pt x="207171" y="136520"/>
                        <a:pt x="211383" y="136520"/>
                        <a:pt x="215593" y="135316"/>
                      </a:cubicBezTo>
                      <a:cubicBezTo>
                        <a:pt x="224016" y="131707"/>
                        <a:pt x="230031" y="122683"/>
                        <a:pt x="228828" y="11305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101" name="Google Shape;1101;p22"/>
            <p:cNvGrpSpPr/>
            <p:nvPr/>
          </p:nvGrpSpPr>
          <p:grpSpPr>
            <a:xfrm>
              <a:off x="8660241" y="5090699"/>
              <a:ext cx="1281805" cy="587432"/>
              <a:chOff x="8660241" y="5090699"/>
              <a:chExt cx="1281805" cy="587432"/>
            </a:xfrm>
          </p:grpSpPr>
          <p:sp>
            <p:nvSpPr>
              <p:cNvPr id="1102" name="Google Shape;1102;p22"/>
              <p:cNvSpPr/>
              <p:nvPr/>
            </p:nvSpPr>
            <p:spPr>
              <a:xfrm rot="-1759126">
                <a:off x="8703338" y="5133796"/>
                <a:ext cx="238385" cy="238385"/>
              </a:xfrm>
              <a:custGeom>
                <a:rect b="b" l="l" r="r" t="t"/>
                <a:pathLst>
                  <a:path extrusionOk="0" h="238224" w="238224">
                    <a:moveTo>
                      <a:pt x="238225" y="119112"/>
                    </a:moveTo>
                    <a:cubicBezTo>
                      <a:pt x="238225" y="184896"/>
                      <a:pt x="184896" y="238225"/>
                      <a:pt x="119112" y="238225"/>
                    </a:cubicBezTo>
                    <a:cubicBezTo>
                      <a:pt x="53328" y="238225"/>
                      <a:pt x="-1" y="184896"/>
                      <a:pt x="-1" y="119112"/>
                    </a:cubicBezTo>
                    <a:cubicBezTo>
                      <a:pt x="-1" y="53328"/>
                      <a:pt x="53328" y="0"/>
                      <a:pt x="119112" y="0"/>
                    </a:cubicBezTo>
                    <a:cubicBezTo>
                      <a:pt x="184896" y="0"/>
                      <a:pt x="238225" y="53328"/>
                      <a:pt x="238225" y="119112"/>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3" name="Google Shape;1103;p22"/>
              <p:cNvSpPr/>
              <p:nvPr/>
            </p:nvSpPr>
            <p:spPr>
              <a:xfrm rot="-4179716">
                <a:off x="9669902" y="5405986"/>
                <a:ext cx="238178" cy="238178"/>
              </a:xfrm>
              <a:custGeom>
                <a:rect b="b" l="l" r="r" t="t"/>
                <a:pathLst>
                  <a:path extrusionOk="0" h="238218" w="238218">
                    <a:moveTo>
                      <a:pt x="238219" y="119110"/>
                    </a:moveTo>
                    <a:cubicBezTo>
                      <a:pt x="238219" y="184892"/>
                      <a:pt x="184892" y="238219"/>
                      <a:pt x="119109" y="238219"/>
                    </a:cubicBezTo>
                    <a:cubicBezTo>
                      <a:pt x="53327" y="238219"/>
                      <a:pt x="-1" y="184892"/>
                      <a:pt x="-1" y="119110"/>
                    </a:cubicBezTo>
                    <a:cubicBezTo>
                      <a:pt x="-1" y="53327"/>
                      <a:pt x="53326" y="0"/>
                      <a:pt x="119109" y="0"/>
                    </a:cubicBezTo>
                    <a:cubicBezTo>
                      <a:pt x="184891" y="0"/>
                      <a:pt x="238219" y="53327"/>
                      <a:pt x="238219" y="119110"/>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pic>
        <p:nvPicPr>
          <p:cNvPr id="1104" name="Google Shape;1104;p22"/>
          <p:cNvPicPr preferRelativeResize="0"/>
          <p:nvPr/>
        </p:nvPicPr>
        <p:blipFill rotWithShape="1">
          <a:blip r:embed="rId2">
            <a:alphaModFix/>
          </a:blip>
          <a:srcRect b="7045" l="9164" r="9164" t="11516"/>
          <a:stretch/>
        </p:blipFill>
        <p:spPr>
          <a:xfrm>
            <a:off x="4022288" y="443175"/>
            <a:ext cx="4201800" cy="4215300"/>
          </a:xfrm>
          <a:prstGeom prst="ellipse">
            <a:avLst/>
          </a:prstGeom>
          <a:noFill/>
          <a:ln>
            <a:noFill/>
          </a:ln>
        </p:spPr>
      </p:pic>
      <p:sp>
        <p:nvSpPr>
          <p:cNvPr id="1105" name="Google Shape;1105;p22"/>
          <p:cNvSpPr/>
          <p:nvPr/>
        </p:nvSpPr>
        <p:spPr>
          <a:xfrm>
            <a:off x="50657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1106" name="Google Shape;1106;p22"/>
          <p:cNvSpPr/>
          <p:nvPr/>
        </p:nvSpPr>
        <p:spPr>
          <a:xfrm>
            <a:off x="429105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1107" name="Google Shape;1107;p22"/>
          <p:cNvSpPr/>
          <p:nvPr/>
        </p:nvSpPr>
        <p:spPr>
          <a:xfrm>
            <a:off x="807553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aseline="30000" i="0" sz="2400" u="none" cap="none" strike="noStrike">
              <a:solidFill>
                <a:srgbClr val="000000"/>
              </a:solidFill>
              <a:latin typeface="Gochi Hand"/>
              <a:ea typeface="Gochi Hand"/>
              <a:cs typeface="Gochi Hand"/>
              <a:sym typeface="Gochi Han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Profile 20">
  <p:cSld name="CUSTOM_16_1_1_1_1_1_2_1">
    <p:spTree>
      <p:nvGrpSpPr>
        <p:cNvPr id="1108" name="Shape 1108"/>
        <p:cNvGrpSpPr/>
        <p:nvPr/>
      </p:nvGrpSpPr>
      <p:grpSpPr>
        <a:xfrm>
          <a:off x="0" y="0"/>
          <a:ext cx="0" cy="0"/>
          <a:chOff x="0" y="0"/>
          <a:chExt cx="0" cy="0"/>
        </a:xfrm>
      </p:grpSpPr>
      <p:pic>
        <p:nvPicPr>
          <p:cNvPr id="1109" name="Google Shape;1109;p23"/>
          <p:cNvPicPr preferRelativeResize="0"/>
          <p:nvPr/>
        </p:nvPicPr>
        <p:blipFill rotWithShape="1">
          <a:blip r:embed="rId2">
            <a:alphaModFix/>
          </a:blip>
          <a:srcRect b="7045" l="9164" r="9164" t="11516"/>
          <a:stretch/>
        </p:blipFill>
        <p:spPr>
          <a:xfrm>
            <a:off x="4022288" y="443175"/>
            <a:ext cx="4201800" cy="4215300"/>
          </a:xfrm>
          <a:prstGeom prst="ellipse">
            <a:avLst/>
          </a:prstGeom>
          <a:noFill/>
          <a:ln>
            <a:noFill/>
          </a:ln>
        </p:spPr>
      </p:pic>
      <p:sp>
        <p:nvSpPr>
          <p:cNvPr id="1110" name="Google Shape;1110;p23"/>
          <p:cNvSpPr/>
          <p:nvPr/>
        </p:nvSpPr>
        <p:spPr>
          <a:xfrm>
            <a:off x="50657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1111" name="Google Shape;1111;p23"/>
          <p:cNvSpPr/>
          <p:nvPr/>
        </p:nvSpPr>
        <p:spPr>
          <a:xfrm>
            <a:off x="429105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1112" name="Google Shape;1112;p23"/>
          <p:cNvSpPr/>
          <p:nvPr/>
        </p:nvSpPr>
        <p:spPr>
          <a:xfrm>
            <a:off x="807553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aseline="30000" i="0" sz="2400" u="none" cap="none" strike="noStrike">
              <a:solidFill>
                <a:srgbClr val="000000"/>
              </a:solidFill>
              <a:latin typeface="Gochi Hand"/>
              <a:ea typeface="Gochi Hand"/>
              <a:cs typeface="Gochi Hand"/>
              <a:sym typeface="Gochi Hand"/>
            </a:endParaRPr>
          </a:p>
        </p:txBody>
      </p:sp>
      <p:grpSp>
        <p:nvGrpSpPr>
          <p:cNvPr id="1113" name="Google Shape;1113;p23"/>
          <p:cNvGrpSpPr/>
          <p:nvPr/>
        </p:nvGrpSpPr>
        <p:grpSpPr>
          <a:xfrm>
            <a:off x="8376156" y="443178"/>
            <a:ext cx="2288095" cy="2288095"/>
            <a:chOff x="7624170" y="424817"/>
            <a:chExt cx="2288095" cy="2288095"/>
          </a:xfrm>
        </p:grpSpPr>
        <p:grpSp>
          <p:nvGrpSpPr>
            <p:cNvPr id="1114" name="Google Shape;1114;p23"/>
            <p:cNvGrpSpPr/>
            <p:nvPr/>
          </p:nvGrpSpPr>
          <p:grpSpPr>
            <a:xfrm>
              <a:off x="7624170" y="424817"/>
              <a:ext cx="2288095" cy="2288095"/>
              <a:chOff x="7624170" y="424817"/>
              <a:chExt cx="2288095" cy="2288095"/>
            </a:xfrm>
          </p:grpSpPr>
          <p:sp>
            <p:nvSpPr>
              <p:cNvPr id="1115" name="Google Shape;1115;p23"/>
              <p:cNvSpPr/>
              <p:nvPr/>
            </p:nvSpPr>
            <p:spPr>
              <a:xfrm rot="-2700000">
                <a:off x="7959253" y="759900"/>
                <a:ext cx="1617927" cy="1617927"/>
              </a:xfrm>
              <a:custGeom>
                <a:rect b="b" l="l" r="r" t="t"/>
                <a:pathLst>
                  <a:path extrusionOk="0" h="1617028" w="1617028">
                    <a:moveTo>
                      <a:pt x="1617029" y="808514"/>
                    </a:moveTo>
                    <a:cubicBezTo>
                      <a:pt x="1617029" y="1255045"/>
                      <a:pt x="1255044" y="1617029"/>
                      <a:pt x="808514" y="1617029"/>
                    </a:cubicBezTo>
                    <a:cubicBezTo>
                      <a:pt x="361984" y="1617029"/>
                      <a:pt x="0" y="1255044"/>
                      <a:pt x="0" y="808514"/>
                    </a:cubicBezTo>
                    <a:cubicBezTo>
                      <a:pt x="0" y="361984"/>
                      <a:pt x="361984" y="0"/>
                      <a:pt x="808514" y="0"/>
                    </a:cubicBezTo>
                    <a:cubicBezTo>
                      <a:pt x="1255044" y="0"/>
                      <a:pt x="1617029" y="361984"/>
                      <a:pt x="1617029" y="808514"/>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6" name="Google Shape;1116;p23"/>
              <p:cNvSpPr/>
              <p:nvPr/>
            </p:nvSpPr>
            <p:spPr>
              <a:xfrm>
                <a:off x="8098055" y="868679"/>
                <a:ext cx="1478349" cy="1507218"/>
              </a:xfrm>
              <a:custGeom>
                <a:rect b="b" l="l" r="r" t="t"/>
                <a:pathLst>
                  <a:path extrusionOk="0" h="1507218" w="1478349">
                    <a:moveTo>
                      <a:pt x="1075021" y="0"/>
                    </a:moveTo>
                    <a:cubicBezTo>
                      <a:pt x="1158641" y="123324"/>
                      <a:pt x="1209174" y="271914"/>
                      <a:pt x="1213385" y="431934"/>
                    </a:cubicBezTo>
                    <a:cubicBezTo>
                      <a:pt x="1224815" y="878305"/>
                      <a:pt x="871687" y="1248878"/>
                      <a:pt x="425917" y="1260308"/>
                    </a:cubicBezTo>
                    <a:cubicBezTo>
                      <a:pt x="270711" y="1263917"/>
                      <a:pt x="125128" y="1224213"/>
                      <a:pt x="0" y="1151422"/>
                    </a:cubicBezTo>
                    <a:cubicBezTo>
                      <a:pt x="149191" y="1372202"/>
                      <a:pt x="404261" y="1514174"/>
                      <a:pt x="690612" y="1506955"/>
                    </a:cubicBezTo>
                    <a:cubicBezTo>
                      <a:pt x="1136984" y="1495525"/>
                      <a:pt x="1489509" y="1124953"/>
                      <a:pt x="1478079" y="678581"/>
                    </a:cubicBezTo>
                    <a:cubicBezTo>
                      <a:pt x="1470258" y="387417"/>
                      <a:pt x="1309637" y="135957"/>
                      <a:pt x="1075021"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7" name="Google Shape;1117;p23"/>
              <p:cNvSpPr/>
              <p:nvPr/>
            </p:nvSpPr>
            <p:spPr>
              <a:xfrm>
                <a:off x="8013600" y="820296"/>
                <a:ext cx="1391684" cy="1223266"/>
              </a:xfrm>
              <a:custGeom>
                <a:rect b="b" l="l" r="r" t="t"/>
                <a:pathLst>
                  <a:path extrusionOk="0" h="1223266" w="1391684">
                    <a:moveTo>
                      <a:pt x="57985" y="851491"/>
                    </a:moveTo>
                    <a:cubicBezTo>
                      <a:pt x="47757" y="437003"/>
                      <a:pt x="375017" y="92900"/>
                      <a:pt x="789505" y="82072"/>
                    </a:cubicBezTo>
                    <a:cubicBezTo>
                      <a:pt x="1031941" y="76056"/>
                      <a:pt x="1249713" y="185543"/>
                      <a:pt x="1391685" y="360001"/>
                    </a:cubicBezTo>
                    <a:cubicBezTo>
                      <a:pt x="1256330" y="138620"/>
                      <a:pt x="1009682" y="-6962"/>
                      <a:pt x="731753" y="257"/>
                    </a:cubicBezTo>
                    <a:cubicBezTo>
                      <a:pt x="317265" y="10484"/>
                      <a:pt x="-9994" y="355188"/>
                      <a:pt x="233" y="769676"/>
                    </a:cubicBezTo>
                    <a:cubicBezTo>
                      <a:pt x="4444" y="941728"/>
                      <a:pt x="66407" y="1098740"/>
                      <a:pt x="167472" y="1223267"/>
                    </a:cubicBezTo>
                    <a:cubicBezTo>
                      <a:pt x="100697" y="1114381"/>
                      <a:pt x="60993" y="987448"/>
                      <a:pt x="57985" y="851491"/>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118" name="Google Shape;1118;p23"/>
            <p:cNvGrpSpPr/>
            <p:nvPr/>
          </p:nvGrpSpPr>
          <p:grpSpPr>
            <a:xfrm>
              <a:off x="8276189" y="1296372"/>
              <a:ext cx="974808" cy="145807"/>
              <a:chOff x="8276189" y="1296372"/>
              <a:chExt cx="974808" cy="145807"/>
            </a:xfrm>
          </p:grpSpPr>
          <p:sp>
            <p:nvSpPr>
              <p:cNvPr id="1119" name="Google Shape;1119;p23"/>
              <p:cNvSpPr/>
              <p:nvPr/>
            </p:nvSpPr>
            <p:spPr>
              <a:xfrm>
                <a:off x="8276189" y="1314420"/>
                <a:ext cx="280586" cy="127759"/>
              </a:xfrm>
              <a:custGeom>
                <a:rect b="b" l="l" r="r" t="t"/>
                <a:pathLst>
                  <a:path extrusionOk="0" h="127759" w="280586">
                    <a:moveTo>
                      <a:pt x="278464" y="90868"/>
                    </a:moveTo>
                    <a:cubicBezTo>
                      <a:pt x="254401" y="34320"/>
                      <a:pt x="198454" y="-1173"/>
                      <a:pt x="137093" y="30"/>
                    </a:cubicBezTo>
                    <a:cubicBezTo>
                      <a:pt x="76935" y="1834"/>
                      <a:pt x="23395" y="38531"/>
                      <a:pt x="1737" y="95079"/>
                    </a:cubicBezTo>
                    <a:cubicBezTo>
                      <a:pt x="-2473" y="105908"/>
                      <a:pt x="1136" y="117939"/>
                      <a:pt x="10761" y="123955"/>
                    </a:cubicBezTo>
                    <a:cubicBezTo>
                      <a:pt x="20387" y="129971"/>
                      <a:pt x="33020" y="128768"/>
                      <a:pt x="40840" y="120947"/>
                    </a:cubicBezTo>
                    <a:cubicBezTo>
                      <a:pt x="84756" y="76430"/>
                      <a:pt x="154539" y="39734"/>
                      <a:pt x="239963" y="118541"/>
                    </a:cubicBezTo>
                    <a:cubicBezTo>
                      <a:pt x="244775" y="122752"/>
                      <a:pt x="250791" y="125158"/>
                      <a:pt x="256807" y="125158"/>
                    </a:cubicBezTo>
                    <a:cubicBezTo>
                      <a:pt x="261620" y="125158"/>
                      <a:pt x="265831" y="123353"/>
                      <a:pt x="270042" y="120947"/>
                    </a:cubicBezTo>
                    <a:cubicBezTo>
                      <a:pt x="279667" y="113127"/>
                      <a:pt x="283277" y="101095"/>
                      <a:pt x="278464" y="9086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0" name="Google Shape;1120;p23"/>
              <p:cNvSpPr/>
              <p:nvPr/>
            </p:nvSpPr>
            <p:spPr>
              <a:xfrm>
                <a:off x="8970411" y="1296372"/>
                <a:ext cx="280586" cy="128014"/>
              </a:xfrm>
              <a:custGeom>
                <a:rect b="b" l="l" r="r" t="t"/>
                <a:pathLst>
                  <a:path extrusionOk="0" h="128014" w="280586">
                    <a:moveTo>
                      <a:pt x="278464" y="90868"/>
                    </a:moveTo>
                    <a:cubicBezTo>
                      <a:pt x="254401" y="34320"/>
                      <a:pt x="198454" y="-1173"/>
                      <a:pt x="137093" y="30"/>
                    </a:cubicBezTo>
                    <a:cubicBezTo>
                      <a:pt x="76935" y="1834"/>
                      <a:pt x="23394" y="38531"/>
                      <a:pt x="1737" y="95079"/>
                    </a:cubicBezTo>
                    <a:cubicBezTo>
                      <a:pt x="-2473" y="105908"/>
                      <a:pt x="1136" y="117939"/>
                      <a:pt x="10761" y="123955"/>
                    </a:cubicBezTo>
                    <a:cubicBezTo>
                      <a:pt x="20386" y="130572"/>
                      <a:pt x="33020" y="128768"/>
                      <a:pt x="40840" y="120947"/>
                    </a:cubicBezTo>
                    <a:cubicBezTo>
                      <a:pt x="84756" y="76430"/>
                      <a:pt x="154539" y="39734"/>
                      <a:pt x="239963" y="118541"/>
                    </a:cubicBezTo>
                    <a:cubicBezTo>
                      <a:pt x="244775" y="122752"/>
                      <a:pt x="250791" y="125158"/>
                      <a:pt x="256807" y="125158"/>
                    </a:cubicBezTo>
                    <a:cubicBezTo>
                      <a:pt x="261620" y="125158"/>
                      <a:pt x="265831" y="123353"/>
                      <a:pt x="270042" y="120947"/>
                    </a:cubicBezTo>
                    <a:cubicBezTo>
                      <a:pt x="279667" y="113728"/>
                      <a:pt x="283277" y="101696"/>
                      <a:pt x="278464" y="9086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121" name="Google Shape;1121;p23"/>
            <p:cNvSpPr/>
            <p:nvPr/>
          </p:nvSpPr>
          <p:spPr>
            <a:xfrm>
              <a:off x="7870583" y="1577908"/>
              <a:ext cx="539778" cy="499945"/>
            </a:xfrm>
            <a:custGeom>
              <a:rect b="b" l="l" r="r" t="t"/>
              <a:pathLst>
                <a:path extrusionOk="0" h="499945" w="539778">
                  <a:moveTo>
                    <a:pt x="539690" y="152233"/>
                  </a:moveTo>
                  <a:cubicBezTo>
                    <a:pt x="539690" y="151631"/>
                    <a:pt x="539690" y="151631"/>
                    <a:pt x="539690" y="151029"/>
                  </a:cubicBezTo>
                  <a:cubicBezTo>
                    <a:pt x="537886" y="70418"/>
                    <a:pt x="477728" y="-1772"/>
                    <a:pt x="389897" y="33"/>
                  </a:cubicBezTo>
                  <a:cubicBezTo>
                    <a:pt x="320114" y="1838"/>
                    <a:pt x="281011" y="52972"/>
                    <a:pt x="268378" y="99895"/>
                  </a:cubicBezTo>
                  <a:lnTo>
                    <a:pt x="268378" y="99895"/>
                  </a:lnTo>
                  <a:cubicBezTo>
                    <a:pt x="253339" y="53574"/>
                    <a:pt x="211829" y="4244"/>
                    <a:pt x="142046" y="6049"/>
                  </a:cubicBezTo>
                  <a:cubicBezTo>
                    <a:pt x="54216" y="8455"/>
                    <a:pt x="-2333" y="83653"/>
                    <a:pt x="74" y="164264"/>
                  </a:cubicBezTo>
                  <a:cubicBezTo>
                    <a:pt x="74" y="164866"/>
                    <a:pt x="74" y="164866"/>
                    <a:pt x="74" y="165467"/>
                  </a:cubicBezTo>
                  <a:cubicBezTo>
                    <a:pt x="74" y="182913"/>
                    <a:pt x="4887" y="361582"/>
                    <a:pt x="278605" y="499945"/>
                  </a:cubicBezTo>
                  <a:lnTo>
                    <a:pt x="278605" y="499945"/>
                  </a:lnTo>
                  <a:cubicBezTo>
                    <a:pt x="278605" y="499945"/>
                    <a:pt x="278605" y="499945"/>
                    <a:pt x="278605" y="499945"/>
                  </a:cubicBezTo>
                  <a:cubicBezTo>
                    <a:pt x="278605" y="499945"/>
                    <a:pt x="278605" y="499945"/>
                    <a:pt x="278605" y="499945"/>
                  </a:cubicBezTo>
                  <a:cubicBezTo>
                    <a:pt x="278605" y="499945"/>
                    <a:pt x="278605" y="499945"/>
                    <a:pt x="278605" y="499945"/>
                  </a:cubicBezTo>
                  <a:cubicBezTo>
                    <a:pt x="278605" y="499945"/>
                    <a:pt x="278605" y="499945"/>
                    <a:pt x="278605" y="499945"/>
                  </a:cubicBezTo>
                  <a:lnTo>
                    <a:pt x="278605" y="499945"/>
                  </a:lnTo>
                  <a:cubicBezTo>
                    <a:pt x="544503" y="348348"/>
                    <a:pt x="540292" y="169678"/>
                    <a:pt x="539690" y="152233"/>
                  </a:cubicBezTo>
                  <a:close/>
                </a:path>
              </a:pathLst>
            </a:custGeom>
            <a:solidFill>
              <a:srgbClr val="EE51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2" name="Google Shape;1122;p23"/>
            <p:cNvSpPr/>
            <p:nvPr/>
          </p:nvSpPr>
          <p:spPr>
            <a:xfrm>
              <a:off x="8638231" y="1579697"/>
              <a:ext cx="253185" cy="438640"/>
            </a:xfrm>
            <a:custGeom>
              <a:rect b="b" l="l" r="r" t="t"/>
              <a:pathLst>
                <a:path extrusionOk="0" h="438640" w="253185">
                  <a:moveTo>
                    <a:pt x="140810" y="438600"/>
                  </a:moveTo>
                  <a:cubicBezTo>
                    <a:pt x="67418" y="440405"/>
                    <a:pt x="6057" y="382052"/>
                    <a:pt x="4252" y="308659"/>
                  </a:cubicBezTo>
                  <a:cubicBezTo>
                    <a:pt x="3650" y="276775"/>
                    <a:pt x="13877" y="246095"/>
                    <a:pt x="33729" y="222032"/>
                  </a:cubicBezTo>
                  <a:cubicBezTo>
                    <a:pt x="12674" y="198570"/>
                    <a:pt x="642" y="168491"/>
                    <a:pt x="41" y="136607"/>
                  </a:cubicBezTo>
                  <a:cubicBezTo>
                    <a:pt x="-1764" y="63215"/>
                    <a:pt x="56589" y="1854"/>
                    <a:pt x="129982" y="49"/>
                  </a:cubicBezTo>
                  <a:cubicBezTo>
                    <a:pt x="174499" y="-1154"/>
                    <a:pt x="216609" y="19901"/>
                    <a:pt x="242477" y="56597"/>
                  </a:cubicBezTo>
                  <a:cubicBezTo>
                    <a:pt x="249696" y="66824"/>
                    <a:pt x="247290" y="81262"/>
                    <a:pt x="237063" y="88481"/>
                  </a:cubicBezTo>
                  <a:cubicBezTo>
                    <a:pt x="226836" y="95700"/>
                    <a:pt x="212398" y="93294"/>
                    <a:pt x="205179" y="83067"/>
                  </a:cubicBezTo>
                  <a:cubicBezTo>
                    <a:pt x="188335" y="59004"/>
                    <a:pt x="160663" y="45167"/>
                    <a:pt x="131185" y="45769"/>
                  </a:cubicBezTo>
                  <a:cubicBezTo>
                    <a:pt x="83059" y="46972"/>
                    <a:pt x="44558" y="87278"/>
                    <a:pt x="45761" y="135404"/>
                  </a:cubicBezTo>
                  <a:cubicBezTo>
                    <a:pt x="46363" y="161874"/>
                    <a:pt x="58996" y="186538"/>
                    <a:pt x="80051" y="202781"/>
                  </a:cubicBezTo>
                  <a:cubicBezTo>
                    <a:pt x="85465" y="206992"/>
                    <a:pt x="89075" y="213609"/>
                    <a:pt x="89075" y="220227"/>
                  </a:cubicBezTo>
                  <a:cubicBezTo>
                    <a:pt x="89075" y="227446"/>
                    <a:pt x="86067" y="234063"/>
                    <a:pt x="81254" y="238274"/>
                  </a:cubicBezTo>
                  <a:cubicBezTo>
                    <a:pt x="60800" y="255720"/>
                    <a:pt x="49371" y="280986"/>
                    <a:pt x="49972" y="307456"/>
                  </a:cubicBezTo>
                  <a:cubicBezTo>
                    <a:pt x="51175" y="355582"/>
                    <a:pt x="91481" y="394083"/>
                    <a:pt x="139608" y="392880"/>
                  </a:cubicBezTo>
                  <a:cubicBezTo>
                    <a:pt x="168483" y="392278"/>
                    <a:pt x="195554" y="377239"/>
                    <a:pt x="211195" y="352574"/>
                  </a:cubicBezTo>
                  <a:cubicBezTo>
                    <a:pt x="217813" y="341746"/>
                    <a:pt x="232250" y="338738"/>
                    <a:pt x="242477" y="345355"/>
                  </a:cubicBezTo>
                  <a:cubicBezTo>
                    <a:pt x="253305" y="351973"/>
                    <a:pt x="256313" y="366410"/>
                    <a:pt x="249696" y="376637"/>
                  </a:cubicBezTo>
                  <a:cubicBezTo>
                    <a:pt x="225633" y="414537"/>
                    <a:pt x="184726" y="437397"/>
                    <a:pt x="140810" y="438600"/>
                  </a:cubicBezTo>
                  <a:close/>
                </a:path>
              </a:pathLst>
            </a:custGeom>
            <a:solidFill>
              <a:srgbClr val="5E4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123" name="Google Shape;1123;p23"/>
          <p:cNvGrpSpPr/>
          <p:nvPr/>
        </p:nvGrpSpPr>
        <p:grpSpPr>
          <a:xfrm>
            <a:off x="8302202" y="3294090"/>
            <a:ext cx="1324507" cy="1324507"/>
            <a:chOff x="9779241" y="2966391"/>
            <a:chExt cx="1324507" cy="1324507"/>
          </a:xfrm>
        </p:grpSpPr>
        <p:grpSp>
          <p:nvGrpSpPr>
            <p:cNvPr id="1124" name="Google Shape;1124;p23"/>
            <p:cNvGrpSpPr/>
            <p:nvPr/>
          </p:nvGrpSpPr>
          <p:grpSpPr>
            <a:xfrm>
              <a:off x="9779241" y="2966391"/>
              <a:ext cx="1324507" cy="1324507"/>
              <a:chOff x="9779241" y="2966391"/>
              <a:chExt cx="1324507" cy="1324507"/>
            </a:xfrm>
          </p:grpSpPr>
          <p:sp>
            <p:nvSpPr>
              <p:cNvPr id="1125" name="Google Shape;1125;p23"/>
              <p:cNvSpPr/>
              <p:nvPr/>
            </p:nvSpPr>
            <p:spPr>
              <a:xfrm rot="-2700000">
                <a:off x="9973211" y="3160361"/>
                <a:ext cx="936568" cy="936568"/>
              </a:xfrm>
              <a:custGeom>
                <a:rect b="b" l="l" r="r" t="t"/>
                <a:pathLst>
                  <a:path extrusionOk="0" h="936047" w="936047">
                    <a:moveTo>
                      <a:pt x="936048" y="468024"/>
                    </a:moveTo>
                    <a:cubicBezTo>
                      <a:pt x="936048" y="726507"/>
                      <a:pt x="726506" y="936048"/>
                      <a:pt x="468023" y="936048"/>
                    </a:cubicBezTo>
                    <a:cubicBezTo>
                      <a:pt x="209541" y="936048"/>
                      <a:pt x="-1" y="726506"/>
                      <a:pt x="-1" y="468024"/>
                    </a:cubicBezTo>
                    <a:cubicBezTo>
                      <a:pt x="-1" y="209541"/>
                      <a:pt x="209541" y="0"/>
                      <a:pt x="468023" y="0"/>
                    </a:cubicBezTo>
                    <a:cubicBezTo>
                      <a:pt x="726506" y="0"/>
                      <a:pt x="936048" y="209542"/>
                      <a:pt x="936048" y="468024"/>
                    </a:cubicBezTo>
                    <a:close/>
                  </a:path>
                </a:pathLst>
              </a:custGeom>
              <a:solidFill>
                <a:srgbClr val="F943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6" name="Google Shape;1126;p23"/>
              <p:cNvSpPr/>
              <p:nvPr/>
            </p:nvSpPr>
            <p:spPr>
              <a:xfrm>
                <a:off x="10113945" y="3183555"/>
                <a:ext cx="794483" cy="912470"/>
              </a:xfrm>
              <a:custGeom>
                <a:rect b="b" l="l" r="r" t="t"/>
                <a:pathLst>
                  <a:path extrusionOk="0" h="912470" w="794483">
                    <a:moveTo>
                      <a:pt x="474044" y="0"/>
                    </a:moveTo>
                    <a:cubicBezTo>
                      <a:pt x="536007" y="60158"/>
                      <a:pt x="582328" y="138363"/>
                      <a:pt x="603383" y="228600"/>
                    </a:cubicBezTo>
                    <a:cubicBezTo>
                      <a:pt x="662338" y="480060"/>
                      <a:pt x="506529" y="732122"/>
                      <a:pt x="254467" y="791076"/>
                    </a:cubicBezTo>
                    <a:cubicBezTo>
                      <a:pt x="167239" y="811530"/>
                      <a:pt x="79408" y="806116"/>
                      <a:pt x="0" y="779646"/>
                    </a:cubicBezTo>
                    <a:cubicBezTo>
                      <a:pt x="110691" y="887329"/>
                      <a:pt x="271913" y="937861"/>
                      <a:pt x="433137" y="899962"/>
                    </a:cubicBezTo>
                    <a:cubicBezTo>
                      <a:pt x="684596" y="841007"/>
                      <a:pt x="841007" y="588946"/>
                      <a:pt x="782053" y="337486"/>
                    </a:cubicBezTo>
                    <a:cubicBezTo>
                      <a:pt x="744153" y="173255"/>
                      <a:pt x="623236" y="49931"/>
                      <a:pt x="474044" y="0"/>
                    </a:cubicBezTo>
                    <a:close/>
                  </a:path>
                </a:pathLst>
              </a:custGeom>
              <a:solidFill>
                <a:srgbClr val="E53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7" name="Google Shape;1127;p23"/>
              <p:cNvSpPr/>
              <p:nvPr/>
            </p:nvSpPr>
            <p:spPr>
              <a:xfrm>
                <a:off x="10004330" y="3196120"/>
                <a:ext cx="752101" cy="770691"/>
              </a:xfrm>
              <a:custGeom>
                <a:rect b="b" l="l" r="r" t="t"/>
                <a:pathLst>
                  <a:path extrusionOk="0" h="770691" w="752101">
                    <a:moveTo>
                      <a:pt x="54270" y="573373"/>
                    </a:moveTo>
                    <a:cubicBezTo>
                      <a:pt x="-474" y="339961"/>
                      <a:pt x="144507" y="105947"/>
                      <a:pt x="377920" y="51203"/>
                    </a:cubicBezTo>
                    <a:cubicBezTo>
                      <a:pt x="514478" y="19319"/>
                      <a:pt x="651037" y="55414"/>
                      <a:pt x="752102" y="137830"/>
                    </a:cubicBezTo>
                    <a:cubicBezTo>
                      <a:pt x="649232" y="28343"/>
                      <a:pt x="492220" y="-25198"/>
                      <a:pt x="335208" y="11499"/>
                    </a:cubicBezTo>
                    <a:cubicBezTo>
                      <a:pt x="101795" y="66242"/>
                      <a:pt x="-43186" y="300257"/>
                      <a:pt x="11558" y="533669"/>
                    </a:cubicBezTo>
                    <a:cubicBezTo>
                      <a:pt x="34418" y="630523"/>
                      <a:pt x="87959" y="712338"/>
                      <a:pt x="159546" y="770692"/>
                    </a:cubicBezTo>
                    <a:cubicBezTo>
                      <a:pt x="109616" y="717151"/>
                      <a:pt x="72317" y="649774"/>
                      <a:pt x="54270" y="573373"/>
                    </a:cubicBezTo>
                    <a:close/>
                  </a:path>
                </a:pathLst>
              </a:custGeom>
              <a:solidFill>
                <a:srgbClr val="F763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128" name="Google Shape;1128;p23"/>
            <p:cNvSpPr/>
            <p:nvPr/>
          </p:nvSpPr>
          <p:spPr>
            <a:xfrm>
              <a:off x="10156190" y="3388065"/>
              <a:ext cx="546147" cy="527612"/>
            </a:xfrm>
            <a:custGeom>
              <a:rect b="b" l="l" r="r" t="t"/>
              <a:pathLst>
                <a:path extrusionOk="0" h="527612" w="546147">
                  <a:moveTo>
                    <a:pt x="540686" y="124554"/>
                  </a:moveTo>
                  <a:cubicBezTo>
                    <a:pt x="540686" y="123953"/>
                    <a:pt x="540686" y="123953"/>
                    <a:pt x="540686" y="123351"/>
                  </a:cubicBezTo>
                  <a:cubicBezTo>
                    <a:pt x="522036" y="43341"/>
                    <a:pt x="446839" y="-16817"/>
                    <a:pt x="359610" y="4239"/>
                  </a:cubicBezTo>
                  <a:cubicBezTo>
                    <a:pt x="290428" y="20481"/>
                    <a:pt x="262154" y="79436"/>
                    <a:pt x="259146" y="129367"/>
                  </a:cubicBezTo>
                  <a:lnTo>
                    <a:pt x="259146" y="129367"/>
                  </a:lnTo>
                  <a:cubicBezTo>
                    <a:pt x="234482" y="86053"/>
                    <a:pt x="182746" y="45747"/>
                    <a:pt x="113565" y="61990"/>
                  </a:cubicBezTo>
                  <a:cubicBezTo>
                    <a:pt x="26336" y="82444"/>
                    <a:pt x="-14572" y="169673"/>
                    <a:pt x="4678" y="249683"/>
                  </a:cubicBezTo>
                  <a:cubicBezTo>
                    <a:pt x="4678" y="250284"/>
                    <a:pt x="4678" y="250284"/>
                    <a:pt x="5280" y="250886"/>
                  </a:cubicBezTo>
                  <a:cubicBezTo>
                    <a:pt x="8890" y="268332"/>
                    <a:pt x="51000" y="445797"/>
                    <a:pt x="352993" y="527612"/>
                  </a:cubicBezTo>
                  <a:lnTo>
                    <a:pt x="352993" y="527612"/>
                  </a:lnTo>
                  <a:cubicBezTo>
                    <a:pt x="352993" y="527612"/>
                    <a:pt x="352993" y="527612"/>
                    <a:pt x="352993" y="527612"/>
                  </a:cubicBezTo>
                  <a:cubicBezTo>
                    <a:pt x="352993" y="527612"/>
                    <a:pt x="352993" y="527612"/>
                    <a:pt x="352993" y="527612"/>
                  </a:cubicBezTo>
                  <a:cubicBezTo>
                    <a:pt x="352993" y="527612"/>
                    <a:pt x="352993" y="527612"/>
                    <a:pt x="352993" y="527612"/>
                  </a:cubicBezTo>
                  <a:cubicBezTo>
                    <a:pt x="352993" y="527612"/>
                    <a:pt x="352993" y="527612"/>
                    <a:pt x="352993" y="527612"/>
                  </a:cubicBezTo>
                  <a:lnTo>
                    <a:pt x="352993" y="527612"/>
                  </a:lnTo>
                  <a:cubicBezTo>
                    <a:pt x="586406" y="319466"/>
                    <a:pt x="544897" y="142000"/>
                    <a:pt x="540686" y="1245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129" name="Google Shape;1129;p23"/>
          <p:cNvGrpSpPr/>
          <p:nvPr/>
        </p:nvGrpSpPr>
        <p:grpSpPr>
          <a:xfrm rot="-1361582">
            <a:off x="2656190" y="3430164"/>
            <a:ext cx="1416462" cy="1416462"/>
            <a:chOff x="1085147" y="2720748"/>
            <a:chExt cx="1416439" cy="1416439"/>
          </a:xfrm>
        </p:grpSpPr>
        <p:grpSp>
          <p:nvGrpSpPr>
            <p:cNvPr id="1130" name="Google Shape;1130;p23"/>
            <p:cNvGrpSpPr/>
            <p:nvPr/>
          </p:nvGrpSpPr>
          <p:grpSpPr>
            <a:xfrm>
              <a:off x="1085147" y="2720748"/>
              <a:ext cx="1416439" cy="1416439"/>
              <a:chOff x="1085147" y="2720748"/>
              <a:chExt cx="1416439" cy="1416439"/>
            </a:xfrm>
          </p:grpSpPr>
          <p:grpSp>
            <p:nvGrpSpPr>
              <p:cNvPr id="1131" name="Google Shape;1131;p23"/>
              <p:cNvGrpSpPr/>
              <p:nvPr/>
            </p:nvGrpSpPr>
            <p:grpSpPr>
              <a:xfrm>
                <a:off x="1085147" y="2720748"/>
                <a:ext cx="1416439" cy="1416439"/>
                <a:chOff x="1085147" y="2720748"/>
                <a:chExt cx="1416439" cy="1416439"/>
              </a:xfrm>
            </p:grpSpPr>
            <p:sp>
              <p:nvSpPr>
                <p:cNvPr id="1132" name="Google Shape;1132;p23"/>
                <p:cNvSpPr/>
                <p:nvPr/>
              </p:nvSpPr>
              <p:spPr>
                <a:xfrm rot="-2700000">
                  <a:off x="1292579" y="2928181"/>
                  <a:ext cx="1001574" cy="1001574"/>
                </a:xfrm>
                <a:custGeom>
                  <a:rect b="b" l="l" r="r" t="t"/>
                  <a:pathLst>
                    <a:path extrusionOk="0" h="1001017" w="1001017">
                      <a:moveTo>
                        <a:pt x="1001018" y="500509"/>
                      </a:moveTo>
                      <a:cubicBezTo>
                        <a:pt x="1001018" y="776932"/>
                        <a:pt x="776932" y="1001018"/>
                        <a:pt x="500509" y="1001018"/>
                      </a:cubicBezTo>
                      <a:cubicBezTo>
                        <a:pt x="224085" y="1001018"/>
                        <a:pt x="0" y="776932"/>
                        <a:pt x="0" y="500509"/>
                      </a:cubicBezTo>
                      <a:cubicBezTo>
                        <a:pt x="0" y="224086"/>
                        <a:pt x="224085" y="0"/>
                        <a:pt x="500509" y="0"/>
                      </a:cubicBezTo>
                      <a:cubicBezTo>
                        <a:pt x="776932" y="0"/>
                        <a:pt x="1001018" y="224086"/>
                        <a:pt x="1001018" y="500509"/>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3" name="Google Shape;1133;p23"/>
                <p:cNvSpPr/>
                <p:nvPr/>
              </p:nvSpPr>
              <p:spPr>
                <a:xfrm>
                  <a:off x="1348940" y="3027145"/>
                  <a:ext cx="944603" cy="901993"/>
                </a:xfrm>
                <a:custGeom>
                  <a:rect b="b" l="l" r="r" t="t"/>
                  <a:pathLst>
                    <a:path extrusionOk="0" h="901993" w="944603">
                      <a:moveTo>
                        <a:pt x="742950" y="0"/>
                      </a:moveTo>
                      <a:cubicBezTo>
                        <a:pt x="785662" y="81815"/>
                        <a:pt x="806116" y="176864"/>
                        <a:pt x="797092" y="275523"/>
                      </a:cubicBezTo>
                      <a:cubicBezTo>
                        <a:pt x="772427" y="551046"/>
                        <a:pt x="528788" y="753778"/>
                        <a:pt x="253866" y="729114"/>
                      </a:cubicBezTo>
                      <a:cubicBezTo>
                        <a:pt x="158215" y="720692"/>
                        <a:pt x="71588" y="685800"/>
                        <a:pt x="0" y="632259"/>
                      </a:cubicBezTo>
                      <a:cubicBezTo>
                        <a:pt x="76401" y="778443"/>
                        <a:pt x="222584" y="884321"/>
                        <a:pt x="399448" y="899962"/>
                      </a:cubicBezTo>
                      <a:cubicBezTo>
                        <a:pt x="674972" y="924627"/>
                        <a:pt x="918009" y="721895"/>
                        <a:pt x="942674" y="446372"/>
                      </a:cubicBezTo>
                      <a:cubicBezTo>
                        <a:pt x="958315" y="266499"/>
                        <a:pt x="877704" y="100464"/>
                        <a:pt x="742950"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4" name="Google Shape;1134;p23"/>
                <p:cNvSpPr/>
                <p:nvPr/>
              </p:nvSpPr>
              <p:spPr>
                <a:xfrm>
                  <a:off x="1325966" y="2965107"/>
                  <a:ext cx="886239" cy="713547"/>
                </a:xfrm>
                <a:custGeom>
                  <a:rect b="b" l="l" r="r" t="t"/>
                  <a:pathLst>
                    <a:path extrusionOk="0" h="713547" w="886239">
                      <a:moveTo>
                        <a:pt x="31396" y="477728"/>
                      </a:moveTo>
                      <a:cubicBezTo>
                        <a:pt x="54256" y="222057"/>
                        <a:pt x="280450" y="33763"/>
                        <a:pt x="535519" y="56623"/>
                      </a:cubicBezTo>
                      <a:cubicBezTo>
                        <a:pt x="684711" y="69858"/>
                        <a:pt x="811042" y="152876"/>
                        <a:pt x="886240" y="270184"/>
                      </a:cubicBezTo>
                      <a:cubicBezTo>
                        <a:pt x="818863" y="124000"/>
                        <a:pt x="677492" y="17521"/>
                        <a:pt x="506042" y="1880"/>
                      </a:cubicBezTo>
                      <a:cubicBezTo>
                        <a:pt x="250371" y="-20980"/>
                        <a:pt x="24779" y="167314"/>
                        <a:pt x="1919" y="422985"/>
                      </a:cubicBezTo>
                      <a:cubicBezTo>
                        <a:pt x="-7707" y="528863"/>
                        <a:pt x="19364" y="629928"/>
                        <a:pt x="72303" y="713547"/>
                      </a:cubicBezTo>
                      <a:cubicBezTo>
                        <a:pt x="39217" y="642561"/>
                        <a:pt x="24177" y="561348"/>
                        <a:pt x="31396" y="477728"/>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135" name="Google Shape;1135;p23"/>
              <p:cNvGrpSpPr/>
              <p:nvPr/>
            </p:nvGrpSpPr>
            <p:grpSpPr>
              <a:xfrm>
                <a:off x="1503639" y="3235565"/>
                <a:ext cx="597443" cy="225431"/>
                <a:chOff x="1503639" y="3235565"/>
                <a:chExt cx="597443" cy="225431"/>
              </a:xfrm>
            </p:grpSpPr>
            <p:sp>
              <p:nvSpPr>
                <p:cNvPr id="1136" name="Google Shape;1136;p23"/>
                <p:cNvSpPr/>
                <p:nvPr/>
              </p:nvSpPr>
              <p:spPr>
                <a:xfrm>
                  <a:off x="1503639" y="3235565"/>
                  <a:ext cx="146090" cy="177344"/>
                </a:xfrm>
                <a:custGeom>
                  <a:rect b="b" l="l" r="r" t="t"/>
                  <a:pathLst>
                    <a:path extrusionOk="0" h="177344" w="146090">
                      <a:moveTo>
                        <a:pt x="19759" y="177191"/>
                      </a:moveTo>
                      <a:cubicBezTo>
                        <a:pt x="13744" y="176590"/>
                        <a:pt x="7728" y="172980"/>
                        <a:pt x="3517" y="167566"/>
                      </a:cubicBezTo>
                      <a:cubicBezTo>
                        <a:pt x="-3101" y="157941"/>
                        <a:pt x="-93" y="144706"/>
                        <a:pt x="10134" y="138089"/>
                      </a:cubicBezTo>
                      <a:lnTo>
                        <a:pt x="87136" y="88759"/>
                      </a:lnTo>
                      <a:lnTo>
                        <a:pt x="16751" y="38227"/>
                      </a:lnTo>
                      <a:cubicBezTo>
                        <a:pt x="7126" y="31609"/>
                        <a:pt x="5321" y="18375"/>
                        <a:pt x="11939" y="8749"/>
                      </a:cubicBezTo>
                      <a:cubicBezTo>
                        <a:pt x="18556" y="-876"/>
                        <a:pt x="31791" y="-2681"/>
                        <a:pt x="41416" y="3937"/>
                      </a:cubicBezTo>
                      <a:lnTo>
                        <a:pt x="137067" y="72517"/>
                      </a:lnTo>
                      <a:cubicBezTo>
                        <a:pt x="142481" y="76728"/>
                        <a:pt x="146091" y="83345"/>
                        <a:pt x="146091" y="90564"/>
                      </a:cubicBezTo>
                      <a:cubicBezTo>
                        <a:pt x="146091" y="97783"/>
                        <a:pt x="142481" y="103799"/>
                        <a:pt x="136466" y="108010"/>
                      </a:cubicBezTo>
                      <a:lnTo>
                        <a:pt x="32994" y="174183"/>
                      </a:lnTo>
                      <a:cubicBezTo>
                        <a:pt x="28783" y="176590"/>
                        <a:pt x="24572" y="177793"/>
                        <a:pt x="19759" y="177191"/>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7" name="Google Shape;1137;p23"/>
                <p:cNvSpPr/>
                <p:nvPr/>
              </p:nvSpPr>
              <p:spPr>
                <a:xfrm>
                  <a:off x="1952020" y="3285054"/>
                  <a:ext cx="149062" cy="175942"/>
                </a:xfrm>
                <a:custGeom>
                  <a:rect b="b" l="l" r="r" t="t"/>
                  <a:pathLst>
                    <a:path extrusionOk="0" h="175942" w="149062">
                      <a:moveTo>
                        <a:pt x="109189" y="175830"/>
                      </a:moveTo>
                      <a:cubicBezTo>
                        <a:pt x="104377" y="175228"/>
                        <a:pt x="100166" y="173423"/>
                        <a:pt x="96556" y="170416"/>
                      </a:cubicBezTo>
                      <a:lnTo>
                        <a:pt x="6921" y="86796"/>
                      </a:lnTo>
                      <a:cubicBezTo>
                        <a:pt x="1507" y="81983"/>
                        <a:pt x="-900" y="74764"/>
                        <a:pt x="304" y="68147"/>
                      </a:cubicBezTo>
                      <a:cubicBezTo>
                        <a:pt x="1507" y="60928"/>
                        <a:pt x="5718" y="55514"/>
                        <a:pt x="12335" y="52506"/>
                      </a:cubicBezTo>
                      <a:lnTo>
                        <a:pt x="118815" y="1973"/>
                      </a:lnTo>
                      <a:cubicBezTo>
                        <a:pt x="129643" y="-2839"/>
                        <a:pt x="142276" y="1372"/>
                        <a:pt x="147089" y="12200"/>
                      </a:cubicBezTo>
                      <a:cubicBezTo>
                        <a:pt x="151902" y="23029"/>
                        <a:pt x="147690" y="35662"/>
                        <a:pt x="136862" y="40474"/>
                      </a:cubicBezTo>
                      <a:lnTo>
                        <a:pt x="58657" y="77772"/>
                      </a:lnTo>
                      <a:lnTo>
                        <a:pt x="125432" y="140337"/>
                      </a:lnTo>
                      <a:cubicBezTo>
                        <a:pt x="133854" y="148157"/>
                        <a:pt x="134456" y="161993"/>
                        <a:pt x="126635" y="170416"/>
                      </a:cubicBezTo>
                      <a:cubicBezTo>
                        <a:pt x="121823" y="174626"/>
                        <a:pt x="115205" y="176431"/>
                        <a:pt x="109189" y="175830"/>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138" name="Google Shape;1138;p23"/>
            <p:cNvGrpSpPr/>
            <p:nvPr/>
          </p:nvGrpSpPr>
          <p:grpSpPr>
            <a:xfrm>
              <a:off x="1537234" y="3483142"/>
              <a:ext cx="498107" cy="365756"/>
              <a:chOff x="1537234" y="3483142"/>
              <a:chExt cx="498107" cy="365756"/>
            </a:xfrm>
          </p:grpSpPr>
          <p:sp>
            <p:nvSpPr>
              <p:cNvPr id="1139" name="Google Shape;1139;p23"/>
              <p:cNvSpPr/>
              <p:nvPr/>
            </p:nvSpPr>
            <p:spPr>
              <a:xfrm>
                <a:off x="1537234" y="3483142"/>
                <a:ext cx="498107" cy="195010"/>
              </a:xfrm>
              <a:custGeom>
                <a:rect b="b" l="l" r="r" t="t"/>
                <a:pathLst>
                  <a:path extrusionOk="0" h="195010" w="498107">
                    <a:moveTo>
                      <a:pt x="0" y="0"/>
                    </a:moveTo>
                    <a:cubicBezTo>
                      <a:pt x="5414" y="98057"/>
                      <a:pt x="104675" y="182278"/>
                      <a:pt x="233413" y="193709"/>
                    </a:cubicBezTo>
                    <a:cubicBezTo>
                      <a:pt x="362151" y="205138"/>
                      <a:pt x="475247" y="140168"/>
                      <a:pt x="498107" y="44517"/>
                    </a:cubicBezTo>
                    <a:lnTo>
                      <a:pt x="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140" name="Google Shape;1140;p23"/>
              <p:cNvGrpSpPr/>
              <p:nvPr/>
            </p:nvGrpSpPr>
            <p:grpSpPr>
              <a:xfrm>
                <a:off x="1619670" y="3492165"/>
                <a:ext cx="315207" cy="356733"/>
                <a:chOff x="1619670" y="3492165"/>
                <a:chExt cx="315207" cy="356733"/>
              </a:xfrm>
            </p:grpSpPr>
            <p:sp>
              <p:nvSpPr>
                <p:cNvPr id="1141" name="Google Shape;1141;p23"/>
                <p:cNvSpPr/>
                <p:nvPr/>
              </p:nvSpPr>
              <p:spPr>
                <a:xfrm>
                  <a:off x="1619670" y="3492165"/>
                  <a:ext cx="315207" cy="356717"/>
                </a:xfrm>
                <a:custGeom>
                  <a:rect b="b" l="l" r="r" t="t"/>
                  <a:pathLst>
                    <a:path extrusionOk="0" h="356717" w="315207">
                      <a:moveTo>
                        <a:pt x="18028" y="0"/>
                      </a:moveTo>
                      <a:lnTo>
                        <a:pt x="582" y="194310"/>
                      </a:lnTo>
                      <a:cubicBezTo>
                        <a:pt x="-6637" y="276125"/>
                        <a:pt x="54123" y="348916"/>
                        <a:pt x="135937" y="356135"/>
                      </a:cubicBezTo>
                      <a:cubicBezTo>
                        <a:pt x="217752" y="363354"/>
                        <a:pt x="290543" y="302594"/>
                        <a:pt x="297762" y="220780"/>
                      </a:cubicBezTo>
                      <a:lnTo>
                        <a:pt x="315208" y="26470"/>
                      </a:lnTo>
                      <a:lnTo>
                        <a:pt x="18028" y="0"/>
                      </a:ln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2" name="Google Shape;1142;p23"/>
                <p:cNvSpPr/>
                <p:nvPr/>
              </p:nvSpPr>
              <p:spPr>
                <a:xfrm>
                  <a:off x="1753757" y="3504197"/>
                  <a:ext cx="45164" cy="222629"/>
                </a:xfrm>
                <a:custGeom>
                  <a:rect b="b" l="l" r="r" t="t"/>
                  <a:pathLst>
                    <a:path extrusionOk="0" h="222629" w="45164">
                      <a:moveTo>
                        <a:pt x="12077" y="222584"/>
                      </a:moveTo>
                      <a:lnTo>
                        <a:pt x="12077" y="222584"/>
                      </a:lnTo>
                      <a:cubicBezTo>
                        <a:pt x="4858" y="221983"/>
                        <a:pt x="-556" y="215365"/>
                        <a:pt x="46" y="208146"/>
                      </a:cubicBezTo>
                      <a:lnTo>
                        <a:pt x="18695" y="0"/>
                      </a:lnTo>
                      <a:lnTo>
                        <a:pt x="45164" y="2406"/>
                      </a:lnTo>
                      <a:lnTo>
                        <a:pt x="26515" y="210553"/>
                      </a:lnTo>
                      <a:cubicBezTo>
                        <a:pt x="25914" y="217772"/>
                        <a:pt x="19898" y="223186"/>
                        <a:pt x="12077" y="222584"/>
                      </a:cubicBezTo>
                      <a:close/>
                    </a:path>
                  </a:pathLst>
                </a:custGeom>
                <a:solidFill>
                  <a:srgbClr val="C64F5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3" name="Google Shape;1143;p23"/>
                <p:cNvSpPr/>
                <p:nvPr/>
              </p:nvSpPr>
              <p:spPr>
                <a:xfrm>
                  <a:off x="1653339" y="3715953"/>
                  <a:ext cx="263491" cy="132945"/>
                </a:xfrm>
                <a:custGeom>
                  <a:rect b="b" l="l" r="r" t="t"/>
                  <a:pathLst>
                    <a:path extrusionOk="0" h="132945" w="263491">
                      <a:moveTo>
                        <a:pt x="101667" y="132347"/>
                      </a:moveTo>
                      <a:cubicBezTo>
                        <a:pt x="182278" y="139566"/>
                        <a:pt x="254468" y="80611"/>
                        <a:pt x="263492" y="0"/>
                      </a:cubicBezTo>
                      <a:cubicBezTo>
                        <a:pt x="160622" y="83619"/>
                        <a:pt x="58353" y="86627"/>
                        <a:pt x="0" y="78205"/>
                      </a:cubicBezTo>
                      <a:cubicBezTo>
                        <a:pt x="24665" y="108284"/>
                        <a:pt x="60759" y="128738"/>
                        <a:pt x="101667" y="132347"/>
                      </a:cubicBezTo>
                      <a:close/>
                    </a:path>
                  </a:pathLst>
                </a:custGeom>
                <a:solidFill>
                  <a:srgbClr val="E05F6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1144" name="Google Shape;1144;p23"/>
          <p:cNvGrpSpPr/>
          <p:nvPr/>
        </p:nvGrpSpPr>
        <p:grpSpPr>
          <a:xfrm>
            <a:off x="1919256" y="854217"/>
            <a:ext cx="1866417" cy="1866417"/>
            <a:chOff x="5311255" y="4973092"/>
            <a:chExt cx="1465811" cy="1465811"/>
          </a:xfrm>
        </p:grpSpPr>
        <p:grpSp>
          <p:nvGrpSpPr>
            <p:cNvPr id="1145" name="Google Shape;1145;p23"/>
            <p:cNvGrpSpPr/>
            <p:nvPr/>
          </p:nvGrpSpPr>
          <p:grpSpPr>
            <a:xfrm>
              <a:off x="5311255" y="4973092"/>
              <a:ext cx="1465811" cy="1465811"/>
              <a:chOff x="5311255" y="4973092"/>
              <a:chExt cx="1465811" cy="1465811"/>
            </a:xfrm>
          </p:grpSpPr>
          <p:sp>
            <p:nvSpPr>
              <p:cNvPr id="1146" name="Google Shape;1146;p23"/>
              <p:cNvSpPr/>
              <p:nvPr/>
            </p:nvSpPr>
            <p:spPr>
              <a:xfrm rot="-2700000">
                <a:off x="5525918" y="5187755"/>
                <a:ext cx="1036485" cy="1036485"/>
              </a:xfrm>
              <a:custGeom>
                <a:rect b="b" l="l" r="r" t="t"/>
                <a:pathLst>
                  <a:path extrusionOk="0" h="1035909" w="1035909">
                    <a:moveTo>
                      <a:pt x="1035909" y="517955"/>
                    </a:moveTo>
                    <a:cubicBezTo>
                      <a:pt x="1035909" y="804013"/>
                      <a:pt x="804013" y="1035909"/>
                      <a:pt x="517955" y="1035909"/>
                    </a:cubicBezTo>
                    <a:cubicBezTo>
                      <a:pt x="231897" y="1035909"/>
                      <a:pt x="0" y="804013"/>
                      <a:pt x="0" y="517955"/>
                    </a:cubicBezTo>
                    <a:cubicBezTo>
                      <a:pt x="0" y="231896"/>
                      <a:pt x="231897" y="0"/>
                      <a:pt x="517955" y="0"/>
                    </a:cubicBezTo>
                    <a:cubicBezTo>
                      <a:pt x="804013" y="0"/>
                      <a:pt x="1035909" y="231896"/>
                      <a:pt x="1035909" y="517955"/>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7" name="Google Shape;1147;p23"/>
              <p:cNvSpPr/>
              <p:nvPr/>
            </p:nvSpPr>
            <p:spPr>
              <a:xfrm>
                <a:off x="5643011" y="5235541"/>
                <a:ext cx="918529" cy="987669"/>
              </a:xfrm>
              <a:custGeom>
                <a:rect b="b" l="l" r="r" t="t"/>
                <a:pathLst>
                  <a:path extrusionOk="0" h="987669" w="918529">
                    <a:moveTo>
                      <a:pt x="619025" y="0"/>
                    </a:moveTo>
                    <a:cubicBezTo>
                      <a:pt x="679784" y="73994"/>
                      <a:pt x="720090" y="165434"/>
                      <a:pt x="732122" y="267703"/>
                    </a:cubicBezTo>
                    <a:cubicBezTo>
                      <a:pt x="765209" y="551648"/>
                      <a:pt x="561875" y="808522"/>
                      <a:pt x="277930" y="841609"/>
                    </a:cubicBezTo>
                    <a:cubicBezTo>
                      <a:pt x="179270" y="853039"/>
                      <a:pt x="83619" y="836195"/>
                      <a:pt x="0" y="797092"/>
                    </a:cubicBezTo>
                    <a:cubicBezTo>
                      <a:pt x="108284" y="929440"/>
                      <a:pt x="279132" y="1005239"/>
                      <a:pt x="460809" y="984183"/>
                    </a:cubicBezTo>
                    <a:cubicBezTo>
                      <a:pt x="744755" y="951097"/>
                      <a:pt x="948088" y="694222"/>
                      <a:pt x="915001" y="410277"/>
                    </a:cubicBezTo>
                    <a:cubicBezTo>
                      <a:pt x="893345" y="224389"/>
                      <a:pt x="776638" y="73393"/>
                      <a:pt x="619025"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8" name="Google Shape;1148;p23"/>
              <p:cNvSpPr/>
              <p:nvPr/>
            </p:nvSpPr>
            <p:spPr>
              <a:xfrm>
                <a:off x="5560336" y="5226897"/>
                <a:ext cx="867133" cy="815963"/>
              </a:xfrm>
              <a:custGeom>
                <a:rect b="b" l="l" r="r" t="t"/>
                <a:pathLst>
                  <a:path extrusionOk="0" h="815963" w="867133">
                    <a:moveTo>
                      <a:pt x="45377" y="584957"/>
                    </a:moveTo>
                    <a:cubicBezTo>
                      <a:pt x="14697" y="321465"/>
                      <a:pt x="203592" y="82638"/>
                      <a:pt x="467084" y="51958"/>
                    </a:cubicBezTo>
                    <a:cubicBezTo>
                      <a:pt x="621088" y="33911"/>
                      <a:pt x="766670" y="91061"/>
                      <a:pt x="867134" y="194532"/>
                    </a:cubicBezTo>
                    <a:cubicBezTo>
                      <a:pt x="767873" y="60982"/>
                      <a:pt x="602439" y="-17224"/>
                      <a:pt x="424973" y="3230"/>
                    </a:cubicBezTo>
                    <a:cubicBezTo>
                      <a:pt x="161482" y="33911"/>
                      <a:pt x="-27414" y="272738"/>
                      <a:pt x="3266" y="536229"/>
                    </a:cubicBezTo>
                    <a:cubicBezTo>
                      <a:pt x="15899" y="645717"/>
                      <a:pt x="64627" y="742571"/>
                      <a:pt x="136215" y="815963"/>
                    </a:cubicBezTo>
                    <a:cubicBezTo>
                      <a:pt x="88089" y="749790"/>
                      <a:pt x="55604" y="671584"/>
                      <a:pt x="45377" y="584957"/>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149" name="Google Shape;1149;p23"/>
            <p:cNvGrpSpPr/>
            <p:nvPr/>
          </p:nvGrpSpPr>
          <p:grpSpPr>
            <a:xfrm>
              <a:off x="5794460" y="5494673"/>
              <a:ext cx="462916" cy="176777"/>
              <a:chOff x="5794460" y="5494673"/>
              <a:chExt cx="462916" cy="176777"/>
            </a:xfrm>
          </p:grpSpPr>
          <p:sp>
            <p:nvSpPr>
              <p:cNvPr id="1150" name="Google Shape;1150;p23"/>
              <p:cNvSpPr/>
              <p:nvPr/>
            </p:nvSpPr>
            <p:spPr>
              <a:xfrm rot="-396560">
                <a:off x="5801611" y="5538893"/>
                <a:ext cx="75733" cy="128625"/>
              </a:xfrm>
              <a:custGeom>
                <a:rect b="b" l="l" r="r" t="t"/>
                <a:pathLst>
                  <a:path extrusionOk="0" h="128736" w="75798">
                    <a:moveTo>
                      <a:pt x="75798" y="64369"/>
                    </a:moveTo>
                    <a:cubicBezTo>
                      <a:pt x="75798" y="99918"/>
                      <a:pt x="58830" y="128737"/>
                      <a:pt x="37899" y="128737"/>
                    </a:cubicBezTo>
                    <a:cubicBezTo>
                      <a:pt x="16968" y="128737"/>
                      <a:pt x="0" y="99919"/>
                      <a:pt x="0" y="64369"/>
                    </a:cubicBezTo>
                    <a:cubicBezTo>
                      <a:pt x="0" y="28819"/>
                      <a:pt x="16968" y="0"/>
                      <a:pt x="37899" y="0"/>
                    </a:cubicBezTo>
                    <a:cubicBezTo>
                      <a:pt x="58830" y="0"/>
                      <a:pt x="75798" y="28819"/>
                      <a:pt x="75798" y="64369"/>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1" name="Google Shape;1151;p23"/>
              <p:cNvSpPr/>
              <p:nvPr/>
            </p:nvSpPr>
            <p:spPr>
              <a:xfrm>
                <a:off x="6180067" y="5494673"/>
                <a:ext cx="77309" cy="127835"/>
              </a:xfrm>
              <a:custGeom>
                <a:rect b="b" l="l" r="r" t="t"/>
                <a:pathLst>
                  <a:path extrusionOk="0" h="127835" w="77309">
                    <a:moveTo>
                      <a:pt x="76554" y="59705"/>
                    </a:moveTo>
                    <a:cubicBezTo>
                      <a:pt x="80765" y="95198"/>
                      <a:pt x="66929" y="125277"/>
                      <a:pt x="45873" y="127683"/>
                    </a:cubicBezTo>
                    <a:cubicBezTo>
                      <a:pt x="24818" y="130090"/>
                      <a:pt x="4365" y="103620"/>
                      <a:pt x="755" y="68127"/>
                    </a:cubicBezTo>
                    <a:cubicBezTo>
                      <a:pt x="-3456" y="32634"/>
                      <a:pt x="10380" y="2555"/>
                      <a:pt x="31436" y="149"/>
                    </a:cubicBezTo>
                    <a:cubicBezTo>
                      <a:pt x="51889" y="-2258"/>
                      <a:pt x="72343" y="24813"/>
                      <a:pt x="76554" y="59705"/>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152" name="Google Shape;1152;p23"/>
            <p:cNvSpPr/>
            <p:nvPr/>
          </p:nvSpPr>
          <p:spPr>
            <a:xfrm>
              <a:off x="5703770" y="5713796"/>
              <a:ext cx="691216" cy="351228"/>
            </a:xfrm>
            <a:custGeom>
              <a:rect b="b" l="l" r="r" t="t"/>
              <a:pathLst>
                <a:path extrusionOk="0" h="351228" w="691216">
                  <a:moveTo>
                    <a:pt x="0" y="80612"/>
                  </a:moveTo>
                  <a:cubicBezTo>
                    <a:pt x="39704" y="252062"/>
                    <a:pt x="202732" y="369370"/>
                    <a:pt x="381401" y="348916"/>
                  </a:cubicBezTo>
                  <a:cubicBezTo>
                    <a:pt x="560070" y="327861"/>
                    <a:pt x="691816" y="176263"/>
                    <a:pt x="691214" y="0"/>
                  </a:cubicBezTo>
                  <a:lnTo>
                    <a:pt x="0" y="80612"/>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3" name="Google Shape;1153;p23"/>
            <p:cNvSpPr/>
            <p:nvPr/>
          </p:nvSpPr>
          <p:spPr>
            <a:xfrm>
              <a:off x="5835516" y="5913310"/>
              <a:ext cx="469833" cy="152399"/>
            </a:xfrm>
            <a:custGeom>
              <a:rect b="b" l="l" r="r" t="t"/>
              <a:pathLst>
                <a:path extrusionOk="0" h="152399" w="469833">
                  <a:moveTo>
                    <a:pt x="0" y="82627"/>
                  </a:moveTo>
                  <a:cubicBezTo>
                    <a:pt x="69182" y="134363"/>
                    <a:pt x="157012" y="160832"/>
                    <a:pt x="249655" y="150004"/>
                  </a:cubicBezTo>
                  <a:cubicBezTo>
                    <a:pt x="338087" y="139777"/>
                    <a:pt x="415089" y="97065"/>
                    <a:pt x="469833" y="35704"/>
                  </a:cubicBezTo>
                  <a:lnTo>
                    <a:pt x="465622" y="28485"/>
                  </a:lnTo>
                  <a:cubicBezTo>
                    <a:pt x="220780" y="-58143"/>
                    <a:pt x="3008" y="80221"/>
                    <a:pt x="0" y="82627"/>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21">
    <p:spTree>
      <p:nvGrpSpPr>
        <p:cNvPr id="1154" name="Shape 1154"/>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19">
    <p:spTree>
      <p:nvGrpSpPr>
        <p:cNvPr id="1155" name="Shape 1155"/>
        <p:cNvGrpSpPr/>
        <p:nvPr/>
      </p:nvGrpSpPr>
      <p:grpSpPr>
        <a:xfrm>
          <a:off x="0" y="0"/>
          <a:ext cx="0" cy="0"/>
          <a:chOff x="0" y="0"/>
          <a:chExt cx="0" cy="0"/>
        </a:xfrm>
      </p:grpSpPr>
      <p:grpSp>
        <p:nvGrpSpPr>
          <p:cNvPr id="1156" name="Google Shape;1156;p25"/>
          <p:cNvGrpSpPr/>
          <p:nvPr/>
        </p:nvGrpSpPr>
        <p:grpSpPr>
          <a:xfrm>
            <a:off x="0" y="0"/>
            <a:ext cx="12192000" cy="6858000"/>
            <a:chOff x="0" y="0"/>
            <a:chExt cx="12192000" cy="6858000"/>
          </a:xfrm>
        </p:grpSpPr>
        <p:sp>
          <p:nvSpPr>
            <p:cNvPr id="1157" name="Google Shape;1157;p25"/>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58" name="Google Shape;1158;p25">
              <a:hlinkClick r:id="rId2"/>
            </p:cNvPr>
            <p:cNvPicPr preferRelativeResize="0"/>
            <p:nvPr/>
          </p:nvPicPr>
          <p:blipFill rotWithShape="1">
            <a:blip r:embed="rId3">
              <a:alphaModFix/>
            </a:blip>
            <a:srcRect b="0" l="0" r="0" t="0"/>
            <a:stretch/>
          </p:blipFill>
          <p:spPr>
            <a:xfrm>
              <a:off x="465600" y="331100"/>
              <a:ext cx="5101466" cy="2201299"/>
            </a:xfrm>
            <a:prstGeom prst="rect">
              <a:avLst/>
            </a:prstGeom>
            <a:noFill/>
            <a:ln>
              <a:noFill/>
            </a:ln>
          </p:spPr>
        </p:pic>
        <p:sp>
          <p:nvSpPr>
            <p:cNvPr id="1159" name="Google Shape;1159;p25"/>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rgbClr val="3F3F3F"/>
                  </a:solidFill>
                  <a:latin typeface="Poppins"/>
                  <a:ea typeface="Poppins"/>
                  <a:cs typeface="Poppins"/>
                  <a:sym typeface="Poppins"/>
                </a:rPr>
                <a:t>Free </a:t>
              </a:r>
              <a:r>
                <a:rPr b="0" i="0" lang="en" sz="3600" u="none" cap="none" strike="noStrike">
                  <a:solidFill>
                    <a:srgbClr val="3F3F3F"/>
                  </a:solidFill>
                  <a:latin typeface="Poppins"/>
                  <a:ea typeface="Poppins"/>
                  <a:cs typeface="Poppins"/>
                  <a:sym typeface="Poppins"/>
                </a:rPr>
                <a:t>themes and templates for </a:t>
              </a:r>
              <a:r>
                <a:rPr b="1" i="0" lang="en" sz="3600" u="none" cap="none" strike="noStrike">
                  <a:solidFill>
                    <a:srgbClr val="3F3F3F"/>
                  </a:solidFill>
                  <a:latin typeface="Poppins"/>
                  <a:ea typeface="Poppins"/>
                  <a:cs typeface="Poppins"/>
                  <a:sym typeface="Poppins"/>
                </a:rPr>
                <a:t>Google Slides</a:t>
              </a:r>
              <a:r>
                <a:rPr b="0" i="0" lang="en" sz="3600" u="none" cap="none" strike="noStrike">
                  <a:solidFill>
                    <a:srgbClr val="3F3F3F"/>
                  </a:solidFill>
                  <a:latin typeface="Poppins"/>
                  <a:ea typeface="Poppins"/>
                  <a:cs typeface="Poppins"/>
                  <a:sym typeface="Poppins"/>
                </a:rPr>
                <a:t> or </a:t>
              </a:r>
              <a:r>
                <a:rPr b="1" i="0" lang="en" sz="3600" u="none" cap="none" strike="noStrike">
                  <a:solidFill>
                    <a:srgbClr val="3F3F3F"/>
                  </a:solidFill>
                  <a:latin typeface="Poppins"/>
                  <a:ea typeface="Poppins"/>
                  <a:cs typeface="Poppins"/>
                  <a:sym typeface="Poppins"/>
                </a:rPr>
                <a:t>PowerPoint</a:t>
              </a:r>
              <a:endParaRPr b="1" i="0" sz="36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3000"/>
                <a:buFont typeface="Arial"/>
                <a:buNone/>
              </a:pPr>
              <a:r>
                <a:rPr b="1" i="0" lang="en" sz="3000" u="none" cap="none" strike="noStrike">
                  <a:solidFill>
                    <a:srgbClr val="FFCB25"/>
                  </a:solidFill>
                  <a:latin typeface="Poppins"/>
                  <a:ea typeface="Poppins"/>
                  <a:cs typeface="Poppins"/>
                  <a:sym typeface="Poppins"/>
                </a:rPr>
                <a:t>NOT to be sold as is or modified!</a:t>
              </a:r>
              <a:endParaRPr b="1" i="0" sz="3000" u="none" cap="none" strike="noStrike">
                <a:solidFill>
                  <a:srgbClr val="FFCB25"/>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700"/>
                <a:buFont typeface="Arial"/>
                <a:buNone/>
              </a:pPr>
              <a:r>
                <a:rPr b="0" i="0" lang="en" sz="2700" u="none" cap="none" strike="noStrike">
                  <a:solidFill>
                    <a:srgbClr val="3F3F3F"/>
                  </a:solidFill>
                  <a:latin typeface="Poppins"/>
                  <a:ea typeface="Poppins"/>
                  <a:cs typeface="Poppins"/>
                  <a:sym typeface="Poppins"/>
                </a:rPr>
                <a:t>Read </a:t>
              </a:r>
              <a:r>
                <a:rPr b="0" i="0" lang="en" sz="2700" u="sng" cap="none" strike="noStrike">
                  <a:solidFill>
                    <a:srgbClr val="3F3F3F"/>
                  </a:solidFill>
                  <a:latin typeface="Poppins"/>
                  <a:ea typeface="Poppins"/>
                  <a:cs typeface="Poppins"/>
                  <a:sym typeface="Poppins"/>
                  <a:hlinkClick r:id="rId4">
                    <a:extLst>
                      <a:ext uri="{A12FA001-AC4F-418D-AE19-62706E023703}">
                        <ahyp:hlinkClr val="tx"/>
                      </a:ext>
                    </a:extLst>
                  </a:hlinkClick>
                </a:rPr>
                <a:t>FAQ</a:t>
              </a:r>
              <a:r>
                <a:rPr b="1" i="0" lang="en" sz="4400" u="none" cap="none" strike="noStrike">
                  <a:solidFill>
                    <a:srgbClr val="FFCB25"/>
                  </a:solidFill>
                  <a:latin typeface="Poppins"/>
                  <a:ea typeface="Poppins"/>
                  <a:cs typeface="Poppins"/>
                  <a:sym typeface="Poppins"/>
                </a:rPr>
                <a:t> </a:t>
              </a:r>
              <a:r>
                <a:rPr b="0" i="0" lang="en" sz="2700" u="none" cap="none" strike="noStrike">
                  <a:solidFill>
                    <a:srgbClr val="3F3F3F"/>
                  </a:solidFill>
                  <a:latin typeface="Poppins"/>
                  <a:ea typeface="Poppins"/>
                  <a:cs typeface="Poppins"/>
                  <a:sym typeface="Poppins"/>
                </a:rPr>
                <a:t>on slidesmania.com</a:t>
              </a:r>
              <a:endParaRPr b="0" i="0" sz="27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3F3F3F"/>
                  </a:solidFill>
                  <a:latin typeface="Poppins"/>
                  <a:ea typeface="Poppins"/>
                  <a:cs typeface="Poppins"/>
                  <a:sym typeface="Poppins"/>
                </a:rPr>
                <a:t>Do not remove the slidesmania.com text on the sides.</a:t>
              </a:r>
              <a:endParaRPr b="0" i="0" sz="2000" u="none" cap="none" strike="noStrike">
                <a:solidFill>
                  <a:srgbClr val="3F3F3F"/>
                </a:solidFill>
                <a:latin typeface="Poppins"/>
                <a:ea typeface="Poppins"/>
                <a:cs typeface="Poppins"/>
                <a:sym typeface="Poppins"/>
              </a:endParaRPr>
            </a:p>
          </p:txBody>
        </p:sp>
        <p:cxnSp>
          <p:nvCxnSpPr>
            <p:cNvPr id="1160" name="Google Shape;1160;p25"/>
            <p:cNvCxnSpPr/>
            <p:nvPr/>
          </p:nvCxnSpPr>
          <p:spPr>
            <a:xfrm>
              <a:off x="10423367" y="5688858"/>
              <a:ext cx="1495200" cy="12900"/>
            </a:xfrm>
            <a:prstGeom prst="straightConnector1">
              <a:avLst/>
            </a:prstGeom>
            <a:noFill/>
            <a:ln cap="flat" cmpd="sng" w="38100">
              <a:solidFill>
                <a:srgbClr val="FFCB25"/>
              </a:solidFill>
              <a:prstDash val="solid"/>
              <a:round/>
              <a:headEnd len="sm" w="sm" type="none"/>
              <a:tailEnd len="sm" w="sm" type="none"/>
            </a:ln>
          </p:spPr>
        </p:cxnSp>
        <p:pic>
          <p:nvPicPr>
            <p:cNvPr id="1161" name="Google Shape;1161;p25">
              <a:hlinkClick r:id="rId5"/>
            </p:cNvPr>
            <p:cNvPicPr preferRelativeResize="0"/>
            <p:nvPr/>
          </p:nvPicPr>
          <p:blipFill rotWithShape="1">
            <a:blip r:embed="rId6">
              <a:alphaModFix/>
            </a:blip>
            <a:srcRect b="0" l="0" r="0" t="0"/>
            <a:stretch/>
          </p:blipFill>
          <p:spPr>
            <a:xfrm>
              <a:off x="8982558" y="5912306"/>
              <a:ext cx="713232" cy="637863"/>
            </a:xfrm>
            <a:prstGeom prst="rect">
              <a:avLst/>
            </a:prstGeom>
            <a:noFill/>
            <a:ln>
              <a:noFill/>
            </a:ln>
          </p:spPr>
        </p:pic>
        <p:pic>
          <p:nvPicPr>
            <p:cNvPr id="1162" name="Google Shape;1162;p25">
              <a:hlinkClick r:id="rId7"/>
            </p:cNvPr>
            <p:cNvPicPr preferRelativeResize="0"/>
            <p:nvPr/>
          </p:nvPicPr>
          <p:blipFill rotWithShape="1">
            <a:blip r:embed="rId8">
              <a:alphaModFix/>
            </a:blip>
            <a:srcRect b="0" l="0" r="0" t="0"/>
            <a:stretch/>
          </p:blipFill>
          <p:spPr>
            <a:xfrm>
              <a:off x="9764428" y="5916798"/>
              <a:ext cx="708660" cy="628879"/>
            </a:xfrm>
            <a:prstGeom prst="rect">
              <a:avLst/>
            </a:prstGeom>
            <a:noFill/>
            <a:ln>
              <a:noFill/>
            </a:ln>
          </p:spPr>
        </p:pic>
        <p:pic>
          <p:nvPicPr>
            <p:cNvPr id="1163" name="Google Shape;1163;p25">
              <a:hlinkClick r:id="rId9"/>
            </p:cNvPr>
            <p:cNvPicPr preferRelativeResize="0"/>
            <p:nvPr/>
          </p:nvPicPr>
          <p:blipFill rotWithShape="1">
            <a:blip r:embed="rId10">
              <a:alphaModFix/>
            </a:blip>
            <a:srcRect b="0" l="0" r="0" t="0"/>
            <a:stretch/>
          </p:blipFill>
          <p:spPr>
            <a:xfrm>
              <a:off x="10541715" y="5905569"/>
              <a:ext cx="612648" cy="624387"/>
            </a:xfrm>
            <a:prstGeom prst="rect">
              <a:avLst/>
            </a:prstGeom>
            <a:noFill/>
            <a:ln>
              <a:noFill/>
            </a:ln>
          </p:spPr>
        </p:pic>
        <p:pic>
          <p:nvPicPr>
            <p:cNvPr id="1164" name="Google Shape;1164;p25">
              <a:hlinkClick r:id="rId11"/>
            </p:cNvPr>
            <p:cNvPicPr preferRelativeResize="0"/>
            <p:nvPr/>
          </p:nvPicPr>
          <p:blipFill rotWithShape="1">
            <a:blip r:embed="rId12">
              <a:alphaModFix/>
            </a:blip>
            <a:srcRect b="0" l="0" r="0" t="0"/>
            <a:stretch/>
          </p:blipFill>
          <p:spPr>
            <a:xfrm>
              <a:off x="11219049" y="5916799"/>
              <a:ext cx="699516" cy="601927"/>
            </a:xfrm>
            <a:prstGeom prst="rect">
              <a:avLst/>
            </a:prstGeom>
            <a:noFill/>
            <a:ln>
              <a:noFill/>
            </a:ln>
          </p:spPr>
        </p:pic>
        <p:sp>
          <p:nvSpPr>
            <p:cNvPr id="1165" name="Google Shape;1165;p25"/>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2400"/>
                <a:buFont typeface="Arial"/>
                <a:buNone/>
              </a:pPr>
              <a:r>
                <a:rPr b="1" i="0" lang="en" sz="2400" u="none" cap="none" strike="noStrike">
                  <a:solidFill>
                    <a:srgbClr val="252525"/>
                  </a:solidFill>
                  <a:latin typeface="Homemade Apple"/>
                  <a:ea typeface="Homemade Apple"/>
                  <a:cs typeface="Homemade Apple"/>
                  <a:sym typeface="Homemade Apple"/>
                </a:rPr>
                <a:t>Sharing is caring!</a:t>
              </a:r>
              <a:endParaRPr b="1" i="0" sz="2400" u="none" cap="none" strike="noStrike">
                <a:solidFill>
                  <a:srgbClr val="252525"/>
                </a:solidFill>
                <a:latin typeface="Homemade Apple"/>
                <a:ea typeface="Homemade Apple"/>
                <a:cs typeface="Homemade Apple"/>
                <a:sym typeface="Homemade Apple"/>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Profile 1">
  <p:cSld name="CUSTOM_16_1">
    <p:spTree>
      <p:nvGrpSpPr>
        <p:cNvPr id="244" name="Shape 244"/>
        <p:cNvGrpSpPr/>
        <p:nvPr/>
      </p:nvGrpSpPr>
      <p:grpSpPr>
        <a:xfrm>
          <a:off x="0" y="0"/>
          <a:ext cx="0" cy="0"/>
          <a:chOff x="0" y="0"/>
          <a:chExt cx="0" cy="0"/>
        </a:xfrm>
      </p:grpSpPr>
      <p:sp>
        <p:nvSpPr>
          <p:cNvPr id="245" name="Google Shape;245;p4"/>
          <p:cNvSpPr/>
          <p:nvPr/>
        </p:nvSpPr>
        <p:spPr>
          <a:xfrm>
            <a:off x="50657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lang="en" sz="2400">
                <a:latin typeface="Gochi Hand"/>
                <a:ea typeface="Gochi Hand"/>
                <a:cs typeface="Gochi Hand"/>
                <a:sym typeface="Gochi Hand"/>
              </a:rPr>
              <a:t>Likes chocolate</a:t>
            </a:r>
            <a:endParaRPr i="0" sz="2400" u="none" cap="none" strike="noStrike">
              <a:solidFill>
                <a:srgbClr val="000000"/>
              </a:solidFill>
              <a:latin typeface="Gochi Hand"/>
              <a:ea typeface="Gochi Hand"/>
              <a:cs typeface="Gochi Hand"/>
              <a:sym typeface="Gochi Hand"/>
            </a:endParaRPr>
          </a:p>
        </p:txBody>
      </p:sp>
      <p:sp>
        <p:nvSpPr>
          <p:cNvPr id="246" name="Google Shape;246;p4"/>
          <p:cNvSpPr/>
          <p:nvPr/>
        </p:nvSpPr>
        <p:spPr>
          <a:xfrm>
            <a:off x="429105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lang="en" sz="2400">
                <a:latin typeface="Gochi Hand"/>
                <a:ea typeface="Gochi Hand"/>
                <a:cs typeface="Gochi Hand"/>
                <a:sym typeface="Gochi Hand"/>
              </a:rPr>
              <a:t>Loves dogs</a:t>
            </a:r>
            <a:endParaRPr i="0" sz="2400" u="none" cap="none" strike="noStrike">
              <a:solidFill>
                <a:srgbClr val="000000"/>
              </a:solidFill>
              <a:latin typeface="Gochi Hand"/>
              <a:ea typeface="Gochi Hand"/>
              <a:cs typeface="Gochi Hand"/>
              <a:sym typeface="Gochi Hand"/>
            </a:endParaRPr>
          </a:p>
        </p:txBody>
      </p:sp>
      <p:sp>
        <p:nvSpPr>
          <p:cNvPr id="247" name="Google Shape;247;p4"/>
          <p:cNvSpPr/>
          <p:nvPr/>
        </p:nvSpPr>
        <p:spPr>
          <a:xfrm>
            <a:off x="807553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lang="en" sz="2400">
                <a:latin typeface="Gochi Hand"/>
                <a:ea typeface="Gochi Hand"/>
                <a:cs typeface="Gochi Hand"/>
                <a:sym typeface="Gochi Hand"/>
              </a:rPr>
              <a:t>Favorite color is yellow</a:t>
            </a:r>
            <a:endParaRPr baseline="30000" i="0" sz="2400" u="none" cap="none" strike="noStrike">
              <a:solidFill>
                <a:srgbClr val="000000"/>
              </a:solidFill>
              <a:latin typeface="Gochi Hand"/>
              <a:ea typeface="Gochi Hand"/>
              <a:cs typeface="Gochi Hand"/>
              <a:sym typeface="Gochi Hand"/>
            </a:endParaRPr>
          </a:p>
        </p:txBody>
      </p:sp>
      <p:pic>
        <p:nvPicPr>
          <p:cNvPr id="248" name="Google Shape;248;p4"/>
          <p:cNvPicPr preferRelativeResize="0"/>
          <p:nvPr/>
        </p:nvPicPr>
        <p:blipFill rotWithShape="1">
          <a:blip r:embed="rId2">
            <a:alphaModFix/>
          </a:blip>
          <a:srcRect b="22752" l="0" r="0" t="10430"/>
          <a:stretch/>
        </p:blipFill>
        <p:spPr>
          <a:xfrm>
            <a:off x="4022288" y="445113"/>
            <a:ext cx="4201800" cy="4211400"/>
          </a:xfrm>
          <a:prstGeom prst="ellipse">
            <a:avLst/>
          </a:prstGeom>
          <a:noFill/>
          <a:ln>
            <a:noFill/>
          </a:ln>
        </p:spPr>
      </p:pic>
      <p:grpSp>
        <p:nvGrpSpPr>
          <p:cNvPr id="249" name="Google Shape;249;p4"/>
          <p:cNvGrpSpPr/>
          <p:nvPr/>
        </p:nvGrpSpPr>
        <p:grpSpPr>
          <a:xfrm>
            <a:off x="8196911" y="564472"/>
            <a:ext cx="1321102" cy="1321102"/>
            <a:chOff x="1387100" y="17486"/>
            <a:chExt cx="1321102" cy="1321102"/>
          </a:xfrm>
        </p:grpSpPr>
        <p:grpSp>
          <p:nvGrpSpPr>
            <p:cNvPr id="250" name="Google Shape;250;p4"/>
            <p:cNvGrpSpPr/>
            <p:nvPr/>
          </p:nvGrpSpPr>
          <p:grpSpPr>
            <a:xfrm>
              <a:off x="1387100" y="17486"/>
              <a:ext cx="1321102" cy="1321102"/>
              <a:chOff x="1387100" y="17486"/>
              <a:chExt cx="1321102" cy="1321102"/>
            </a:xfrm>
          </p:grpSpPr>
          <p:sp>
            <p:nvSpPr>
              <p:cNvPr id="251" name="Google Shape;251;p4"/>
              <p:cNvSpPr/>
              <p:nvPr/>
            </p:nvSpPr>
            <p:spPr>
              <a:xfrm rot="-2700000">
                <a:off x="1580571" y="210957"/>
                <a:ext cx="934160" cy="934160"/>
              </a:xfrm>
              <a:custGeom>
                <a:rect b="b" l="l" r="r" t="t"/>
                <a:pathLst>
                  <a:path extrusionOk="0" h="933641" w="933641">
                    <a:moveTo>
                      <a:pt x="933642" y="466821"/>
                    </a:moveTo>
                    <a:cubicBezTo>
                      <a:pt x="933642" y="724639"/>
                      <a:pt x="724639" y="933642"/>
                      <a:pt x="466821" y="933642"/>
                    </a:cubicBezTo>
                    <a:cubicBezTo>
                      <a:pt x="209003" y="933642"/>
                      <a:pt x="0" y="724639"/>
                      <a:pt x="0" y="466821"/>
                    </a:cubicBezTo>
                    <a:cubicBezTo>
                      <a:pt x="0" y="209003"/>
                      <a:pt x="209003" y="0"/>
                      <a:pt x="466821" y="0"/>
                    </a:cubicBezTo>
                    <a:cubicBezTo>
                      <a:pt x="724639" y="0"/>
                      <a:pt x="933642" y="209003"/>
                      <a:pt x="933642" y="466821"/>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 name="Google Shape;252;p4"/>
              <p:cNvSpPr/>
              <p:nvPr/>
            </p:nvSpPr>
            <p:spPr>
              <a:xfrm>
                <a:off x="1601002" y="359142"/>
                <a:ext cx="913541" cy="785773"/>
              </a:xfrm>
              <a:custGeom>
                <a:rect b="b" l="l" r="r" t="t"/>
                <a:pathLst>
                  <a:path extrusionOk="0" h="785773" w="913541">
                    <a:moveTo>
                      <a:pt x="788068" y="0"/>
                    </a:moveTo>
                    <a:cubicBezTo>
                      <a:pt x="813335" y="82416"/>
                      <a:pt x="816343" y="172653"/>
                      <a:pt x="791678" y="262288"/>
                    </a:cubicBezTo>
                    <a:cubicBezTo>
                      <a:pt x="723098" y="510741"/>
                      <a:pt x="465622" y="656924"/>
                      <a:pt x="217170" y="588344"/>
                    </a:cubicBezTo>
                    <a:cubicBezTo>
                      <a:pt x="130543" y="564281"/>
                      <a:pt x="57150" y="517960"/>
                      <a:pt x="0" y="456598"/>
                    </a:cubicBezTo>
                    <a:cubicBezTo>
                      <a:pt x="45720" y="603384"/>
                      <a:pt x="162426" y="724903"/>
                      <a:pt x="321845" y="768818"/>
                    </a:cubicBezTo>
                    <a:cubicBezTo>
                      <a:pt x="570297" y="837398"/>
                      <a:pt x="827773" y="691816"/>
                      <a:pt x="896353" y="442762"/>
                    </a:cubicBezTo>
                    <a:cubicBezTo>
                      <a:pt x="941471" y="280336"/>
                      <a:pt x="895150" y="114300"/>
                      <a:pt x="788068"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 name="Google Shape;253;p4"/>
              <p:cNvSpPr/>
              <p:nvPr/>
            </p:nvSpPr>
            <p:spPr>
              <a:xfrm>
                <a:off x="1611704" y="244714"/>
                <a:ext cx="853766" cy="596894"/>
              </a:xfrm>
              <a:custGeom>
                <a:rect b="b" l="l" r="r" t="t"/>
                <a:pathLst>
                  <a:path extrusionOk="0" h="596894" w="853766">
                    <a:moveTo>
                      <a:pt x="33814" y="373709"/>
                    </a:moveTo>
                    <a:cubicBezTo>
                      <a:pt x="97582" y="142703"/>
                      <a:pt x="336409" y="7347"/>
                      <a:pt x="567415" y="71115"/>
                    </a:cubicBezTo>
                    <a:cubicBezTo>
                      <a:pt x="702169" y="108413"/>
                      <a:pt x="804437" y="205267"/>
                      <a:pt x="853767" y="325583"/>
                    </a:cubicBezTo>
                    <a:cubicBezTo>
                      <a:pt x="816469" y="180602"/>
                      <a:pt x="703973" y="58482"/>
                      <a:pt x="549368" y="15769"/>
                    </a:cubicBezTo>
                    <a:cubicBezTo>
                      <a:pt x="318361" y="-47998"/>
                      <a:pt x="79534" y="87357"/>
                      <a:pt x="15767" y="318364"/>
                    </a:cubicBezTo>
                    <a:cubicBezTo>
                      <a:pt x="-10702" y="414015"/>
                      <a:pt x="-2882" y="511471"/>
                      <a:pt x="32010" y="596895"/>
                    </a:cubicBezTo>
                    <a:cubicBezTo>
                      <a:pt x="13361" y="525908"/>
                      <a:pt x="12759" y="449508"/>
                      <a:pt x="33814" y="373709"/>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54" name="Google Shape;254;p4"/>
            <p:cNvGrpSpPr/>
            <p:nvPr/>
          </p:nvGrpSpPr>
          <p:grpSpPr>
            <a:xfrm>
              <a:off x="1875282" y="466741"/>
              <a:ext cx="404681" cy="204704"/>
              <a:chOff x="1875282" y="466741"/>
              <a:chExt cx="404681" cy="204704"/>
            </a:xfrm>
          </p:grpSpPr>
          <p:sp>
            <p:nvSpPr>
              <p:cNvPr id="255" name="Google Shape;255;p4"/>
              <p:cNvSpPr/>
              <p:nvPr/>
            </p:nvSpPr>
            <p:spPr>
              <a:xfrm>
                <a:off x="1875282" y="466741"/>
                <a:ext cx="73211" cy="113264"/>
              </a:xfrm>
              <a:custGeom>
                <a:rect b="b" l="l" r="r" t="t"/>
                <a:pathLst>
                  <a:path extrusionOk="0" h="113264" w="73211">
                    <a:moveTo>
                      <a:pt x="69823" y="65656"/>
                    </a:moveTo>
                    <a:cubicBezTo>
                      <a:pt x="61401" y="96336"/>
                      <a:pt x="39744" y="117392"/>
                      <a:pt x="21095" y="112579"/>
                    </a:cubicBezTo>
                    <a:cubicBezTo>
                      <a:pt x="3048" y="107766"/>
                      <a:pt x="-5374" y="78289"/>
                      <a:pt x="3649" y="47608"/>
                    </a:cubicBezTo>
                    <a:cubicBezTo>
                      <a:pt x="12071" y="16928"/>
                      <a:pt x="33728" y="-4127"/>
                      <a:pt x="52377" y="685"/>
                    </a:cubicBezTo>
                    <a:cubicBezTo>
                      <a:pt x="70424" y="5498"/>
                      <a:pt x="78245" y="34374"/>
                      <a:pt x="69823" y="65656"/>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 name="Google Shape;256;p4"/>
              <p:cNvSpPr/>
              <p:nvPr/>
            </p:nvSpPr>
            <p:spPr>
              <a:xfrm>
                <a:off x="2206752" y="558181"/>
                <a:ext cx="73211" cy="113264"/>
              </a:xfrm>
              <a:custGeom>
                <a:rect b="b" l="l" r="r" t="t"/>
                <a:pathLst>
                  <a:path extrusionOk="0" h="113264" w="73211">
                    <a:moveTo>
                      <a:pt x="69823" y="65656"/>
                    </a:moveTo>
                    <a:cubicBezTo>
                      <a:pt x="61401" y="96336"/>
                      <a:pt x="39744" y="117392"/>
                      <a:pt x="21095" y="112579"/>
                    </a:cubicBezTo>
                    <a:cubicBezTo>
                      <a:pt x="3048" y="107766"/>
                      <a:pt x="-5374" y="78289"/>
                      <a:pt x="3649" y="47608"/>
                    </a:cubicBezTo>
                    <a:cubicBezTo>
                      <a:pt x="12071" y="16928"/>
                      <a:pt x="33728" y="-4127"/>
                      <a:pt x="52377" y="685"/>
                    </a:cubicBezTo>
                    <a:cubicBezTo>
                      <a:pt x="70424" y="5498"/>
                      <a:pt x="78245" y="34975"/>
                      <a:pt x="69823" y="65656"/>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57" name="Google Shape;257;p4"/>
            <p:cNvSpPr/>
            <p:nvPr/>
          </p:nvSpPr>
          <p:spPr>
            <a:xfrm>
              <a:off x="1729509" y="637072"/>
              <a:ext cx="609028" cy="365251"/>
            </a:xfrm>
            <a:custGeom>
              <a:rect b="b" l="l" r="r" t="t"/>
              <a:pathLst>
                <a:path extrusionOk="0" h="365251" w="609028">
                  <a:moveTo>
                    <a:pt x="3840" y="0"/>
                  </a:moveTo>
                  <a:cubicBezTo>
                    <a:pt x="-20824" y="156410"/>
                    <a:pt x="75428" y="310415"/>
                    <a:pt x="231839" y="353728"/>
                  </a:cubicBezTo>
                  <a:cubicBezTo>
                    <a:pt x="388249" y="397042"/>
                    <a:pt x="550074" y="314626"/>
                    <a:pt x="609029" y="167239"/>
                  </a:cubicBezTo>
                  <a:lnTo>
                    <a:pt x="384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8" name="Google Shape;258;p4"/>
            <p:cNvSpPr/>
            <p:nvPr/>
          </p:nvSpPr>
          <p:spPr>
            <a:xfrm>
              <a:off x="1774858" y="844381"/>
              <a:ext cx="409073" cy="158011"/>
            </a:xfrm>
            <a:custGeom>
              <a:rect b="b" l="l" r="r" t="t"/>
              <a:pathLst>
                <a:path extrusionOk="0" h="158011" w="409073">
                  <a:moveTo>
                    <a:pt x="0" y="5649"/>
                  </a:moveTo>
                  <a:cubicBezTo>
                    <a:pt x="40306" y="72425"/>
                    <a:pt x="105276" y="124160"/>
                    <a:pt x="185888" y="146419"/>
                  </a:cubicBezTo>
                  <a:cubicBezTo>
                    <a:pt x="263492" y="168076"/>
                    <a:pt x="341697" y="158450"/>
                    <a:pt x="409074" y="125364"/>
                  </a:cubicBezTo>
                  <a:lnTo>
                    <a:pt x="407871" y="118145"/>
                  </a:lnTo>
                  <a:cubicBezTo>
                    <a:pt x="232210" y="-37063"/>
                    <a:pt x="3610" y="5048"/>
                    <a:pt x="0" y="5649"/>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59" name="Google Shape;259;p4"/>
          <p:cNvGrpSpPr/>
          <p:nvPr/>
        </p:nvGrpSpPr>
        <p:grpSpPr>
          <a:xfrm>
            <a:off x="2496469" y="2871677"/>
            <a:ext cx="1620004" cy="1620004"/>
            <a:chOff x="9779241" y="2966391"/>
            <a:chExt cx="1324507" cy="1324507"/>
          </a:xfrm>
        </p:grpSpPr>
        <p:grpSp>
          <p:nvGrpSpPr>
            <p:cNvPr id="260" name="Google Shape;260;p4"/>
            <p:cNvGrpSpPr/>
            <p:nvPr/>
          </p:nvGrpSpPr>
          <p:grpSpPr>
            <a:xfrm>
              <a:off x="9779241" y="2966391"/>
              <a:ext cx="1324507" cy="1324507"/>
              <a:chOff x="9779241" y="2966391"/>
              <a:chExt cx="1324507" cy="1324507"/>
            </a:xfrm>
          </p:grpSpPr>
          <p:sp>
            <p:nvSpPr>
              <p:cNvPr id="261" name="Google Shape;261;p4"/>
              <p:cNvSpPr/>
              <p:nvPr/>
            </p:nvSpPr>
            <p:spPr>
              <a:xfrm rot="-2700000">
                <a:off x="9973211" y="3160361"/>
                <a:ext cx="936568" cy="936568"/>
              </a:xfrm>
              <a:custGeom>
                <a:rect b="b" l="l" r="r" t="t"/>
                <a:pathLst>
                  <a:path extrusionOk="0" h="936047" w="936047">
                    <a:moveTo>
                      <a:pt x="936048" y="468024"/>
                    </a:moveTo>
                    <a:cubicBezTo>
                      <a:pt x="936048" y="726507"/>
                      <a:pt x="726506" y="936048"/>
                      <a:pt x="468023" y="936048"/>
                    </a:cubicBezTo>
                    <a:cubicBezTo>
                      <a:pt x="209541" y="936048"/>
                      <a:pt x="-1" y="726506"/>
                      <a:pt x="-1" y="468024"/>
                    </a:cubicBezTo>
                    <a:cubicBezTo>
                      <a:pt x="-1" y="209541"/>
                      <a:pt x="209541" y="0"/>
                      <a:pt x="468023" y="0"/>
                    </a:cubicBezTo>
                    <a:cubicBezTo>
                      <a:pt x="726506" y="0"/>
                      <a:pt x="936048" y="209542"/>
                      <a:pt x="936048" y="468024"/>
                    </a:cubicBezTo>
                    <a:close/>
                  </a:path>
                </a:pathLst>
              </a:custGeom>
              <a:solidFill>
                <a:srgbClr val="F943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2" name="Google Shape;262;p4"/>
              <p:cNvSpPr/>
              <p:nvPr/>
            </p:nvSpPr>
            <p:spPr>
              <a:xfrm>
                <a:off x="10113945" y="3183555"/>
                <a:ext cx="794483" cy="912470"/>
              </a:xfrm>
              <a:custGeom>
                <a:rect b="b" l="l" r="r" t="t"/>
                <a:pathLst>
                  <a:path extrusionOk="0" h="912470" w="794483">
                    <a:moveTo>
                      <a:pt x="474044" y="0"/>
                    </a:moveTo>
                    <a:cubicBezTo>
                      <a:pt x="536007" y="60158"/>
                      <a:pt x="582328" y="138363"/>
                      <a:pt x="603383" y="228600"/>
                    </a:cubicBezTo>
                    <a:cubicBezTo>
                      <a:pt x="662338" y="480060"/>
                      <a:pt x="506529" y="732122"/>
                      <a:pt x="254467" y="791076"/>
                    </a:cubicBezTo>
                    <a:cubicBezTo>
                      <a:pt x="167239" y="811530"/>
                      <a:pt x="79408" y="806116"/>
                      <a:pt x="0" y="779646"/>
                    </a:cubicBezTo>
                    <a:cubicBezTo>
                      <a:pt x="110691" y="887329"/>
                      <a:pt x="271913" y="937861"/>
                      <a:pt x="433137" y="899962"/>
                    </a:cubicBezTo>
                    <a:cubicBezTo>
                      <a:pt x="684596" y="841007"/>
                      <a:pt x="841007" y="588946"/>
                      <a:pt x="782053" y="337486"/>
                    </a:cubicBezTo>
                    <a:cubicBezTo>
                      <a:pt x="744153" y="173255"/>
                      <a:pt x="623236" y="49931"/>
                      <a:pt x="474044" y="0"/>
                    </a:cubicBezTo>
                    <a:close/>
                  </a:path>
                </a:pathLst>
              </a:custGeom>
              <a:solidFill>
                <a:srgbClr val="E53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3" name="Google Shape;263;p4"/>
              <p:cNvSpPr/>
              <p:nvPr/>
            </p:nvSpPr>
            <p:spPr>
              <a:xfrm>
                <a:off x="10004330" y="3196120"/>
                <a:ext cx="752101" cy="770691"/>
              </a:xfrm>
              <a:custGeom>
                <a:rect b="b" l="l" r="r" t="t"/>
                <a:pathLst>
                  <a:path extrusionOk="0" h="770691" w="752101">
                    <a:moveTo>
                      <a:pt x="54270" y="573373"/>
                    </a:moveTo>
                    <a:cubicBezTo>
                      <a:pt x="-474" y="339961"/>
                      <a:pt x="144507" y="105947"/>
                      <a:pt x="377920" y="51203"/>
                    </a:cubicBezTo>
                    <a:cubicBezTo>
                      <a:pt x="514478" y="19319"/>
                      <a:pt x="651037" y="55414"/>
                      <a:pt x="752102" y="137830"/>
                    </a:cubicBezTo>
                    <a:cubicBezTo>
                      <a:pt x="649232" y="28343"/>
                      <a:pt x="492220" y="-25198"/>
                      <a:pt x="335208" y="11499"/>
                    </a:cubicBezTo>
                    <a:cubicBezTo>
                      <a:pt x="101795" y="66242"/>
                      <a:pt x="-43186" y="300257"/>
                      <a:pt x="11558" y="533669"/>
                    </a:cubicBezTo>
                    <a:cubicBezTo>
                      <a:pt x="34418" y="630523"/>
                      <a:pt x="87959" y="712338"/>
                      <a:pt x="159546" y="770692"/>
                    </a:cubicBezTo>
                    <a:cubicBezTo>
                      <a:pt x="109616" y="717151"/>
                      <a:pt x="72317" y="649774"/>
                      <a:pt x="54270" y="573373"/>
                    </a:cubicBezTo>
                    <a:close/>
                  </a:path>
                </a:pathLst>
              </a:custGeom>
              <a:solidFill>
                <a:srgbClr val="F763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64" name="Google Shape;264;p4"/>
            <p:cNvSpPr/>
            <p:nvPr/>
          </p:nvSpPr>
          <p:spPr>
            <a:xfrm>
              <a:off x="10156190" y="3388065"/>
              <a:ext cx="546147" cy="527612"/>
            </a:xfrm>
            <a:custGeom>
              <a:rect b="b" l="l" r="r" t="t"/>
              <a:pathLst>
                <a:path extrusionOk="0" h="527612" w="546147">
                  <a:moveTo>
                    <a:pt x="540686" y="124554"/>
                  </a:moveTo>
                  <a:cubicBezTo>
                    <a:pt x="540686" y="123953"/>
                    <a:pt x="540686" y="123953"/>
                    <a:pt x="540686" y="123351"/>
                  </a:cubicBezTo>
                  <a:cubicBezTo>
                    <a:pt x="522036" y="43341"/>
                    <a:pt x="446839" y="-16817"/>
                    <a:pt x="359610" y="4239"/>
                  </a:cubicBezTo>
                  <a:cubicBezTo>
                    <a:pt x="290428" y="20481"/>
                    <a:pt x="262154" y="79436"/>
                    <a:pt x="259146" y="129367"/>
                  </a:cubicBezTo>
                  <a:lnTo>
                    <a:pt x="259146" y="129367"/>
                  </a:lnTo>
                  <a:cubicBezTo>
                    <a:pt x="234482" y="86053"/>
                    <a:pt x="182746" y="45747"/>
                    <a:pt x="113565" y="61990"/>
                  </a:cubicBezTo>
                  <a:cubicBezTo>
                    <a:pt x="26336" y="82444"/>
                    <a:pt x="-14572" y="169673"/>
                    <a:pt x="4678" y="249683"/>
                  </a:cubicBezTo>
                  <a:cubicBezTo>
                    <a:pt x="4678" y="250284"/>
                    <a:pt x="4678" y="250284"/>
                    <a:pt x="5280" y="250886"/>
                  </a:cubicBezTo>
                  <a:cubicBezTo>
                    <a:pt x="8890" y="268332"/>
                    <a:pt x="51000" y="445797"/>
                    <a:pt x="352993" y="527612"/>
                  </a:cubicBezTo>
                  <a:lnTo>
                    <a:pt x="352993" y="527612"/>
                  </a:lnTo>
                  <a:cubicBezTo>
                    <a:pt x="352993" y="527612"/>
                    <a:pt x="352993" y="527612"/>
                    <a:pt x="352993" y="527612"/>
                  </a:cubicBezTo>
                  <a:cubicBezTo>
                    <a:pt x="352993" y="527612"/>
                    <a:pt x="352993" y="527612"/>
                    <a:pt x="352993" y="527612"/>
                  </a:cubicBezTo>
                  <a:cubicBezTo>
                    <a:pt x="352993" y="527612"/>
                    <a:pt x="352993" y="527612"/>
                    <a:pt x="352993" y="527612"/>
                  </a:cubicBezTo>
                  <a:cubicBezTo>
                    <a:pt x="352993" y="527612"/>
                    <a:pt x="352993" y="527612"/>
                    <a:pt x="352993" y="527612"/>
                  </a:cubicBezTo>
                  <a:lnTo>
                    <a:pt x="352993" y="527612"/>
                  </a:lnTo>
                  <a:cubicBezTo>
                    <a:pt x="586406" y="319466"/>
                    <a:pt x="544897" y="142000"/>
                    <a:pt x="540686" y="1245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65" name="Google Shape;265;p4"/>
          <p:cNvGrpSpPr/>
          <p:nvPr/>
        </p:nvGrpSpPr>
        <p:grpSpPr>
          <a:xfrm>
            <a:off x="8305851" y="2988630"/>
            <a:ext cx="2192758" cy="2192758"/>
            <a:chOff x="1829365" y="4210619"/>
            <a:chExt cx="2192758" cy="2192758"/>
          </a:xfrm>
        </p:grpSpPr>
        <p:grpSp>
          <p:nvGrpSpPr>
            <p:cNvPr id="266" name="Google Shape;266;p4"/>
            <p:cNvGrpSpPr/>
            <p:nvPr/>
          </p:nvGrpSpPr>
          <p:grpSpPr>
            <a:xfrm>
              <a:off x="1829365" y="4210619"/>
              <a:ext cx="2192758" cy="2192758"/>
              <a:chOff x="1829365" y="4210619"/>
              <a:chExt cx="2192758" cy="2192758"/>
            </a:xfrm>
          </p:grpSpPr>
          <p:sp>
            <p:nvSpPr>
              <p:cNvPr id="267" name="Google Shape;267;p4"/>
              <p:cNvSpPr/>
              <p:nvPr/>
            </p:nvSpPr>
            <p:spPr>
              <a:xfrm rot="-2700000">
                <a:off x="2150487" y="4531741"/>
                <a:ext cx="1550514" cy="1550514"/>
              </a:xfrm>
              <a:custGeom>
                <a:rect b="b" l="l" r="r" t="t"/>
                <a:pathLst>
                  <a:path extrusionOk="0" h="1549652" w="1549652">
                    <a:moveTo>
                      <a:pt x="1549653" y="774826"/>
                    </a:moveTo>
                    <a:cubicBezTo>
                      <a:pt x="1549653" y="1202751"/>
                      <a:pt x="1202751" y="1549653"/>
                      <a:pt x="774826" y="1549653"/>
                    </a:cubicBezTo>
                    <a:cubicBezTo>
                      <a:pt x="346902" y="1549653"/>
                      <a:pt x="0" y="1202751"/>
                      <a:pt x="0" y="774826"/>
                    </a:cubicBezTo>
                    <a:cubicBezTo>
                      <a:pt x="0" y="346902"/>
                      <a:pt x="346902" y="0"/>
                      <a:pt x="774826" y="0"/>
                    </a:cubicBezTo>
                    <a:cubicBezTo>
                      <a:pt x="1202751" y="0"/>
                      <a:pt x="1549653" y="346902"/>
                      <a:pt x="1549653" y="774826"/>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8" name="Google Shape;268;p4"/>
              <p:cNvSpPr/>
              <p:nvPr/>
            </p:nvSpPr>
            <p:spPr>
              <a:xfrm>
                <a:off x="2236871" y="4685096"/>
                <a:ext cx="1463256" cy="1395939"/>
              </a:xfrm>
              <a:custGeom>
                <a:rect b="b" l="l" r="r" t="t"/>
                <a:pathLst>
                  <a:path extrusionOk="0" h="1395939" w="1463256">
                    <a:moveTo>
                      <a:pt x="1152024" y="0"/>
                    </a:moveTo>
                    <a:cubicBezTo>
                      <a:pt x="1218197" y="126933"/>
                      <a:pt x="1249480" y="273718"/>
                      <a:pt x="1235643" y="427121"/>
                    </a:cubicBezTo>
                    <a:cubicBezTo>
                      <a:pt x="1196541" y="853641"/>
                      <a:pt x="819952" y="1167665"/>
                      <a:pt x="393433" y="1128562"/>
                    </a:cubicBezTo>
                    <a:cubicBezTo>
                      <a:pt x="245444" y="1115328"/>
                      <a:pt x="110690" y="1060584"/>
                      <a:pt x="0" y="977566"/>
                    </a:cubicBezTo>
                    <a:cubicBezTo>
                      <a:pt x="117910" y="1204361"/>
                      <a:pt x="344705" y="1367991"/>
                      <a:pt x="617822" y="1392655"/>
                    </a:cubicBezTo>
                    <a:cubicBezTo>
                      <a:pt x="1044341" y="1431758"/>
                      <a:pt x="1420930" y="1117132"/>
                      <a:pt x="1460032" y="691214"/>
                    </a:cubicBezTo>
                    <a:cubicBezTo>
                      <a:pt x="1485298" y="412683"/>
                      <a:pt x="1360170" y="155809"/>
                      <a:pt x="1152024"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 name="Google Shape;269;p4"/>
              <p:cNvSpPr/>
              <p:nvPr/>
            </p:nvSpPr>
            <p:spPr>
              <a:xfrm>
                <a:off x="2201348" y="4588231"/>
                <a:ext cx="1374036" cy="1105111"/>
              </a:xfrm>
              <a:custGeom>
                <a:rect b="b" l="l" r="r" t="t"/>
                <a:pathLst>
                  <a:path extrusionOk="0" h="1105111" w="1374036">
                    <a:moveTo>
                      <a:pt x="49359" y="739351"/>
                    </a:moveTo>
                    <a:cubicBezTo>
                      <a:pt x="85454" y="343512"/>
                      <a:pt x="435573" y="51746"/>
                      <a:pt x="831412" y="87841"/>
                    </a:cubicBezTo>
                    <a:cubicBezTo>
                      <a:pt x="1063020" y="108896"/>
                      <a:pt x="1258533" y="237033"/>
                      <a:pt x="1374036" y="419311"/>
                    </a:cubicBezTo>
                    <a:cubicBezTo>
                      <a:pt x="1269963" y="193118"/>
                      <a:pt x="1050988" y="27683"/>
                      <a:pt x="785090" y="3019"/>
                    </a:cubicBezTo>
                    <a:cubicBezTo>
                      <a:pt x="389251" y="-33076"/>
                      <a:pt x="39132" y="258690"/>
                      <a:pt x="3038" y="654529"/>
                    </a:cubicBezTo>
                    <a:cubicBezTo>
                      <a:pt x="-12002" y="818760"/>
                      <a:pt x="29507" y="975772"/>
                      <a:pt x="111923" y="1105111"/>
                    </a:cubicBezTo>
                    <a:cubicBezTo>
                      <a:pt x="60789" y="994421"/>
                      <a:pt x="37328" y="869292"/>
                      <a:pt x="49359" y="739351"/>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70" name="Google Shape;270;p4"/>
            <p:cNvGrpSpPr/>
            <p:nvPr/>
          </p:nvGrpSpPr>
          <p:grpSpPr>
            <a:xfrm>
              <a:off x="2582778" y="5435265"/>
              <a:ext cx="656322" cy="323878"/>
              <a:chOff x="2582778" y="5435265"/>
              <a:chExt cx="656322" cy="323878"/>
            </a:xfrm>
          </p:grpSpPr>
          <p:sp>
            <p:nvSpPr>
              <p:cNvPr id="271" name="Google Shape;271;p4"/>
              <p:cNvSpPr/>
              <p:nvPr/>
            </p:nvSpPr>
            <p:spPr>
              <a:xfrm>
                <a:off x="2582778" y="5435265"/>
                <a:ext cx="656322" cy="323863"/>
              </a:xfrm>
              <a:custGeom>
                <a:rect b="b" l="l" r="r" t="t"/>
                <a:pathLst>
                  <a:path extrusionOk="0" h="323863" w="656322">
                    <a:moveTo>
                      <a:pt x="0" y="0"/>
                    </a:moveTo>
                    <a:cubicBezTo>
                      <a:pt x="3610" y="166637"/>
                      <a:pt x="131746" y="307407"/>
                      <a:pt x="301391" y="322446"/>
                    </a:cubicBezTo>
                    <a:cubicBezTo>
                      <a:pt x="471036" y="338087"/>
                      <a:pt x="622634" y="222584"/>
                      <a:pt x="656323" y="59556"/>
                    </a:cubicBezTo>
                    <a:lnTo>
                      <a:pt x="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 name="Google Shape;272;p4"/>
              <p:cNvSpPr/>
              <p:nvPr/>
            </p:nvSpPr>
            <p:spPr>
              <a:xfrm>
                <a:off x="2665796" y="5617538"/>
                <a:ext cx="444566" cy="141605"/>
              </a:xfrm>
              <a:custGeom>
                <a:rect b="b" l="l" r="r" t="t"/>
                <a:pathLst>
                  <a:path extrusionOk="0" h="141605" w="444566">
                    <a:moveTo>
                      <a:pt x="0" y="29484"/>
                    </a:moveTo>
                    <a:cubicBezTo>
                      <a:pt x="54142" y="90845"/>
                      <a:pt x="130543" y="132353"/>
                      <a:pt x="218373" y="140174"/>
                    </a:cubicBezTo>
                    <a:cubicBezTo>
                      <a:pt x="302594" y="147995"/>
                      <a:pt x="382003" y="123330"/>
                      <a:pt x="444567" y="77008"/>
                    </a:cubicBezTo>
                    <a:lnTo>
                      <a:pt x="442161" y="69789"/>
                    </a:lnTo>
                    <a:cubicBezTo>
                      <a:pt x="231608" y="-57745"/>
                      <a:pt x="3008" y="28280"/>
                      <a:pt x="0" y="29484"/>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73" name="Google Shape;273;p4"/>
            <p:cNvGrpSpPr/>
            <p:nvPr/>
          </p:nvGrpSpPr>
          <p:grpSpPr>
            <a:xfrm>
              <a:off x="2361225" y="4902284"/>
              <a:ext cx="1168469" cy="513129"/>
              <a:chOff x="2361225" y="4902284"/>
              <a:chExt cx="1168469" cy="513129"/>
            </a:xfrm>
          </p:grpSpPr>
          <p:sp>
            <p:nvSpPr>
              <p:cNvPr id="274" name="Google Shape;274;p4"/>
              <p:cNvSpPr/>
              <p:nvPr/>
            </p:nvSpPr>
            <p:spPr>
              <a:xfrm>
                <a:off x="2361225" y="4902284"/>
                <a:ext cx="478458" cy="449963"/>
              </a:xfrm>
              <a:custGeom>
                <a:rect b="b" l="l" r="r" t="t"/>
                <a:pathLst>
                  <a:path extrusionOk="0" h="449963" w="478458">
                    <a:moveTo>
                      <a:pt x="477826" y="170229"/>
                    </a:moveTo>
                    <a:cubicBezTo>
                      <a:pt x="477826" y="169627"/>
                      <a:pt x="477826" y="169627"/>
                      <a:pt x="477826" y="169026"/>
                    </a:cubicBezTo>
                    <a:cubicBezTo>
                      <a:pt x="484443" y="98040"/>
                      <a:pt x="438723" y="27655"/>
                      <a:pt x="361120" y="20436"/>
                    </a:cubicBezTo>
                    <a:cubicBezTo>
                      <a:pt x="299758" y="15022"/>
                      <a:pt x="260054" y="55929"/>
                      <a:pt x="243812" y="96235"/>
                    </a:cubicBezTo>
                    <a:lnTo>
                      <a:pt x="243812" y="96235"/>
                    </a:lnTo>
                    <a:cubicBezTo>
                      <a:pt x="235389" y="53523"/>
                      <a:pt x="203506" y="5998"/>
                      <a:pt x="142145" y="584"/>
                    </a:cubicBezTo>
                    <a:cubicBezTo>
                      <a:pt x="64541" y="-6635"/>
                      <a:pt x="7391" y="54125"/>
                      <a:pt x="774" y="125111"/>
                    </a:cubicBezTo>
                    <a:cubicBezTo>
                      <a:pt x="774" y="125712"/>
                      <a:pt x="774" y="125712"/>
                      <a:pt x="774" y="126314"/>
                    </a:cubicBezTo>
                    <a:cubicBezTo>
                      <a:pt x="-1031" y="141955"/>
                      <a:pt x="-14867" y="299569"/>
                      <a:pt x="211928" y="449963"/>
                    </a:cubicBezTo>
                    <a:lnTo>
                      <a:pt x="211928" y="449963"/>
                    </a:lnTo>
                    <a:cubicBezTo>
                      <a:pt x="211928" y="449963"/>
                      <a:pt x="211928" y="449963"/>
                      <a:pt x="211928" y="449963"/>
                    </a:cubicBezTo>
                    <a:cubicBezTo>
                      <a:pt x="211928" y="449963"/>
                      <a:pt x="211928" y="449963"/>
                      <a:pt x="211928" y="449963"/>
                    </a:cubicBezTo>
                    <a:cubicBezTo>
                      <a:pt x="211928" y="449963"/>
                      <a:pt x="211928" y="449963"/>
                      <a:pt x="211928" y="449963"/>
                    </a:cubicBezTo>
                    <a:cubicBezTo>
                      <a:pt x="211928" y="449963"/>
                      <a:pt x="211928" y="449963"/>
                      <a:pt x="211928" y="449963"/>
                    </a:cubicBezTo>
                    <a:lnTo>
                      <a:pt x="211928" y="449963"/>
                    </a:lnTo>
                    <a:cubicBezTo>
                      <a:pt x="462185" y="344085"/>
                      <a:pt x="476623" y="185870"/>
                      <a:pt x="477826" y="170229"/>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5" name="Google Shape;275;p4"/>
              <p:cNvSpPr/>
              <p:nvPr/>
            </p:nvSpPr>
            <p:spPr>
              <a:xfrm>
                <a:off x="3051236" y="4965450"/>
                <a:ext cx="478458" cy="449963"/>
              </a:xfrm>
              <a:custGeom>
                <a:rect b="b" l="l" r="r" t="t"/>
                <a:pathLst>
                  <a:path extrusionOk="0" h="449963" w="478458">
                    <a:moveTo>
                      <a:pt x="477826" y="170229"/>
                    </a:moveTo>
                    <a:cubicBezTo>
                      <a:pt x="477826" y="169627"/>
                      <a:pt x="477826" y="169627"/>
                      <a:pt x="477826" y="169026"/>
                    </a:cubicBezTo>
                    <a:cubicBezTo>
                      <a:pt x="484443" y="98040"/>
                      <a:pt x="438723" y="27655"/>
                      <a:pt x="361119" y="20436"/>
                    </a:cubicBezTo>
                    <a:cubicBezTo>
                      <a:pt x="299758" y="15022"/>
                      <a:pt x="260054" y="55929"/>
                      <a:pt x="243812" y="96235"/>
                    </a:cubicBezTo>
                    <a:lnTo>
                      <a:pt x="243812" y="96235"/>
                    </a:lnTo>
                    <a:cubicBezTo>
                      <a:pt x="235389" y="53523"/>
                      <a:pt x="203506" y="5998"/>
                      <a:pt x="142145" y="584"/>
                    </a:cubicBezTo>
                    <a:cubicBezTo>
                      <a:pt x="64541" y="-6635"/>
                      <a:pt x="7391" y="54125"/>
                      <a:pt x="774" y="125111"/>
                    </a:cubicBezTo>
                    <a:cubicBezTo>
                      <a:pt x="774" y="125712"/>
                      <a:pt x="774" y="125712"/>
                      <a:pt x="774" y="126314"/>
                    </a:cubicBezTo>
                    <a:cubicBezTo>
                      <a:pt x="-1031" y="141955"/>
                      <a:pt x="-14867" y="299569"/>
                      <a:pt x="211928" y="449963"/>
                    </a:cubicBezTo>
                    <a:lnTo>
                      <a:pt x="211928" y="449963"/>
                    </a:lnTo>
                    <a:cubicBezTo>
                      <a:pt x="211928" y="449963"/>
                      <a:pt x="211928" y="449963"/>
                      <a:pt x="211928" y="449963"/>
                    </a:cubicBezTo>
                    <a:cubicBezTo>
                      <a:pt x="211928" y="449963"/>
                      <a:pt x="211928" y="449963"/>
                      <a:pt x="211928" y="449963"/>
                    </a:cubicBezTo>
                    <a:cubicBezTo>
                      <a:pt x="211928" y="449963"/>
                      <a:pt x="211928" y="449963"/>
                      <a:pt x="211928" y="449963"/>
                    </a:cubicBezTo>
                    <a:cubicBezTo>
                      <a:pt x="211928" y="449963"/>
                      <a:pt x="211928" y="449963"/>
                      <a:pt x="211928" y="449963"/>
                    </a:cubicBezTo>
                    <a:lnTo>
                      <a:pt x="211928" y="449963"/>
                    </a:lnTo>
                    <a:cubicBezTo>
                      <a:pt x="462185" y="343484"/>
                      <a:pt x="476623" y="185870"/>
                      <a:pt x="477826" y="170229"/>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76" name="Google Shape;276;p4"/>
          <p:cNvGrpSpPr/>
          <p:nvPr/>
        </p:nvGrpSpPr>
        <p:grpSpPr>
          <a:xfrm rot="-1845036">
            <a:off x="2026449" y="679405"/>
            <a:ext cx="1532064" cy="1532064"/>
            <a:chOff x="8367389" y="4325953"/>
            <a:chExt cx="1932283" cy="1932283"/>
          </a:xfrm>
        </p:grpSpPr>
        <p:grpSp>
          <p:nvGrpSpPr>
            <p:cNvPr id="277" name="Google Shape;277;p4"/>
            <p:cNvGrpSpPr/>
            <p:nvPr/>
          </p:nvGrpSpPr>
          <p:grpSpPr>
            <a:xfrm>
              <a:off x="8367389" y="4325953"/>
              <a:ext cx="1932283" cy="1932283"/>
              <a:chOff x="8367389" y="4325953"/>
              <a:chExt cx="1932283" cy="1932283"/>
            </a:xfrm>
          </p:grpSpPr>
          <p:grpSp>
            <p:nvGrpSpPr>
              <p:cNvPr id="278" name="Google Shape;278;p4"/>
              <p:cNvGrpSpPr/>
              <p:nvPr/>
            </p:nvGrpSpPr>
            <p:grpSpPr>
              <a:xfrm>
                <a:off x="8367389" y="4325953"/>
                <a:ext cx="1932283" cy="1932283"/>
                <a:chOff x="8367389" y="4325953"/>
                <a:chExt cx="1932283" cy="1932283"/>
              </a:xfrm>
            </p:grpSpPr>
            <p:sp>
              <p:nvSpPr>
                <p:cNvPr id="279" name="Google Shape;279;p4"/>
                <p:cNvSpPr/>
                <p:nvPr/>
              </p:nvSpPr>
              <p:spPr>
                <a:xfrm rot="-2700000">
                  <a:off x="8650365" y="4608929"/>
                  <a:ext cx="1366330" cy="1366330"/>
                </a:xfrm>
                <a:custGeom>
                  <a:rect b="b" l="l" r="r" t="t"/>
                  <a:pathLst>
                    <a:path extrusionOk="0" h="1365571" w="1365571">
                      <a:moveTo>
                        <a:pt x="1365571" y="682786"/>
                      </a:moveTo>
                      <a:cubicBezTo>
                        <a:pt x="1365571" y="1059878"/>
                        <a:pt x="1059878" y="1365571"/>
                        <a:pt x="682785" y="1365571"/>
                      </a:cubicBezTo>
                      <a:cubicBezTo>
                        <a:pt x="305693" y="1365571"/>
                        <a:pt x="0" y="1059878"/>
                        <a:pt x="0" y="682786"/>
                      </a:cubicBezTo>
                      <a:cubicBezTo>
                        <a:pt x="0" y="305694"/>
                        <a:pt x="305693" y="0"/>
                        <a:pt x="682785" y="0"/>
                      </a:cubicBezTo>
                      <a:cubicBezTo>
                        <a:pt x="1059878" y="0"/>
                        <a:pt x="1365571" y="305694"/>
                        <a:pt x="1365571" y="682786"/>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0" name="Google Shape;280;p4"/>
                <p:cNvSpPr/>
                <p:nvPr/>
              </p:nvSpPr>
              <p:spPr>
                <a:xfrm>
                  <a:off x="8680383" y="4827671"/>
                  <a:ext cx="1336175" cy="1147072"/>
                </a:xfrm>
                <a:custGeom>
                  <a:rect b="b" l="l" r="r" t="t"/>
                  <a:pathLst>
                    <a:path extrusionOk="0" h="1147072" w="1336175">
                      <a:moveTo>
                        <a:pt x="1154430" y="0"/>
                      </a:moveTo>
                      <a:cubicBezTo>
                        <a:pt x="1191126" y="120316"/>
                        <a:pt x="1194736" y="252663"/>
                        <a:pt x="1158641" y="383206"/>
                      </a:cubicBezTo>
                      <a:cubicBezTo>
                        <a:pt x="1056373" y="746559"/>
                        <a:pt x="679784" y="957714"/>
                        <a:pt x="316430" y="856047"/>
                      </a:cubicBezTo>
                      <a:cubicBezTo>
                        <a:pt x="190099" y="820554"/>
                        <a:pt x="82417" y="751974"/>
                        <a:pt x="0" y="662338"/>
                      </a:cubicBezTo>
                      <a:cubicBezTo>
                        <a:pt x="65572" y="877704"/>
                        <a:pt x="235819" y="1055771"/>
                        <a:pt x="468630" y="1121343"/>
                      </a:cubicBezTo>
                      <a:cubicBezTo>
                        <a:pt x="831984" y="1223612"/>
                        <a:pt x="1208572" y="1011856"/>
                        <a:pt x="1310841" y="648502"/>
                      </a:cubicBezTo>
                      <a:cubicBezTo>
                        <a:pt x="1377014" y="411480"/>
                        <a:pt x="1309638" y="168442"/>
                        <a:pt x="1154430"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1" name="Google Shape;281;p4"/>
                <p:cNvSpPr/>
                <p:nvPr/>
              </p:nvSpPr>
              <p:spPr>
                <a:xfrm>
                  <a:off x="8695263" y="4658379"/>
                  <a:ext cx="1249037" cy="870732"/>
                </a:xfrm>
                <a:custGeom>
                  <a:rect b="b" l="l" r="r" t="t"/>
                  <a:pathLst>
                    <a:path extrusionOk="0" h="870732" w="1249037">
                      <a:moveTo>
                        <a:pt x="50091" y="543474"/>
                      </a:moveTo>
                      <a:cubicBezTo>
                        <a:pt x="144538" y="206590"/>
                        <a:pt x="494658" y="9873"/>
                        <a:pt x="832143" y="104321"/>
                      </a:cubicBezTo>
                      <a:cubicBezTo>
                        <a:pt x="1029461" y="159667"/>
                        <a:pt x="1178051" y="302241"/>
                        <a:pt x="1249037" y="478504"/>
                      </a:cubicBezTo>
                      <a:cubicBezTo>
                        <a:pt x="1194895" y="266146"/>
                        <a:pt x="1031867" y="87477"/>
                        <a:pt x="805674" y="23710"/>
                      </a:cubicBezTo>
                      <a:cubicBezTo>
                        <a:pt x="468789" y="-70738"/>
                        <a:pt x="118671" y="125377"/>
                        <a:pt x="23621" y="462862"/>
                      </a:cubicBezTo>
                      <a:cubicBezTo>
                        <a:pt x="-15482" y="603030"/>
                        <a:pt x="-4653" y="745003"/>
                        <a:pt x="45879" y="870733"/>
                      </a:cubicBezTo>
                      <a:cubicBezTo>
                        <a:pt x="19410" y="766660"/>
                        <a:pt x="18808" y="654164"/>
                        <a:pt x="50091" y="543474"/>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82" name="Google Shape;282;p4"/>
              <p:cNvSpPr/>
              <p:nvPr/>
            </p:nvSpPr>
            <p:spPr>
              <a:xfrm>
                <a:off x="8993678" y="5304774"/>
                <a:ext cx="612648" cy="331126"/>
              </a:xfrm>
              <a:custGeom>
                <a:rect b="b" l="l" r="r" t="t"/>
                <a:pathLst>
                  <a:path extrusionOk="0" h="331126" w="612648">
                    <a:moveTo>
                      <a:pt x="42237" y="11378"/>
                    </a:moveTo>
                    <a:cubicBezTo>
                      <a:pt x="30206" y="-9677"/>
                      <a:pt x="-2279" y="550"/>
                      <a:pt x="127" y="25215"/>
                    </a:cubicBezTo>
                    <a:cubicBezTo>
                      <a:pt x="14565" y="159968"/>
                      <a:pt x="109013" y="279081"/>
                      <a:pt x="247978" y="318184"/>
                    </a:cubicBezTo>
                    <a:cubicBezTo>
                      <a:pt x="384536" y="356684"/>
                      <a:pt x="524704" y="306753"/>
                      <a:pt x="607722" y="202079"/>
                    </a:cubicBezTo>
                    <a:cubicBezTo>
                      <a:pt x="622761" y="182828"/>
                      <a:pt x="600503" y="156961"/>
                      <a:pt x="579448" y="168390"/>
                    </a:cubicBezTo>
                    <a:cubicBezTo>
                      <a:pt x="457327" y="234564"/>
                      <a:pt x="215492" y="309761"/>
                      <a:pt x="42237" y="11378"/>
                    </a:cubicBezTo>
                    <a:close/>
                  </a:path>
                </a:pathLst>
              </a:custGeom>
              <a:solidFill>
                <a:srgbClr val="5E4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3" name="Google Shape;283;p4"/>
              <p:cNvGrpSpPr/>
              <p:nvPr/>
            </p:nvGrpSpPr>
            <p:grpSpPr>
              <a:xfrm>
                <a:off x="8961092" y="5037059"/>
                <a:ext cx="793864" cy="295035"/>
                <a:chOff x="8961092" y="5037059"/>
                <a:chExt cx="793864" cy="295035"/>
              </a:xfrm>
            </p:grpSpPr>
            <p:sp>
              <p:nvSpPr>
                <p:cNvPr id="284" name="Google Shape;284;p4"/>
                <p:cNvSpPr/>
                <p:nvPr/>
              </p:nvSpPr>
              <p:spPr>
                <a:xfrm>
                  <a:off x="8961092" y="5037059"/>
                  <a:ext cx="228981" cy="136218"/>
                </a:xfrm>
                <a:custGeom>
                  <a:rect b="b" l="l" r="r" t="t"/>
                  <a:pathLst>
                    <a:path extrusionOk="0" h="136218" w="228981">
                      <a:moveTo>
                        <a:pt x="228829" y="113058"/>
                      </a:moveTo>
                      <a:cubicBezTo>
                        <a:pt x="223414" y="61322"/>
                        <a:pt x="187320" y="18610"/>
                        <a:pt x="137388" y="4774"/>
                      </a:cubicBezTo>
                      <a:cubicBezTo>
                        <a:pt x="88660" y="-9063"/>
                        <a:pt x="36323" y="7782"/>
                        <a:pt x="4439" y="47486"/>
                      </a:cubicBezTo>
                      <a:cubicBezTo>
                        <a:pt x="-1576" y="55306"/>
                        <a:pt x="-1576" y="65533"/>
                        <a:pt x="5041" y="73354"/>
                      </a:cubicBezTo>
                      <a:cubicBezTo>
                        <a:pt x="11057" y="80573"/>
                        <a:pt x="21885" y="82979"/>
                        <a:pt x="30308" y="78166"/>
                      </a:cubicBezTo>
                      <a:cubicBezTo>
                        <a:pt x="76629" y="52900"/>
                        <a:pt x="142201" y="40868"/>
                        <a:pt x="191530" y="125691"/>
                      </a:cubicBezTo>
                      <a:cubicBezTo>
                        <a:pt x="194538" y="130504"/>
                        <a:pt x="198750" y="133512"/>
                        <a:pt x="203562" y="135316"/>
                      </a:cubicBezTo>
                      <a:cubicBezTo>
                        <a:pt x="207171" y="136520"/>
                        <a:pt x="211383" y="136520"/>
                        <a:pt x="215593" y="135316"/>
                      </a:cubicBezTo>
                      <a:cubicBezTo>
                        <a:pt x="224016" y="131707"/>
                        <a:pt x="230031" y="122683"/>
                        <a:pt x="228829" y="11305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 name="Google Shape;285;p4"/>
                <p:cNvSpPr/>
                <p:nvPr/>
              </p:nvSpPr>
              <p:spPr>
                <a:xfrm>
                  <a:off x="9525975" y="5195876"/>
                  <a:ext cx="228981" cy="136218"/>
                </a:xfrm>
                <a:custGeom>
                  <a:rect b="b" l="l" r="r" t="t"/>
                  <a:pathLst>
                    <a:path extrusionOk="0" h="136218" w="228981">
                      <a:moveTo>
                        <a:pt x="228828" y="113058"/>
                      </a:moveTo>
                      <a:cubicBezTo>
                        <a:pt x="223414" y="61322"/>
                        <a:pt x="187320" y="18610"/>
                        <a:pt x="137388" y="4774"/>
                      </a:cubicBezTo>
                      <a:cubicBezTo>
                        <a:pt x="88660" y="-9063"/>
                        <a:pt x="36323" y="7782"/>
                        <a:pt x="4439" y="47486"/>
                      </a:cubicBezTo>
                      <a:cubicBezTo>
                        <a:pt x="-1576" y="55306"/>
                        <a:pt x="-1576" y="65533"/>
                        <a:pt x="5041" y="73354"/>
                      </a:cubicBezTo>
                      <a:cubicBezTo>
                        <a:pt x="11057" y="81174"/>
                        <a:pt x="21885" y="82979"/>
                        <a:pt x="30307" y="78166"/>
                      </a:cubicBezTo>
                      <a:cubicBezTo>
                        <a:pt x="76629" y="52900"/>
                        <a:pt x="142201" y="40868"/>
                        <a:pt x="191530" y="125691"/>
                      </a:cubicBezTo>
                      <a:cubicBezTo>
                        <a:pt x="194538" y="130504"/>
                        <a:pt x="198749" y="133512"/>
                        <a:pt x="203562" y="135316"/>
                      </a:cubicBezTo>
                      <a:cubicBezTo>
                        <a:pt x="207171" y="136520"/>
                        <a:pt x="211383" y="136520"/>
                        <a:pt x="215593" y="135316"/>
                      </a:cubicBezTo>
                      <a:cubicBezTo>
                        <a:pt x="224016" y="131707"/>
                        <a:pt x="230031" y="122683"/>
                        <a:pt x="228828" y="11305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86" name="Google Shape;286;p4"/>
            <p:cNvGrpSpPr/>
            <p:nvPr/>
          </p:nvGrpSpPr>
          <p:grpSpPr>
            <a:xfrm>
              <a:off x="8660241" y="5090699"/>
              <a:ext cx="1281805" cy="587432"/>
              <a:chOff x="8660241" y="5090699"/>
              <a:chExt cx="1281805" cy="587432"/>
            </a:xfrm>
          </p:grpSpPr>
          <p:sp>
            <p:nvSpPr>
              <p:cNvPr id="287" name="Google Shape;287;p4"/>
              <p:cNvSpPr/>
              <p:nvPr/>
            </p:nvSpPr>
            <p:spPr>
              <a:xfrm rot="-1759126">
                <a:off x="8703338" y="5133796"/>
                <a:ext cx="238385" cy="238385"/>
              </a:xfrm>
              <a:custGeom>
                <a:rect b="b" l="l" r="r" t="t"/>
                <a:pathLst>
                  <a:path extrusionOk="0" h="238224" w="238224">
                    <a:moveTo>
                      <a:pt x="238225" y="119112"/>
                    </a:moveTo>
                    <a:cubicBezTo>
                      <a:pt x="238225" y="184896"/>
                      <a:pt x="184896" y="238225"/>
                      <a:pt x="119112" y="238225"/>
                    </a:cubicBezTo>
                    <a:cubicBezTo>
                      <a:pt x="53328" y="238225"/>
                      <a:pt x="-1" y="184896"/>
                      <a:pt x="-1" y="119112"/>
                    </a:cubicBezTo>
                    <a:cubicBezTo>
                      <a:pt x="-1" y="53328"/>
                      <a:pt x="53328" y="0"/>
                      <a:pt x="119112" y="0"/>
                    </a:cubicBezTo>
                    <a:cubicBezTo>
                      <a:pt x="184896" y="0"/>
                      <a:pt x="238225" y="53328"/>
                      <a:pt x="238225" y="119112"/>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8" name="Google Shape;288;p4"/>
              <p:cNvSpPr/>
              <p:nvPr/>
            </p:nvSpPr>
            <p:spPr>
              <a:xfrm rot="-4179716">
                <a:off x="9669902" y="5405986"/>
                <a:ext cx="238178" cy="238178"/>
              </a:xfrm>
              <a:custGeom>
                <a:rect b="b" l="l" r="r" t="t"/>
                <a:pathLst>
                  <a:path extrusionOk="0" h="238218" w="238218">
                    <a:moveTo>
                      <a:pt x="238219" y="119110"/>
                    </a:moveTo>
                    <a:cubicBezTo>
                      <a:pt x="238219" y="184892"/>
                      <a:pt x="184892" y="238219"/>
                      <a:pt x="119109" y="238219"/>
                    </a:cubicBezTo>
                    <a:cubicBezTo>
                      <a:pt x="53327" y="238219"/>
                      <a:pt x="-1" y="184892"/>
                      <a:pt x="-1" y="119110"/>
                    </a:cubicBezTo>
                    <a:cubicBezTo>
                      <a:pt x="-1" y="53327"/>
                      <a:pt x="53326" y="0"/>
                      <a:pt x="119109" y="0"/>
                    </a:cubicBezTo>
                    <a:cubicBezTo>
                      <a:pt x="184891" y="0"/>
                      <a:pt x="238219" y="53327"/>
                      <a:pt x="238219" y="119110"/>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Profile 2">
  <p:cSld name="CUSTOM_16_1_1">
    <p:spTree>
      <p:nvGrpSpPr>
        <p:cNvPr id="289" name="Shape 289"/>
        <p:cNvGrpSpPr/>
        <p:nvPr/>
      </p:nvGrpSpPr>
      <p:grpSpPr>
        <a:xfrm>
          <a:off x="0" y="0"/>
          <a:ext cx="0" cy="0"/>
          <a:chOff x="0" y="0"/>
          <a:chExt cx="0" cy="0"/>
        </a:xfrm>
      </p:grpSpPr>
      <p:pic>
        <p:nvPicPr>
          <p:cNvPr id="290" name="Google Shape;290;p5"/>
          <p:cNvPicPr preferRelativeResize="0"/>
          <p:nvPr/>
        </p:nvPicPr>
        <p:blipFill rotWithShape="1">
          <a:blip r:embed="rId2">
            <a:alphaModFix/>
          </a:blip>
          <a:srcRect b="7045" l="9164" r="9164" t="11516"/>
          <a:stretch/>
        </p:blipFill>
        <p:spPr>
          <a:xfrm>
            <a:off x="4022288" y="443175"/>
            <a:ext cx="4201800" cy="4215300"/>
          </a:xfrm>
          <a:prstGeom prst="ellipse">
            <a:avLst/>
          </a:prstGeom>
          <a:noFill/>
          <a:ln>
            <a:noFill/>
          </a:ln>
        </p:spPr>
      </p:pic>
      <p:sp>
        <p:nvSpPr>
          <p:cNvPr id="291" name="Google Shape;291;p5"/>
          <p:cNvSpPr/>
          <p:nvPr/>
        </p:nvSpPr>
        <p:spPr>
          <a:xfrm>
            <a:off x="50657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292" name="Google Shape;292;p5"/>
          <p:cNvSpPr/>
          <p:nvPr/>
        </p:nvSpPr>
        <p:spPr>
          <a:xfrm>
            <a:off x="429105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293" name="Google Shape;293;p5"/>
          <p:cNvSpPr/>
          <p:nvPr/>
        </p:nvSpPr>
        <p:spPr>
          <a:xfrm>
            <a:off x="807553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aseline="30000" i="0" sz="2400" u="none" cap="none" strike="noStrike">
              <a:solidFill>
                <a:srgbClr val="000000"/>
              </a:solidFill>
              <a:latin typeface="Gochi Hand"/>
              <a:ea typeface="Gochi Hand"/>
              <a:cs typeface="Gochi Hand"/>
              <a:sym typeface="Gochi Hand"/>
            </a:endParaRPr>
          </a:p>
        </p:txBody>
      </p:sp>
      <p:grpSp>
        <p:nvGrpSpPr>
          <p:cNvPr id="294" name="Google Shape;294;p5"/>
          <p:cNvGrpSpPr/>
          <p:nvPr/>
        </p:nvGrpSpPr>
        <p:grpSpPr>
          <a:xfrm>
            <a:off x="8376156" y="443178"/>
            <a:ext cx="2288095" cy="2288095"/>
            <a:chOff x="7624170" y="424817"/>
            <a:chExt cx="2288095" cy="2288095"/>
          </a:xfrm>
        </p:grpSpPr>
        <p:grpSp>
          <p:nvGrpSpPr>
            <p:cNvPr id="295" name="Google Shape;295;p5"/>
            <p:cNvGrpSpPr/>
            <p:nvPr/>
          </p:nvGrpSpPr>
          <p:grpSpPr>
            <a:xfrm>
              <a:off x="7624170" y="424817"/>
              <a:ext cx="2288095" cy="2288095"/>
              <a:chOff x="7624170" y="424817"/>
              <a:chExt cx="2288095" cy="2288095"/>
            </a:xfrm>
          </p:grpSpPr>
          <p:sp>
            <p:nvSpPr>
              <p:cNvPr id="296" name="Google Shape;296;p5"/>
              <p:cNvSpPr/>
              <p:nvPr/>
            </p:nvSpPr>
            <p:spPr>
              <a:xfrm rot="-2700000">
                <a:off x="7959253" y="759900"/>
                <a:ext cx="1617927" cy="1617927"/>
              </a:xfrm>
              <a:custGeom>
                <a:rect b="b" l="l" r="r" t="t"/>
                <a:pathLst>
                  <a:path extrusionOk="0" h="1617028" w="1617028">
                    <a:moveTo>
                      <a:pt x="1617029" y="808514"/>
                    </a:moveTo>
                    <a:cubicBezTo>
                      <a:pt x="1617029" y="1255045"/>
                      <a:pt x="1255044" y="1617029"/>
                      <a:pt x="808514" y="1617029"/>
                    </a:cubicBezTo>
                    <a:cubicBezTo>
                      <a:pt x="361984" y="1617029"/>
                      <a:pt x="0" y="1255044"/>
                      <a:pt x="0" y="808514"/>
                    </a:cubicBezTo>
                    <a:cubicBezTo>
                      <a:pt x="0" y="361984"/>
                      <a:pt x="361984" y="0"/>
                      <a:pt x="808514" y="0"/>
                    </a:cubicBezTo>
                    <a:cubicBezTo>
                      <a:pt x="1255044" y="0"/>
                      <a:pt x="1617029" y="361984"/>
                      <a:pt x="1617029" y="808514"/>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7" name="Google Shape;297;p5"/>
              <p:cNvSpPr/>
              <p:nvPr/>
            </p:nvSpPr>
            <p:spPr>
              <a:xfrm>
                <a:off x="8098055" y="868679"/>
                <a:ext cx="1478349" cy="1507218"/>
              </a:xfrm>
              <a:custGeom>
                <a:rect b="b" l="l" r="r" t="t"/>
                <a:pathLst>
                  <a:path extrusionOk="0" h="1507218" w="1478349">
                    <a:moveTo>
                      <a:pt x="1075021" y="0"/>
                    </a:moveTo>
                    <a:cubicBezTo>
                      <a:pt x="1158641" y="123324"/>
                      <a:pt x="1209174" y="271914"/>
                      <a:pt x="1213385" y="431934"/>
                    </a:cubicBezTo>
                    <a:cubicBezTo>
                      <a:pt x="1224815" y="878305"/>
                      <a:pt x="871687" y="1248878"/>
                      <a:pt x="425917" y="1260308"/>
                    </a:cubicBezTo>
                    <a:cubicBezTo>
                      <a:pt x="270711" y="1263917"/>
                      <a:pt x="125128" y="1224213"/>
                      <a:pt x="0" y="1151422"/>
                    </a:cubicBezTo>
                    <a:cubicBezTo>
                      <a:pt x="149191" y="1372202"/>
                      <a:pt x="404261" y="1514174"/>
                      <a:pt x="690612" y="1506955"/>
                    </a:cubicBezTo>
                    <a:cubicBezTo>
                      <a:pt x="1136984" y="1495525"/>
                      <a:pt x="1489509" y="1124953"/>
                      <a:pt x="1478079" y="678581"/>
                    </a:cubicBezTo>
                    <a:cubicBezTo>
                      <a:pt x="1470258" y="387417"/>
                      <a:pt x="1309637" y="135957"/>
                      <a:pt x="1075021"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8" name="Google Shape;298;p5"/>
              <p:cNvSpPr/>
              <p:nvPr/>
            </p:nvSpPr>
            <p:spPr>
              <a:xfrm>
                <a:off x="8013600" y="820296"/>
                <a:ext cx="1391684" cy="1223266"/>
              </a:xfrm>
              <a:custGeom>
                <a:rect b="b" l="l" r="r" t="t"/>
                <a:pathLst>
                  <a:path extrusionOk="0" h="1223266" w="1391684">
                    <a:moveTo>
                      <a:pt x="57985" y="851491"/>
                    </a:moveTo>
                    <a:cubicBezTo>
                      <a:pt x="47757" y="437003"/>
                      <a:pt x="375017" y="92900"/>
                      <a:pt x="789505" y="82072"/>
                    </a:cubicBezTo>
                    <a:cubicBezTo>
                      <a:pt x="1031941" y="76056"/>
                      <a:pt x="1249713" y="185543"/>
                      <a:pt x="1391685" y="360001"/>
                    </a:cubicBezTo>
                    <a:cubicBezTo>
                      <a:pt x="1256330" y="138620"/>
                      <a:pt x="1009682" y="-6962"/>
                      <a:pt x="731753" y="257"/>
                    </a:cubicBezTo>
                    <a:cubicBezTo>
                      <a:pt x="317265" y="10484"/>
                      <a:pt x="-9994" y="355188"/>
                      <a:pt x="233" y="769676"/>
                    </a:cubicBezTo>
                    <a:cubicBezTo>
                      <a:pt x="4444" y="941728"/>
                      <a:pt x="66407" y="1098740"/>
                      <a:pt x="167472" y="1223267"/>
                    </a:cubicBezTo>
                    <a:cubicBezTo>
                      <a:pt x="100697" y="1114381"/>
                      <a:pt x="60993" y="987448"/>
                      <a:pt x="57985" y="851491"/>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99" name="Google Shape;299;p5"/>
            <p:cNvGrpSpPr/>
            <p:nvPr/>
          </p:nvGrpSpPr>
          <p:grpSpPr>
            <a:xfrm>
              <a:off x="8276189" y="1296372"/>
              <a:ext cx="974808" cy="145807"/>
              <a:chOff x="8276189" y="1296372"/>
              <a:chExt cx="974808" cy="145807"/>
            </a:xfrm>
          </p:grpSpPr>
          <p:sp>
            <p:nvSpPr>
              <p:cNvPr id="300" name="Google Shape;300;p5"/>
              <p:cNvSpPr/>
              <p:nvPr/>
            </p:nvSpPr>
            <p:spPr>
              <a:xfrm>
                <a:off x="8276189" y="1314420"/>
                <a:ext cx="280586" cy="127759"/>
              </a:xfrm>
              <a:custGeom>
                <a:rect b="b" l="l" r="r" t="t"/>
                <a:pathLst>
                  <a:path extrusionOk="0" h="127759" w="280586">
                    <a:moveTo>
                      <a:pt x="278464" y="90868"/>
                    </a:moveTo>
                    <a:cubicBezTo>
                      <a:pt x="254401" y="34320"/>
                      <a:pt x="198454" y="-1173"/>
                      <a:pt x="137093" y="30"/>
                    </a:cubicBezTo>
                    <a:cubicBezTo>
                      <a:pt x="76935" y="1834"/>
                      <a:pt x="23395" y="38531"/>
                      <a:pt x="1737" y="95079"/>
                    </a:cubicBezTo>
                    <a:cubicBezTo>
                      <a:pt x="-2473" y="105908"/>
                      <a:pt x="1136" y="117939"/>
                      <a:pt x="10761" y="123955"/>
                    </a:cubicBezTo>
                    <a:cubicBezTo>
                      <a:pt x="20387" y="129971"/>
                      <a:pt x="33020" y="128768"/>
                      <a:pt x="40840" y="120947"/>
                    </a:cubicBezTo>
                    <a:cubicBezTo>
                      <a:pt x="84756" y="76430"/>
                      <a:pt x="154539" y="39734"/>
                      <a:pt x="239963" y="118541"/>
                    </a:cubicBezTo>
                    <a:cubicBezTo>
                      <a:pt x="244775" y="122752"/>
                      <a:pt x="250791" y="125158"/>
                      <a:pt x="256807" y="125158"/>
                    </a:cubicBezTo>
                    <a:cubicBezTo>
                      <a:pt x="261620" y="125158"/>
                      <a:pt x="265831" y="123353"/>
                      <a:pt x="270042" y="120947"/>
                    </a:cubicBezTo>
                    <a:cubicBezTo>
                      <a:pt x="279667" y="113127"/>
                      <a:pt x="283277" y="101095"/>
                      <a:pt x="278464" y="9086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 name="Google Shape;301;p5"/>
              <p:cNvSpPr/>
              <p:nvPr/>
            </p:nvSpPr>
            <p:spPr>
              <a:xfrm>
                <a:off x="8970411" y="1296372"/>
                <a:ext cx="280586" cy="128014"/>
              </a:xfrm>
              <a:custGeom>
                <a:rect b="b" l="l" r="r" t="t"/>
                <a:pathLst>
                  <a:path extrusionOk="0" h="128014" w="280586">
                    <a:moveTo>
                      <a:pt x="278464" y="90868"/>
                    </a:moveTo>
                    <a:cubicBezTo>
                      <a:pt x="254401" y="34320"/>
                      <a:pt x="198454" y="-1173"/>
                      <a:pt x="137093" y="30"/>
                    </a:cubicBezTo>
                    <a:cubicBezTo>
                      <a:pt x="76935" y="1834"/>
                      <a:pt x="23394" y="38531"/>
                      <a:pt x="1737" y="95079"/>
                    </a:cubicBezTo>
                    <a:cubicBezTo>
                      <a:pt x="-2473" y="105908"/>
                      <a:pt x="1136" y="117939"/>
                      <a:pt x="10761" y="123955"/>
                    </a:cubicBezTo>
                    <a:cubicBezTo>
                      <a:pt x="20386" y="130572"/>
                      <a:pt x="33020" y="128768"/>
                      <a:pt x="40840" y="120947"/>
                    </a:cubicBezTo>
                    <a:cubicBezTo>
                      <a:pt x="84756" y="76430"/>
                      <a:pt x="154539" y="39734"/>
                      <a:pt x="239963" y="118541"/>
                    </a:cubicBezTo>
                    <a:cubicBezTo>
                      <a:pt x="244775" y="122752"/>
                      <a:pt x="250791" y="125158"/>
                      <a:pt x="256807" y="125158"/>
                    </a:cubicBezTo>
                    <a:cubicBezTo>
                      <a:pt x="261620" y="125158"/>
                      <a:pt x="265831" y="123353"/>
                      <a:pt x="270042" y="120947"/>
                    </a:cubicBezTo>
                    <a:cubicBezTo>
                      <a:pt x="279667" y="113728"/>
                      <a:pt x="283277" y="101696"/>
                      <a:pt x="278464" y="9086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02" name="Google Shape;302;p5"/>
            <p:cNvSpPr/>
            <p:nvPr/>
          </p:nvSpPr>
          <p:spPr>
            <a:xfrm>
              <a:off x="7870583" y="1577908"/>
              <a:ext cx="539778" cy="499945"/>
            </a:xfrm>
            <a:custGeom>
              <a:rect b="b" l="l" r="r" t="t"/>
              <a:pathLst>
                <a:path extrusionOk="0" h="499945" w="539778">
                  <a:moveTo>
                    <a:pt x="539690" y="152233"/>
                  </a:moveTo>
                  <a:cubicBezTo>
                    <a:pt x="539690" y="151631"/>
                    <a:pt x="539690" y="151631"/>
                    <a:pt x="539690" y="151029"/>
                  </a:cubicBezTo>
                  <a:cubicBezTo>
                    <a:pt x="537886" y="70418"/>
                    <a:pt x="477728" y="-1772"/>
                    <a:pt x="389897" y="33"/>
                  </a:cubicBezTo>
                  <a:cubicBezTo>
                    <a:pt x="320114" y="1838"/>
                    <a:pt x="281011" y="52972"/>
                    <a:pt x="268378" y="99895"/>
                  </a:cubicBezTo>
                  <a:lnTo>
                    <a:pt x="268378" y="99895"/>
                  </a:lnTo>
                  <a:cubicBezTo>
                    <a:pt x="253339" y="53574"/>
                    <a:pt x="211829" y="4244"/>
                    <a:pt x="142046" y="6049"/>
                  </a:cubicBezTo>
                  <a:cubicBezTo>
                    <a:pt x="54216" y="8455"/>
                    <a:pt x="-2333" y="83653"/>
                    <a:pt x="74" y="164264"/>
                  </a:cubicBezTo>
                  <a:cubicBezTo>
                    <a:pt x="74" y="164866"/>
                    <a:pt x="74" y="164866"/>
                    <a:pt x="74" y="165467"/>
                  </a:cubicBezTo>
                  <a:cubicBezTo>
                    <a:pt x="74" y="182913"/>
                    <a:pt x="4887" y="361582"/>
                    <a:pt x="278605" y="499945"/>
                  </a:cubicBezTo>
                  <a:lnTo>
                    <a:pt x="278605" y="499945"/>
                  </a:lnTo>
                  <a:cubicBezTo>
                    <a:pt x="278605" y="499945"/>
                    <a:pt x="278605" y="499945"/>
                    <a:pt x="278605" y="499945"/>
                  </a:cubicBezTo>
                  <a:cubicBezTo>
                    <a:pt x="278605" y="499945"/>
                    <a:pt x="278605" y="499945"/>
                    <a:pt x="278605" y="499945"/>
                  </a:cubicBezTo>
                  <a:cubicBezTo>
                    <a:pt x="278605" y="499945"/>
                    <a:pt x="278605" y="499945"/>
                    <a:pt x="278605" y="499945"/>
                  </a:cubicBezTo>
                  <a:cubicBezTo>
                    <a:pt x="278605" y="499945"/>
                    <a:pt x="278605" y="499945"/>
                    <a:pt x="278605" y="499945"/>
                  </a:cubicBezTo>
                  <a:lnTo>
                    <a:pt x="278605" y="499945"/>
                  </a:lnTo>
                  <a:cubicBezTo>
                    <a:pt x="544503" y="348348"/>
                    <a:pt x="540292" y="169678"/>
                    <a:pt x="539690" y="152233"/>
                  </a:cubicBezTo>
                  <a:close/>
                </a:path>
              </a:pathLst>
            </a:custGeom>
            <a:solidFill>
              <a:srgbClr val="EE51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 name="Google Shape;303;p5"/>
            <p:cNvSpPr/>
            <p:nvPr/>
          </p:nvSpPr>
          <p:spPr>
            <a:xfrm>
              <a:off x="8638231" y="1579697"/>
              <a:ext cx="253185" cy="438640"/>
            </a:xfrm>
            <a:custGeom>
              <a:rect b="b" l="l" r="r" t="t"/>
              <a:pathLst>
                <a:path extrusionOk="0" h="438640" w="253185">
                  <a:moveTo>
                    <a:pt x="140810" y="438600"/>
                  </a:moveTo>
                  <a:cubicBezTo>
                    <a:pt x="67418" y="440405"/>
                    <a:pt x="6057" y="382052"/>
                    <a:pt x="4252" y="308659"/>
                  </a:cubicBezTo>
                  <a:cubicBezTo>
                    <a:pt x="3650" y="276775"/>
                    <a:pt x="13877" y="246095"/>
                    <a:pt x="33729" y="222032"/>
                  </a:cubicBezTo>
                  <a:cubicBezTo>
                    <a:pt x="12674" y="198570"/>
                    <a:pt x="642" y="168491"/>
                    <a:pt x="41" y="136607"/>
                  </a:cubicBezTo>
                  <a:cubicBezTo>
                    <a:pt x="-1764" y="63215"/>
                    <a:pt x="56589" y="1854"/>
                    <a:pt x="129982" y="49"/>
                  </a:cubicBezTo>
                  <a:cubicBezTo>
                    <a:pt x="174499" y="-1154"/>
                    <a:pt x="216609" y="19901"/>
                    <a:pt x="242477" y="56597"/>
                  </a:cubicBezTo>
                  <a:cubicBezTo>
                    <a:pt x="249696" y="66824"/>
                    <a:pt x="247290" y="81262"/>
                    <a:pt x="237063" y="88481"/>
                  </a:cubicBezTo>
                  <a:cubicBezTo>
                    <a:pt x="226836" y="95700"/>
                    <a:pt x="212398" y="93294"/>
                    <a:pt x="205179" y="83067"/>
                  </a:cubicBezTo>
                  <a:cubicBezTo>
                    <a:pt x="188335" y="59004"/>
                    <a:pt x="160663" y="45167"/>
                    <a:pt x="131185" y="45769"/>
                  </a:cubicBezTo>
                  <a:cubicBezTo>
                    <a:pt x="83059" y="46972"/>
                    <a:pt x="44558" y="87278"/>
                    <a:pt x="45761" y="135404"/>
                  </a:cubicBezTo>
                  <a:cubicBezTo>
                    <a:pt x="46363" y="161874"/>
                    <a:pt x="58996" y="186538"/>
                    <a:pt x="80051" y="202781"/>
                  </a:cubicBezTo>
                  <a:cubicBezTo>
                    <a:pt x="85465" y="206992"/>
                    <a:pt x="89075" y="213609"/>
                    <a:pt x="89075" y="220227"/>
                  </a:cubicBezTo>
                  <a:cubicBezTo>
                    <a:pt x="89075" y="227446"/>
                    <a:pt x="86067" y="234063"/>
                    <a:pt x="81254" y="238274"/>
                  </a:cubicBezTo>
                  <a:cubicBezTo>
                    <a:pt x="60800" y="255720"/>
                    <a:pt x="49371" y="280986"/>
                    <a:pt x="49972" y="307456"/>
                  </a:cubicBezTo>
                  <a:cubicBezTo>
                    <a:pt x="51175" y="355582"/>
                    <a:pt x="91481" y="394083"/>
                    <a:pt x="139608" y="392880"/>
                  </a:cubicBezTo>
                  <a:cubicBezTo>
                    <a:pt x="168483" y="392278"/>
                    <a:pt x="195554" y="377239"/>
                    <a:pt x="211195" y="352574"/>
                  </a:cubicBezTo>
                  <a:cubicBezTo>
                    <a:pt x="217813" y="341746"/>
                    <a:pt x="232250" y="338738"/>
                    <a:pt x="242477" y="345355"/>
                  </a:cubicBezTo>
                  <a:cubicBezTo>
                    <a:pt x="253305" y="351973"/>
                    <a:pt x="256313" y="366410"/>
                    <a:pt x="249696" y="376637"/>
                  </a:cubicBezTo>
                  <a:cubicBezTo>
                    <a:pt x="225633" y="414537"/>
                    <a:pt x="184726" y="437397"/>
                    <a:pt x="140810" y="438600"/>
                  </a:cubicBezTo>
                  <a:close/>
                </a:path>
              </a:pathLst>
            </a:custGeom>
            <a:solidFill>
              <a:srgbClr val="5E4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04" name="Google Shape;304;p5"/>
          <p:cNvGrpSpPr/>
          <p:nvPr/>
        </p:nvGrpSpPr>
        <p:grpSpPr>
          <a:xfrm>
            <a:off x="8302202" y="3294090"/>
            <a:ext cx="1324507" cy="1324507"/>
            <a:chOff x="9779241" y="2966391"/>
            <a:chExt cx="1324507" cy="1324507"/>
          </a:xfrm>
        </p:grpSpPr>
        <p:grpSp>
          <p:nvGrpSpPr>
            <p:cNvPr id="305" name="Google Shape;305;p5"/>
            <p:cNvGrpSpPr/>
            <p:nvPr/>
          </p:nvGrpSpPr>
          <p:grpSpPr>
            <a:xfrm>
              <a:off x="9779241" y="2966391"/>
              <a:ext cx="1324507" cy="1324507"/>
              <a:chOff x="9779241" y="2966391"/>
              <a:chExt cx="1324507" cy="1324507"/>
            </a:xfrm>
          </p:grpSpPr>
          <p:sp>
            <p:nvSpPr>
              <p:cNvPr id="306" name="Google Shape;306;p5"/>
              <p:cNvSpPr/>
              <p:nvPr/>
            </p:nvSpPr>
            <p:spPr>
              <a:xfrm rot="-2700000">
                <a:off x="9973211" y="3160361"/>
                <a:ext cx="936568" cy="936568"/>
              </a:xfrm>
              <a:custGeom>
                <a:rect b="b" l="l" r="r" t="t"/>
                <a:pathLst>
                  <a:path extrusionOk="0" h="936047" w="936047">
                    <a:moveTo>
                      <a:pt x="936048" y="468024"/>
                    </a:moveTo>
                    <a:cubicBezTo>
                      <a:pt x="936048" y="726507"/>
                      <a:pt x="726506" y="936048"/>
                      <a:pt x="468023" y="936048"/>
                    </a:cubicBezTo>
                    <a:cubicBezTo>
                      <a:pt x="209541" y="936048"/>
                      <a:pt x="-1" y="726506"/>
                      <a:pt x="-1" y="468024"/>
                    </a:cubicBezTo>
                    <a:cubicBezTo>
                      <a:pt x="-1" y="209541"/>
                      <a:pt x="209541" y="0"/>
                      <a:pt x="468023" y="0"/>
                    </a:cubicBezTo>
                    <a:cubicBezTo>
                      <a:pt x="726506" y="0"/>
                      <a:pt x="936048" y="209542"/>
                      <a:pt x="936048" y="468024"/>
                    </a:cubicBezTo>
                    <a:close/>
                  </a:path>
                </a:pathLst>
              </a:custGeom>
              <a:solidFill>
                <a:srgbClr val="F943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 name="Google Shape;307;p5"/>
              <p:cNvSpPr/>
              <p:nvPr/>
            </p:nvSpPr>
            <p:spPr>
              <a:xfrm>
                <a:off x="10113945" y="3183555"/>
                <a:ext cx="794483" cy="912470"/>
              </a:xfrm>
              <a:custGeom>
                <a:rect b="b" l="l" r="r" t="t"/>
                <a:pathLst>
                  <a:path extrusionOk="0" h="912470" w="794483">
                    <a:moveTo>
                      <a:pt x="474044" y="0"/>
                    </a:moveTo>
                    <a:cubicBezTo>
                      <a:pt x="536007" y="60158"/>
                      <a:pt x="582328" y="138363"/>
                      <a:pt x="603383" y="228600"/>
                    </a:cubicBezTo>
                    <a:cubicBezTo>
                      <a:pt x="662338" y="480060"/>
                      <a:pt x="506529" y="732122"/>
                      <a:pt x="254467" y="791076"/>
                    </a:cubicBezTo>
                    <a:cubicBezTo>
                      <a:pt x="167239" y="811530"/>
                      <a:pt x="79408" y="806116"/>
                      <a:pt x="0" y="779646"/>
                    </a:cubicBezTo>
                    <a:cubicBezTo>
                      <a:pt x="110691" y="887329"/>
                      <a:pt x="271913" y="937861"/>
                      <a:pt x="433137" y="899962"/>
                    </a:cubicBezTo>
                    <a:cubicBezTo>
                      <a:pt x="684596" y="841007"/>
                      <a:pt x="841007" y="588946"/>
                      <a:pt x="782053" y="337486"/>
                    </a:cubicBezTo>
                    <a:cubicBezTo>
                      <a:pt x="744153" y="173255"/>
                      <a:pt x="623236" y="49931"/>
                      <a:pt x="474044" y="0"/>
                    </a:cubicBezTo>
                    <a:close/>
                  </a:path>
                </a:pathLst>
              </a:custGeom>
              <a:solidFill>
                <a:srgbClr val="E53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 name="Google Shape;308;p5"/>
              <p:cNvSpPr/>
              <p:nvPr/>
            </p:nvSpPr>
            <p:spPr>
              <a:xfrm>
                <a:off x="10004330" y="3196120"/>
                <a:ext cx="752101" cy="770691"/>
              </a:xfrm>
              <a:custGeom>
                <a:rect b="b" l="l" r="r" t="t"/>
                <a:pathLst>
                  <a:path extrusionOk="0" h="770691" w="752101">
                    <a:moveTo>
                      <a:pt x="54270" y="573373"/>
                    </a:moveTo>
                    <a:cubicBezTo>
                      <a:pt x="-474" y="339961"/>
                      <a:pt x="144507" y="105947"/>
                      <a:pt x="377920" y="51203"/>
                    </a:cubicBezTo>
                    <a:cubicBezTo>
                      <a:pt x="514478" y="19319"/>
                      <a:pt x="651037" y="55414"/>
                      <a:pt x="752102" y="137830"/>
                    </a:cubicBezTo>
                    <a:cubicBezTo>
                      <a:pt x="649232" y="28343"/>
                      <a:pt x="492220" y="-25198"/>
                      <a:pt x="335208" y="11499"/>
                    </a:cubicBezTo>
                    <a:cubicBezTo>
                      <a:pt x="101795" y="66242"/>
                      <a:pt x="-43186" y="300257"/>
                      <a:pt x="11558" y="533669"/>
                    </a:cubicBezTo>
                    <a:cubicBezTo>
                      <a:pt x="34418" y="630523"/>
                      <a:pt x="87959" y="712338"/>
                      <a:pt x="159546" y="770692"/>
                    </a:cubicBezTo>
                    <a:cubicBezTo>
                      <a:pt x="109616" y="717151"/>
                      <a:pt x="72317" y="649774"/>
                      <a:pt x="54270" y="573373"/>
                    </a:cubicBezTo>
                    <a:close/>
                  </a:path>
                </a:pathLst>
              </a:custGeom>
              <a:solidFill>
                <a:srgbClr val="F763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09" name="Google Shape;309;p5"/>
            <p:cNvSpPr/>
            <p:nvPr/>
          </p:nvSpPr>
          <p:spPr>
            <a:xfrm>
              <a:off x="10156190" y="3388065"/>
              <a:ext cx="546147" cy="527612"/>
            </a:xfrm>
            <a:custGeom>
              <a:rect b="b" l="l" r="r" t="t"/>
              <a:pathLst>
                <a:path extrusionOk="0" h="527612" w="546147">
                  <a:moveTo>
                    <a:pt x="540686" y="124554"/>
                  </a:moveTo>
                  <a:cubicBezTo>
                    <a:pt x="540686" y="123953"/>
                    <a:pt x="540686" y="123953"/>
                    <a:pt x="540686" y="123351"/>
                  </a:cubicBezTo>
                  <a:cubicBezTo>
                    <a:pt x="522036" y="43341"/>
                    <a:pt x="446839" y="-16817"/>
                    <a:pt x="359610" y="4239"/>
                  </a:cubicBezTo>
                  <a:cubicBezTo>
                    <a:pt x="290428" y="20481"/>
                    <a:pt x="262154" y="79436"/>
                    <a:pt x="259146" y="129367"/>
                  </a:cubicBezTo>
                  <a:lnTo>
                    <a:pt x="259146" y="129367"/>
                  </a:lnTo>
                  <a:cubicBezTo>
                    <a:pt x="234482" y="86053"/>
                    <a:pt x="182746" y="45747"/>
                    <a:pt x="113565" y="61990"/>
                  </a:cubicBezTo>
                  <a:cubicBezTo>
                    <a:pt x="26336" y="82444"/>
                    <a:pt x="-14572" y="169673"/>
                    <a:pt x="4678" y="249683"/>
                  </a:cubicBezTo>
                  <a:cubicBezTo>
                    <a:pt x="4678" y="250284"/>
                    <a:pt x="4678" y="250284"/>
                    <a:pt x="5280" y="250886"/>
                  </a:cubicBezTo>
                  <a:cubicBezTo>
                    <a:pt x="8890" y="268332"/>
                    <a:pt x="51000" y="445797"/>
                    <a:pt x="352993" y="527612"/>
                  </a:cubicBezTo>
                  <a:lnTo>
                    <a:pt x="352993" y="527612"/>
                  </a:lnTo>
                  <a:cubicBezTo>
                    <a:pt x="352993" y="527612"/>
                    <a:pt x="352993" y="527612"/>
                    <a:pt x="352993" y="527612"/>
                  </a:cubicBezTo>
                  <a:cubicBezTo>
                    <a:pt x="352993" y="527612"/>
                    <a:pt x="352993" y="527612"/>
                    <a:pt x="352993" y="527612"/>
                  </a:cubicBezTo>
                  <a:cubicBezTo>
                    <a:pt x="352993" y="527612"/>
                    <a:pt x="352993" y="527612"/>
                    <a:pt x="352993" y="527612"/>
                  </a:cubicBezTo>
                  <a:cubicBezTo>
                    <a:pt x="352993" y="527612"/>
                    <a:pt x="352993" y="527612"/>
                    <a:pt x="352993" y="527612"/>
                  </a:cubicBezTo>
                  <a:lnTo>
                    <a:pt x="352993" y="527612"/>
                  </a:lnTo>
                  <a:cubicBezTo>
                    <a:pt x="586406" y="319466"/>
                    <a:pt x="544897" y="142000"/>
                    <a:pt x="540686" y="1245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10" name="Google Shape;310;p5"/>
          <p:cNvGrpSpPr/>
          <p:nvPr/>
        </p:nvGrpSpPr>
        <p:grpSpPr>
          <a:xfrm rot="-1361582">
            <a:off x="2656190" y="3430164"/>
            <a:ext cx="1416462" cy="1416462"/>
            <a:chOff x="1085147" y="2720748"/>
            <a:chExt cx="1416439" cy="1416439"/>
          </a:xfrm>
        </p:grpSpPr>
        <p:grpSp>
          <p:nvGrpSpPr>
            <p:cNvPr id="311" name="Google Shape;311;p5"/>
            <p:cNvGrpSpPr/>
            <p:nvPr/>
          </p:nvGrpSpPr>
          <p:grpSpPr>
            <a:xfrm>
              <a:off x="1085147" y="2720748"/>
              <a:ext cx="1416439" cy="1416439"/>
              <a:chOff x="1085147" y="2720748"/>
              <a:chExt cx="1416439" cy="1416439"/>
            </a:xfrm>
          </p:grpSpPr>
          <p:grpSp>
            <p:nvGrpSpPr>
              <p:cNvPr id="312" name="Google Shape;312;p5"/>
              <p:cNvGrpSpPr/>
              <p:nvPr/>
            </p:nvGrpSpPr>
            <p:grpSpPr>
              <a:xfrm>
                <a:off x="1085147" y="2720748"/>
                <a:ext cx="1416439" cy="1416439"/>
                <a:chOff x="1085147" y="2720748"/>
                <a:chExt cx="1416439" cy="1416439"/>
              </a:xfrm>
            </p:grpSpPr>
            <p:sp>
              <p:nvSpPr>
                <p:cNvPr id="313" name="Google Shape;313;p5"/>
                <p:cNvSpPr/>
                <p:nvPr/>
              </p:nvSpPr>
              <p:spPr>
                <a:xfrm rot="-2700000">
                  <a:off x="1292579" y="2928181"/>
                  <a:ext cx="1001574" cy="1001574"/>
                </a:xfrm>
                <a:custGeom>
                  <a:rect b="b" l="l" r="r" t="t"/>
                  <a:pathLst>
                    <a:path extrusionOk="0" h="1001017" w="1001017">
                      <a:moveTo>
                        <a:pt x="1001018" y="500509"/>
                      </a:moveTo>
                      <a:cubicBezTo>
                        <a:pt x="1001018" y="776932"/>
                        <a:pt x="776932" y="1001018"/>
                        <a:pt x="500509" y="1001018"/>
                      </a:cubicBezTo>
                      <a:cubicBezTo>
                        <a:pt x="224085" y="1001018"/>
                        <a:pt x="0" y="776932"/>
                        <a:pt x="0" y="500509"/>
                      </a:cubicBezTo>
                      <a:cubicBezTo>
                        <a:pt x="0" y="224086"/>
                        <a:pt x="224085" y="0"/>
                        <a:pt x="500509" y="0"/>
                      </a:cubicBezTo>
                      <a:cubicBezTo>
                        <a:pt x="776932" y="0"/>
                        <a:pt x="1001018" y="224086"/>
                        <a:pt x="1001018" y="500509"/>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 name="Google Shape;314;p5"/>
                <p:cNvSpPr/>
                <p:nvPr/>
              </p:nvSpPr>
              <p:spPr>
                <a:xfrm>
                  <a:off x="1348940" y="3027145"/>
                  <a:ext cx="944603" cy="901993"/>
                </a:xfrm>
                <a:custGeom>
                  <a:rect b="b" l="l" r="r" t="t"/>
                  <a:pathLst>
                    <a:path extrusionOk="0" h="901993" w="944603">
                      <a:moveTo>
                        <a:pt x="742950" y="0"/>
                      </a:moveTo>
                      <a:cubicBezTo>
                        <a:pt x="785662" y="81815"/>
                        <a:pt x="806116" y="176864"/>
                        <a:pt x="797092" y="275523"/>
                      </a:cubicBezTo>
                      <a:cubicBezTo>
                        <a:pt x="772427" y="551046"/>
                        <a:pt x="528788" y="753778"/>
                        <a:pt x="253866" y="729114"/>
                      </a:cubicBezTo>
                      <a:cubicBezTo>
                        <a:pt x="158215" y="720692"/>
                        <a:pt x="71588" y="685800"/>
                        <a:pt x="0" y="632259"/>
                      </a:cubicBezTo>
                      <a:cubicBezTo>
                        <a:pt x="76401" y="778443"/>
                        <a:pt x="222584" y="884321"/>
                        <a:pt x="399448" y="899962"/>
                      </a:cubicBezTo>
                      <a:cubicBezTo>
                        <a:pt x="674972" y="924627"/>
                        <a:pt x="918009" y="721895"/>
                        <a:pt x="942674" y="446372"/>
                      </a:cubicBezTo>
                      <a:cubicBezTo>
                        <a:pt x="958315" y="266499"/>
                        <a:pt x="877704" y="100464"/>
                        <a:pt x="742950"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 name="Google Shape;315;p5"/>
                <p:cNvSpPr/>
                <p:nvPr/>
              </p:nvSpPr>
              <p:spPr>
                <a:xfrm>
                  <a:off x="1325966" y="2965107"/>
                  <a:ext cx="886239" cy="713547"/>
                </a:xfrm>
                <a:custGeom>
                  <a:rect b="b" l="l" r="r" t="t"/>
                  <a:pathLst>
                    <a:path extrusionOk="0" h="713547" w="886239">
                      <a:moveTo>
                        <a:pt x="31396" y="477728"/>
                      </a:moveTo>
                      <a:cubicBezTo>
                        <a:pt x="54256" y="222057"/>
                        <a:pt x="280450" y="33763"/>
                        <a:pt x="535519" y="56623"/>
                      </a:cubicBezTo>
                      <a:cubicBezTo>
                        <a:pt x="684711" y="69858"/>
                        <a:pt x="811042" y="152876"/>
                        <a:pt x="886240" y="270184"/>
                      </a:cubicBezTo>
                      <a:cubicBezTo>
                        <a:pt x="818863" y="124000"/>
                        <a:pt x="677492" y="17521"/>
                        <a:pt x="506042" y="1880"/>
                      </a:cubicBezTo>
                      <a:cubicBezTo>
                        <a:pt x="250371" y="-20980"/>
                        <a:pt x="24779" y="167314"/>
                        <a:pt x="1919" y="422985"/>
                      </a:cubicBezTo>
                      <a:cubicBezTo>
                        <a:pt x="-7707" y="528863"/>
                        <a:pt x="19364" y="629928"/>
                        <a:pt x="72303" y="713547"/>
                      </a:cubicBezTo>
                      <a:cubicBezTo>
                        <a:pt x="39217" y="642561"/>
                        <a:pt x="24177" y="561348"/>
                        <a:pt x="31396" y="477728"/>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16" name="Google Shape;316;p5"/>
              <p:cNvGrpSpPr/>
              <p:nvPr/>
            </p:nvGrpSpPr>
            <p:grpSpPr>
              <a:xfrm>
                <a:off x="1503639" y="3235565"/>
                <a:ext cx="597443" cy="225431"/>
                <a:chOff x="1503639" y="3235565"/>
                <a:chExt cx="597443" cy="225431"/>
              </a:xfrm>
            </p:grpSpPr>
            <p:sp>
              <p:nvSpPr>
                <p:cNvPr id="317" name="Google Shape;317;p5"/>
                <p:cNvSpPr/>
                <p:nvPr/>
              </p:nvSpPr>
              <p:spPr>
                <a:xfrm>
                  <a:off x="1503639" y="3235565"/>
                  <a:ext cx="146090" cy="177344"/>
                </a:xfrm>
                <a:custGeom>
                  <a:rect b="b" l="l" r="r" t="t"/>
                  <a:pathLst>
                    <a:path extrusionOk="0" h="177344" w="146090">
                      <a:moveTo>
                        <a:pt x="19759" y="177191"/>
                      </a:moveTo>
                      <a:cubicBezTo>
                        <a:pt x="13744" y="176590"/>
                        <a:pt x="7728" y="172980"/>
                        <a:pt x="3517" y="167566"/>
                      </a:cubicBezTo>
                      <a:cubicBezTo>
                        <a:pt x="-3101" y="157941"/>
                        <a:pt x="-93" y="144706"/>
                        <a:pt x="10134" y="138089"/>
                      </a:cubicBezTo>
                      <a:lnTo>
                        <a:pt x="87136" y="88759"/>
                      </a:lnTo>
                      <a:lnTo>
                        <a:pt x="16751" y="38227"/>
                      </a:lnTo>
                      <a:cubicBezTo>
                        <a:pt x="7126" y="31609"/>
                        <a:pt x="5321" y="18375"/>
                        <a:pt x="11939" y="8749"/>
                      </a:cubicBezTo>
                      <a:cubicBezTo>
                        <a:pt x="18556" y="-876"/>
                        <a:pt x="31791" y="-2681"/>
                        <a:pt x="41416" y="3937"/>
                      </a:cubicBezTo>
                      <a:lnTo>
                        <a:pt x="137067" y="72517"/>
                      </a:lnTo>
                      <a:cubicBezTo>
                        <a:pt x="142481" y="76728"/>
                        <a:pt x="146091" y="83345"/>
                        <a:pt x="146091" y="90564"/>
                      </a:cubicBezTo>
                      <a:cubicBezTo>
                        <a:pt x="146091" y="97783"/>
                        <a:pt x="142481" y="103799"/>
                        <a:pt x="136466" y="108010"/>
                      </a:cubicBezTo>
                      <a:lnTo>
                        <a:pt x="32994" y="174183"/>
                      </a:lnTo>
                      <a:cubicBezTo>
                        <a:pt x="28783" y="176590"/>
                        <a:pt x="24572" y="177793"/>
                        <a:pt x="19759" y="177191"/>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 name="Google Shape;318;p5"/>
                <p:cNvSpPr/>
                <p:nvPr/>
              </p:nvSpPr>
              <p:spPr>
                <a:xfrm>
                  <a:off x="1952020" y="3285054"/>
                  <a:ext cx="149062" cy="175942"/>
                </a:xfrm>
                <a:custGeom>
                  <a:rect b="b" l="l" r="r" t="t"/>
                  <a:pathLst>
                    <a:path extrusionOk="0" h="175942" w="149062">
                      <a:moveTo>
                        <a:pt x="109189" y="175830"/>
                      </a:moveTo>
                      <a:cubicBezTo>
                        <a:pt x="104377" y="175228"/>
                        <a:pt x="100166" y="173423"/>
                        <a:pt x="96556" y="170416"/>
                      </a:cubicBezTo>
                      <a:lnTo>
                        <a:pt x="6921" y="86796"/>
                      </a:lnTo>
                      <a:cubicBezTo>
                        <a:pt x="1507" y="81983"/>
                        <a:pt x="-900" y="74764"/>
                        <a:pt x="304" y="68147"/>
                      </a:cubicBezTo>
                      <a:cubicBezTo>
                        <a:pt x="1507" y="60928"/>
                        <a:pt x="5718" y="55514"/>
                        <a:pt x="12335" y="52506"/>
                      </a:cubicBezTo>
                      <a:lnTo>
                        <a:pt x="118815" y="1973"/>
                      </a:lnTo>
                      <a:cubicBezTo>
                        <a:pt x="129643" y="-2839"/>
                        <a:pt x="142276" y="1372"/>
                        <a:pt x="147089" y="12200"/>
                      </a:cubicBezTo>
                      <a:cubicBezTo>
                        <a:pt x="151902" y="23029"/>
                        <a:pt x="147690" y="35662"/>
                        <a:pt x="136862" y="40474"/>
                      </a:cubicBezTo>
                      <a:lnTo>
                        <a:pt x="58657" y="77772"/>
                      </a:lnTo>
                      <a:lnTo>
                        <a:pt x="125432" y="140337"/>
                      </a:lnTo>
                      <a:cubicBezTo>
                        <a:pt x="133854" y="148157"/>
                        <a:pt x="134456" y="161993"/>
                        <a:pt x="126635" y="170416"/>
                      </a:cubicBezTo>
                      <a:cubicBezTo>
                        <a:pt x="121823" y="174626"/>
                        <a:pt x="115205" y="176431"/>
                        <a:pt x="109189" y="175830"/>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19" name="Google Shape;319;p5"/>
            <p:cNvGrpSpPr/>
            <p:nvPr/>
          </p:nvGrpSpPr>
          <p:grpSpPr>
            <a:xfrm>
              <a:off x="1537234" y="3483142"/>
              <a:ext cx="498107" cy="365756"/>
              <a:chOff x="1537234" y="3483142"/>
              <a:chExt cx="498107" cy="365756"/>
            </a:xfrm>
          </p:grpSpPr>
          <p:sp>
            <p:nvSpPr>
              <p:cNvPr id="320" name="Google Shape;320;p5"/>
              <p:cNvSpPr/>
              <p:nvPr/>
            </p:nvSpPr>
            <p:spPr>
              <a:xfrm>
                <a:off x="1537234" y="3483142"/>
                <a:ext cx="498107" cy="195010"/>
              </a:xfrm>
              <a:custGeom>
                <a:rect b="b" l="l" r="r" t="t"/>
                <a:pathLst>
                  <a:path extrusionOk="0" h="195010" w="498107">
                    <a:moveTo>
                      <a:pt x="0" y="0"/>
                    </a:moveTo>
                    <a:cubicBezTo>
                      <a:pt x="5414" y="98057"/>
                      <a:pt x="104675" y="182278"/>
                      <a:pt x="233413" y="193709"/>
                    </a:cubicBezTo>
                    <a:cubicBezTo>
                      <a:pt x="362151" y="205138"/>
                      <a:pt x="475247" y="140168"/>
                      <a:pt x="498107" y="44517"/>
                    </a:cubicBezTo>
                    <a:lnTo>
                      <a:pt x="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21" name="Google Shape;321;p5"/>
              <p:cNvGrpSpPr/>
              <p:nvPr/>
            </p:nvGrpSpPr>
            <p:grpSpPr>
              <a:xfrm>
                <a:off x="1619670" y="3492165"/>
                <a:ext cx="315207" cy="356733"/>
                <a:chOff x="1619670" y="3492165"/>
                <a:chExt cx="315207" cy="356733"/>
              </a:xfrm>
            </p:grpSpPr>
            <p:sp>
              <p:nvSpPr>
                <p:cNvPr id="322" name="Google Shape;322;p5"/>
                <p:cNvSpPr/>
                <p:nvPr/>
              </p:nvSpPr>
              <p:spPr>
                <a:xfrm>
                  <a:off x="1619670" y="3492165"/>
                  <a:ext cx="315207" cy="356717"/>
                </a:xfrm>
                <a:custGeom>
                  <a:rect b="b" l="l" r="r" t="t"/>
                  <a:pathLst>
                    <a:path extrusionOk="0" h="356717" w="315207">
                      <a:moveTo>
                        <a:pt x="18028" y="0"/>
                      </a:moveTo>
                      <a:lnTo>
                        <a:pt x="582" y="194310"/>
                      </a:lnTo>
                      <a:cubicBezTo>
                        <a:pt x="-6637" y="276125"/>
                        <a:pt x="54123" y="348916"/>
                        <a:pt x="135937" y="356135"/>
                      </a:cubicBezTo>
                      <a:cubicBezTo>
                        <a:pt x="217752" y="363354"/>
                        <a:pt x="290543" y="302594"/>
                        <a:pt x="297762" y="220780"/>
                      </a:cubicBezTo>
                      <a:lnTo>
                        <a:pt x="315208" y="26470"/>
                      </a:lnTo>
                      <a:lnTo>
                        <a:pt x="18028" y="0"/>
                      </a:ln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3" name="Google Shape;323;p5"/>
                <p:cNvSpPr/>
                <p:nvPr/>
              </p:nvSpPr>
              <p:spPr>
                <a:xfrm>
                  <a:off x="1753757" y="3504197"/>
                  <a:ext cx="45164" cy="222629"/>
                </a:xfrm>
                <a:custGeom>
                  <a:rect b="b" l="l" r="r" t="t"/>
                  <a:pathLst>
                    <a:path extrusionOk="0" h="222629" w="45164">
                      <a:moveTo>
                        <a:pt x="12077" y="222584"/>
                      </a:moveTo>
                      <a:lnTo>
                        <a:pt x="12077" y="222584"/>
                      </a:lnTo>
                      <a:cubicBezTo>
                        <a:pt x="4858" y="221983"/>
                        <a:pt x="-556" y="215365"/>
                        <a:pt x="46" y="208146"/>
                      </a:cubicBezTo>
                      <a:lnTo>
                        <a:pt x="18695" y="0"/>
                      </a:lnTo>
                      <a:lnTo>
                        <a:pt x="45164" y="2406"/>
                      </a:lnTo>
                      <a:lnTo>
                        <a:pt x="26515" y="210553"/>
                      </a:lnTo>
                      <a:cubicBezTo>
                        <a:pt x="25914" y="217772"/>
                        <a:pt x="19898" y="223186"/>
                        <a:pt x="12077" y="222584"/>
                      </a:cubicBezTo>
                      <a:close/>
                    </a:path>
                  </a:pathLst>
                </a:custGeom>
                <a:solidFill>
                  <a:srgbClr val="C64F5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4" name="Google Shape;324;p5"/>
                <p:cNvSpPr/>
                <p:nvPr/>
              </p:nvSpPr>
              <p:spPr>
                <a:xfrm>
                  <a:off x="1653339" y="3715953"/>
                  <a:ext cx="263491" cy="132945"/>
                </a:xfrm>
                <a:custGeom>
                  <a:rect b="b" l="l" r="r" t="t"/>
                  <a:pathLst>
                    <a:path extrusionOk="0" h="132945" w="263491">
                      <a:moveTo>
                        <a:pt x="101667" y="132347"/>
                      </a:moveTo>
                      <a:cubicBezTo>
                        <a:pt x="182278" y="139566"/>
                        <a:pt x="254468" y="80611"/>
                        <a:pt x="263492" y="0"/>
                      </a:cubicBezTo>
                      <a:cubicBezTo>
                        <a:pt x="160622" y="83619"/>
                        <a:pt x="58353" y="86627"/>
                        <a:pt x="0" y="78205"/>
                      </a:cubicBezTo>
                      <a:cubicBezTo>
                        <a:pt x="24665" y="108284"/>
                        <a:pt x="60759" y="128738"/>
                        <a:pt x="101667" y="132347"/>
                      </a:cubicBezTo>
                      <a:close/>
                    </a:path>
                  </a:pathLst>
                </a:custGeom>
                <a:solidFill>
                  <a:srgbClr val="E05F6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325" name="Google Shape;325;p5"/>
          <p:cNvGrpSpPr/>
          <p:nvPr/>
        </p:nvGrpSpPr>
        <p:grpSpPr>
          <a:xfrm>
            <a:off x="1919256" y="854217"/>
            <a:ext cx="1866417" cy="1866417"/>
            <a:chOff x="5311255" y="4973092"/>
            <a:chExt cx="1465811" cy="1465811"/>
          </a:xfrm>
        </p:grpSpPr>
        <p:grpSp>
          <p:nvGrpSpPr>
            <p:cNvPr id="326" name="Google Shape;326;p5"/>
            <p:cNvGrpSpPr/>
            <p:nvPr/>
          </p:nvGrpSpPr>
          <p:grpSpPr>
            <a:xfrm>
              <a:off x="5311255" y="4973092"/>
              <a:ext cx="1465811" cy="1465811"/>
              <a:chOff x="5311255" y="4973092"/>
              <a:chExt cx="1465811" cy="1465811"/>
            </a:xfrm>
          </p:grpSpPr>
          <p:sp>
            <p:nvSpPr>
              <p:cNvPr id="327" name="Google Shape;327;p5"/>
              <p:cNvSpPr/>
              <p:nvPr/>
            </p:nvSpPr>
            <p:spPr>
              <a:xfrm rot="-2700000">
                <a:off x="5525918" y="5187755"/>
                <a:ext cx="1036485" cy="1036485"/>
              </a:xfrm>
              <a:custGeom>
                <a:rect b="b" l="l" r="r" t="t"/>
                <a:pathLst>
                  <a:path extrusionOk="0" h="1035909" w="1035909">
                    <a:moveTo>
                      <a:pt x="1035909" y="517955"/>
                    </a:moveTo>
                    <a:cubicBezTo>
                      <a:pt x="1035909" y="804013"/>
                      <a:pt x="804013" y="1035909"/>
                      <a:pt x="517955" y="1035909"/>
                    </a:cubicBezTo>
                    <a:cubicBezTo>
                      <a:pt x="231897" y="1035909"/>
                      <a:pt x="0" y="804013"/>
                      <a:pt x="0" y="517955"/>
                    </a:cubicBezTo>
                    <a:cubicBezTo>
                      <a:pt x="0" y="231896"/>
                      <a:pt x="231897" y="0"/>
                      <a:pt x="517955" y="0"/>
                    </a:cubicBezTo>
                    <a:cubicBezTo>
                      <a:pt x="804013" y="0"/>
                      <a:pt x="1035909" y="231896"/>
                      <a:pt x="1035909" y="517955"/>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8" name="Google Shape;328;p5"/>
              <p:cNvSpPr/>
              <p:nvPr/>
            </p:nvSpPr>
            <p:spPr>
              <a:xfrm>
                <a:off x="5643011" y="5235541"/>
                <a:ext cx="918529" cy="987669"/>
              </a:xfrm>
              <a:custGeom>
                <a:rect b="b" l="l" r="r" t="t"/>
                <a:pathLst>
                  <a:path extrusionOk="0" h="987669" w="918529">
                    <a:moveTo>
                      <a:pt x="619025" y="0"/>
                    </a:moveTo>
                    <a:cubicBezTo>
                      <a:pt x="679784" y="73994"/>
                      <a:pt x="720090" y="165434"/>
                      <a:pt x="732122" y="267703"/>
                    </a:cubicBezTo>
                    <a:cubicBezTo>
                      <a:pt x="765209" y="551648"/>
                      <a:pt x="561875" y="808522"/>
                      <a:pt x="277930" y="841609"/>
                    </a:cubicBezTo>
                    <a:cubicBezTo>
                      <a:pt x="179270" y="853039"/>
                      <a:pt x="83619" y="836195"/>
                      <a:pt x="0" y="797092"/>
                    </a:cubicBezTo>
                    <a:cubicBezTo>
                      <a:pt x="108284" y="929440"/>
                      <a:pt x="279132" y="1005239"/>
                      <a:pt x="460809" y="984183"/>
                    </a:cubicBezTo>
                    <a:cubicBezTo>
                      <a:pt x="744755" y="951097"/>
                      <a:pt x="948088" y="694222"/>
                      <a:pt x="915001" y="410277"/>
                    </a:cubicBezTo>
                    <a:cubicBezTo>
                      <a:pt x="893345" y="224389"/>
                      <a:pt x="776638" y="73393"/>
                      <a:pt x="619025"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9" name="Google Shape;329;p5"/>
              <p:cNvSpPr/>
              <p:nvPr/>
            </p:nvSpPr>
            <p:spPr>
              <a:xfrm>
                <a:off x="5560336" y="5226897"/>
                <a:ext cx="867133" cy="815963"/>
              </a:xfrm>
              <a:custGeom>
                <a:rect b="b" l="l" r="r" t="t"/>
                <a:pathLst>
                  <a:path extrusionOk="0" h="815963" w="867133">
                    <a:moveTo>
                      <a:pt x="45377" y="584957"/>
                    </a:moveTo>
                    <a:cubicBezTo>
                      <a:pt x="14697" y="321465"/>
                      <a:pt x="203592" y="82638"/>
                      <a:pt x="467084" y="51958"/>
                    </a:cubicBezTo>
                    <a:cubicBezTo>
                      <a:pt x="621088" y="33911"/>
                      <a:pt x="766670" y="91061"/>
                      <a:pt x="867134" y="194532"/>
                    </a:cubicBezTo>
                    <a:cubicBezTo>
                      <a:pt x="767873" y="60982"/>
                      <a:pt x="602439" y="-17224"/>
                      <a:pt x="424973" y="3230"/>
                    </a:cubicBezTo>
                    <a:cubicBezTo>
                      <a:pt x="161482" y="33911"/>
                      <a:pt x="-27414" y="272738"/>
                      <a:pt x="3266" y="536229"/>
                    </a:cubicBezTo>
                    <a:cubicBezTo>
                      <a:pt x="15899" y="645717"/>
                      <a:pt x="64627" y="742571"/>
                      <a:pt x="136215" y="815963"/>
                    </a:cubicBezTo>
                    <a:cubicBezTo>
                      <a:pt x="88089" y="749790"/>
                      <a:pt x="55604" y="671584"/>
                      <a:pt x="45377" y="584957"/>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0" name="Google Shape;330;p5"/>
            <p:cNvGrpSpPr/>
            <p:nvPr/>
          </p:nvGrpSpPr>
          <p:grpSpPr>
            <a:xfrm>
              <a:off x="5794460" y="5494673"/>
              <a:ext cx="462916" cy="176777"/>
              <a:chOff x="5794460" y="5494673"/>
              <a:chExt cx="462916" cy="176777"/>
            </a:xfrm>
          </p:grpSpPr>
          <p:sp>
            <p:nvSpPr>
              <p:cNvPr id="331" name="Google Shape;331;p5"/>
              <p:cNvSpPr/>
              <p:nvPr/>
            </p:nvSpPr>
            <p:spPr>
              <a:xfrm rot="-396560">
                <a:off x="5801611" y="5538893"/>
                <a:ext cx="75733" cy="128625"/>
              </a:xfrm>
              <a:custGeom>
                <a:rect b="b" l="l" r="r" t="t"/>
                <a:pathLst>
                  <a:path extrusionOk="0" h="128736" w="75798">
                    <a:moveTo>
                      <a:pt x="75798" y="64369"/>
                    </a:moveTo>
                    <a:cubicBezTo>
                      <a:pt x="75798" y="99918"/>
                      <a:pt x="58830" y="128737"/>
                      <a:pt x="37899" y="128737"/>
                    </a:cubicBezTo>
                    <a:cubicBezTo>
                      <a:pt x="16968" y="128737"/>
                      <a:pt x="0" y="99919"/>
                      <a:pt x="0" y="64369"/>
                    </a:cubicBezTo>
                    <a:cubicBezTo>
                      <a:pt x="0" y="28819"/>
                      <a:pt x="16968" y="0"/>
                      <a:pt x="37899" y="0"/>
                    </a:cubicBezTo>
                    <a:cubicBezTo>
                      <a:pt x="58830" y="0"/>
                      <a:pt x="75798" y="28819"/>
                      <a:pt x="75798" y="64369"/>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2" name="Google Shape;332;p5"/>
              <p:cNvSpPr/>
              <p:nvPr/>
            </p:nvSpPr>
            <p:spPr>
              <a:xfrm>
                <a:off x="6180067" y="5494673"/>
                <a:ext cx="77309" cy="127835"/>
              </a:xfrm>
              <a:custGeom>
                <a:rect b="b" l="l" r="r" t="t"/>
                <a:pathLst>
                  <a:path extrusionOk="0" h="127835" w="77309">
                    <a:moveTo>
                      <a:pt x="76554" y="59705"/>
                    </a:moveTo>
                    <a:cubicBezTo>
                      <a:pt x="80765" y="95198"/>
                      <a:pt x="66929" y="125277"/>
                      <a:pt x="45873" y="127683"/>
                    </a:cubicBezTo>
                    <a:cubicBezTo>
                      <a:pt x="24818" y="130090"/>
                      <a:pt x="4365" y="103620"/>
                      <a:pt x="755" y="68127"/>
                    </a:cubicBezTo>
                    <a:cubicBezTo>
                      <a:pt x="-3456" y="32634"/>
                      <a:pt x="10380" y="2555"/>
                      <a:pt x="31436" y="149"/>
                    </a:cubicBezTo>
                    <a:cubicBezTo>
                      <a:pt x="51889" y="-2258"/>
                      <a:pt x="72343" y="24813"/>
                      <a:pt x="76554" y="59705"/>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33" name="Google Shape;333;p5"/>
            <p:cNvSpPr/>
            <p:nvPr/>
          </p:nvSpPr>
          <p:spPr>
            <a:xfrm>
              <a:off x="5703770" y="5713796"/>
              <a:ext cx="691216" cy="351228"/>
            </a:xfrm>
            <a:custGeom>
              <a:rect b="b" l="l" r="r" t="t"/>
              <a:pathLst>
                <a:path extrusionOk="0" h="351228" w="691216">
                  <a:moveTo>
                    <a:pt x="0" y="80612"/>
                  </a:moveTo>
                  <a:cubicBezTo>
                    <a:pt x="39704" y="252062"/>
                    <a:pt x="202732" y="369370"/>
                    <a:pt x="381401" y="348916"/>
                  </a:cubicBezTo>
                  <a:cubicBezTo>
                    <a:pt x="560070" y="327861"/>
                    <a:pt x="691816" y="176263"/>
                    <a:pt x="691214" y="0"/>
                  </a:cubicBezTo>
                  <a:lnTo>
                    <a:pt x="0" y="80612"/>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4" name="Google Shape;334;p5"/>
            <p:cNvSpPr/>
            <p:nvPr/>
          </p:nvSpPr>
          <p:spPr>
            <a:xfrm>
              <a:off x="5835516" y="5913310"/>
              <a:ext cx="469833" cy="152399"/>
            </a:xfrm>
            <a:custGeom>
              <a:rect b="b" l="l" r="r" t="t"/>
              <a:pathLst>
                <a:path extrusionOk="0" h="152399" w="469833">
                  <a:moveTo>
                    <a:pt x="0" y="82627"/>
                  </a:moveTo>
                  <a:cubicBezTo>
                    <a:pt x="69182" y="134363"/>
                    <a:pt x="157012" y="160832"/>
                    <a:pt x="249655" y="150004"/>
                  </a:cubicBezTo>
                  <a:cubicBezTo>
                    <a:pt x="338087" y="139777"/>
                    <a:pt x="415089" y="97065"/>
                    <a:pt x="469833" y="35704"/>
                  </a:cubicBezTo>
                  <a:lnTo>
                    <a:pt x="465622" y="28485"/>
                  </a:lnTo>
                  <a:cubicBezTo>
                    <a:pt x="220780" y="-58143"/>
                    <a:pt x="3008" y="80221"/>
                    <a:pt x="0" y="82627"/>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Profile 3">
  <p:cSld name="CUSTOM_16_1_1_1">
    <p:spTree>
      <p:nvGrpSpPr>
        <p:cNvPr id="335" name="Shape 335"/>
        <p:cNvGrpSpPr/>
        <p:nvPr/>
      </p:nvGrpSpPr>
      <p:grpSpPr>
        <a:xfrm>
          <a:off x="0" y="0"/>
          <a:ext cx="0" cy="0"/>
          <a:chOff x="0" y="0"/>
          <a:chExt cx="0" cy="0"/>
        </a:xfrm>
      </p:grpSpPr>
      <p:grpSp>
        <p:nvGrpSpPr>
          <p:cNvPr id="336" name="Google Shape;336;p6"/>
          <p:cNvGrpSpPr/>
          <p:nvPr/>
        </p:nvGrpSpPr>
        <p:grpSpPr>
          <a:xfrm>
            <a:off x="8196911" y="564472"/>
            <a:ext cx="1321102" cy="1321102"/>
            <a:chOff x="1387100" y="17486"/>
            <a:chExt cx="1321102" cy="1321102"/>
          </a:xfrm>
        </p:grpSpPr>
        <p:grpSp>
          <p:nvGrpSpPr>
            <p:cNvPr id="337" name="Google Shape;337;p6"/>
            <p:cNvGrpSpPr/>
            <p:nvPr/>
          </p:nvGrpSpPr>
          <p:grpSpPr>
            <a:xfrm>
              <a:off x="1387100" y="17486"/>
              <a:ext cx="1321102" cy="1321102"/>
              <a:chOff x="1387100" y="17486"/>
              <a:chExt cx="1321102" cy="1321102"/>
            </a:xfrm>
          </p:grpSpPr>
          <p:sp>
            <p:nvSpPr>
              <p:cNvPr id="338" name="Google Shape;338;p6"/>
              <p:cNvSpPr/>
              <p:nvPr/>
            </p:nvSpPr>
            <p:spPr>
              <a:xfrm rot="-2700000">
                <a:off x="1580571" y="210957"/>
                <a:ext cx="934160" cy="934160"/>
              </a:xfrm>
              <a:custGeom>
                <a:rect b="b" l="l" r="r" t="t"/>
                <a:pathLst>
                  <a:path extrusionOk="0" h="933641" w="933641">
                    <a:moveTo>
                      <a:pt x="933642" y="466821"/>
                    </a:moveTo>
                    <a:cubicBezTo>
                      <a:pt x="933642" y="724639"/>
                      <a:pt x="724639" y="933642"/>
                      <a:pt x="466821" y="933642"/>
                    </a:cubicBezTo>
                    <a:cubicBezTo>
                      <a:pt x="209003" y="933642"/>
                      <a:pt x="0" y="724639"/>
                      <a:pt x="0" y="466821"/>
                    </a:cubicBezTo>
                    <a:cubicBezTo>
                      <a:pt x="0" y="209003"/>
                      <a:pt x="209003" y="0"/>
                      <a:pt x="466821" y="0"/>
                    </a:cubicBezTo>
                    <a:cubicBezTo>
                      <a:pt x="724639" y="0"/>
                      <a:pt x="933642" y="209003"/>
                      <a:pt x="933642" y="466821"/>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9" name="Google Shape;339;p6"/>
              <p:cNvSpPr/>
              <p:nvPr/>
            </p:nvSpPr>
            <p:spPr>
              <a:xfrm>
                <a:off x="1601002" y="359142"/>
                <a:ext cx="913541" cy="785773"/>
              </a:xfrm>
              <a:custGeom>
                <a:rect b="b" l="l" r="r" t="t"/>
                <a:pathLst>
                  <a:path extrusionOk="0" h="785773" w="913541">
                    <a:moveTo>
                      <a:pt x="788068" y="0"/>
                    </a:moveTo>
                    <a:cubicBezTo>
                      <a:pt x="813335" y="82416"/>
                      <a:pt x="816343" y="172653"/>
                      <a:pt x="791678" y="262288"/>
                    </a:cubicBezTo>
                    <a:cubicBezTo>
                      <a:pt x="723098" y="510741"/>
                      <a:pt x="465622" y="656924"/>
                      <a:pt x="217170" y="588344"/>
                    </a:cubicBezTo>
                    <a:cubicBezTo>
                      <a:pt x="130543" y="564281"/>
                      <a:pt x="57150" y="517960"/>
                      <a:pt x="0" y="456598"/>
                    </a:cubicBezTo>
                    <a:cubicBezTo>
                      <a:pt x="45720" y="603384"/>
                      <a:pt x="162426" y="724903"/>
                      <a:pt x="321845" y="768818"/>
                    </a:cubicBezTo>
                    <a:cubicBezTo>
                      <a:pt x="570297" y="837398"/>
                      <a:pt x="827773" y="691816"/>
                      <a:pt x="896353" y="442762"/>
                    </a:cubicBezTo>
                    <a:cubicBezTo>
                      <a:pt x="941471" y="280336"/>
                      <a:pt x="895150" y="114300"/>
                      <a:pt x="788068"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0" name="Google Shape;340;p6"/>
              <p:cNvSpPr/>
              <p:nvPr/>
            </p:nvSpPr>
            <p:spPr>
              <a:xfrm>
                <a:off x="1611704" y="244714"/>
                <a:ext cx="853766" cy="596894"/>
              </a:xfrm>
              <a:custGeom>
                <a:rect b="b" l="l" r="r" t="t"/>
                <a:pathLst>
                  <a:path extrusionOk="0" h="596894" w="853766">
                    <a:moveTo>
                      <a:pt x="33814" y="373709"/>
                    </a:moveTo>
                    <a:cubicBezTo>
                      <a:pt x="97582" y="142703"/>
                      <a:pt x="336409" y="7347"/>
                      <a:pt x="567415" y="71115"/>
                    </a:cubicBezTo>
                    <a:cubicBezTo>
                      <a:pt x="702169" y="108413"/>
                      <a:pt x="804437" y="205267"/>
                      <a:pt x="853767" y="325583"/>
                    </a:cubicBezTo>
                    <a:cubicBezTo>
                      <a:pt x="816469" y="180602"/>
                      <a:pt x="703973" y="58482"/>
                      <a:pt x="549368" y="15769"/>
                    </a:cubicBezTo>
                    <a:cubicBezTo>
                      <a:pt x="318361" y="-47998"/>
                      <a:pt x="79534" y="87357"/>
                      <a:pt x="15767" y="318364"/>
                    </a:cubicBezTo>
                    <a:cubicBezTo>
                      <a:pt x="-10702" y="414015"/>
                      <a:pt x="-2882" y="511471"/>
                      <a:pt x="32010" y="596895"/>
                    </a:cubicBezTo>
                    <a:cubicBezTo>
                      <a:pt x="13361" y="525908"/>
                      <a:pt x="12759" y="449508"/>
                      <a:pt x="33814" y="373709"/>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41" name="Google Shape;341;p6"/>
            <p:cNvGrpSpPr/>
            <p:nvPr/>
          </p:nvGrpSpPr>
          <p:grpSpPr>
            <a:xfrm>
              <a:off x="1875282" y="466741"/>
              <a:ext cx="404681" cy="204704"/>
              <a:chOff x="1875282" y="466741"/>
              <a:chExt cx="404681" cy="204704"/>
            </a:xfrm>
          </p:grpSpPr>
          <p:sp>
            <p:nvSpPr>
              <p:cNvPr id="342" name="Google Shape;342;p6"/>
              <p:cNvSpPr/>
              <p:nvPr/>
            </p:nvSpPr>
            <p:spPr>
              <a:xfrm>
                <a:off x="1875282" y="466741"/>
                <a:ext cx="73211" cy="113264"/>
              </a:xfrm>
              <a:custGeom>
                <a:rect b="b" l="l" r="r" t="t"/>
                <a:pathLst>
                  <a:path extrusionOk="0" h="113264" w="73211">
                    <a:moveTo>
                      <a:pt x="69823" y="65656"/>
                    </a:moveTo>
                    <a:cubicBezTo>
                      <a:pt x="61401" y="96336"/>
                      <a:pt x="39744" y="117392"/>
                      <a:pt x="21095" y="112579"/>
                    </a:cubicBezTo>
                    <a:cubicBezTo>
                      <a:pt x="3048" y="107766"/>
                      <a:pt x="-5374" y="78289"/>
                      <a:pt x="3649" y="47608"/>
                    </a:cubicBezTo>
                    <a:cubicBezTo>
                      <a:pt x="12071" y="16928"/>
                      <a:pt x="33728" y="-4127"/>
                      <a:pt x="52377" y="685"/>
                    </a:cubicBezTo>
                    <a:cubicBezTo>
                      <a:pt x="70424" y="5498"/>
                      <a:pt x="78245" y="34374"/>
                      <a:pt x="69823" y="65656"/>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 name="Google Shape;343;p6"/>
              <p:cNvSpPr/>
              <p:nvPr/>
            </p:nvSpPr>
            <p:spPr>
              <a:xfrm>
                <a:off x="2206752" y="558181"/>
                <a:ext cx="73211" cy="113264"/>
              </a:xfrm>
              <a:custGeom>
                <a:rect b="b" l="l" r="r" t="t"/>
                <a:pathLst>
                  <a:path extrusionOk="0" h="113264" w="73211">
                    <a:moveTo>
                      <a:pt x="69823" y="65656"/>
                    </a:moveTo>
                    <a:cubicBezTo>
                      <a:pt x="61401" y="96336"/>
                      <a:pt x="39744" y="117392"/>
                      <a:pt x="21095" y="112579"/>
                    </a:cubicBezTo>
                    <a:cubicBezTo>
                      <a:pt x="3048" y="107766"/>
                      <a:pt x="-5374" y="78289"/>
                      <a:pt x="3649" y="47608"/>
                    </a:cubicBezTo>
                    <a:cubicBezTo>
                      <a:pt x="12071" y="16928"/>
                      <a:pt x="33728" y="-4127"/>
                      <a:pt x="52377" y="685"/>
                    </a:cubicBezTo>
                    <a:cubicBezTo>
                      <a:pt x="70424" y="5498"/>
                      <a:pt x="78245" y="34975"/>
                      <a:pt x="69823" y="65656"/>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44" name="Google Shape;344;p6"/>
            <p:cNvSpPr/>
            <p:nvPr/>
          </p:nvSpPr>
          <p:spPr>
            <a:xfrm>
              <a:off x="1729509" y="637072"/>
              <a:ext cx="609028" cy="365251"/>
            </a:xfrm>
            <a:custGeom>
              <a:rect b="b" l="l" r="r" t="t"/>
              <a:pathLst>
                <a:path extrusionOk="0" h="365251" w="609028">
                  <a:moveTo>
                    <a:pt x="3840" y="0"/>
                  </a:moveTo>
                  <a:cubicBezTo>
                    <a:pt x="-20824" y="156410"/>
                    <a:pt x="75428" y="310415"/>
                    <a:pt x="231839" y="353728"/>
                  </a:cubicBezTo>
                  <a:cubicBezTo>
                    <a:pt x="388249" y="397042"/>
                    <a:pt x="550074" y="314626"/>
                    <a:pt x="609029" y="167239"/>
                  </a:cubicBezTo>
                  <a:lnTo>
                    <a:pt x="384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 name="Google Shape;345;p6"/>
            <p:cNvSpPr/>
            <p:nvPr/>
          </p:nvSpPr>
          <p:spPr>
            <a:xfrm>
              <a:off x="1774858" y="844381"/>
              <a:ext cx="409073" cy="158011"/>
            </a:xfrm>
            <a:custGeom>
              <a:rect b="b" l="l" r="r" t="t"/>
              <a:pathLst>
                <a:path extrusionOk="0" h="158011" w="409073">
                  <a:moveTo>
                    <a:pt x="0" y="5649"/>
                  </a:moveTo>
                  <a:cubicBezTo>
                    <a:pt x="40306" y="72425"/>
                    <a:pt x="105276" y="124160"/>
                    <a:pt x="185888" y="146419"/>
                  </a:cubicBezTo>
                  <a:cubicBezTo>
                    <a:pt x="263492" y="168076"/>
                    <a:pt x="341697" y="158450"/>
                    <a:pt x="409074" y="125364"/>
                  </a:cubicBezTo>
                  <a:lnTo>
                    <a:pt x="407871" y="118145"/>
                  </a:lnTo>
                  <a:cubicBezTo>
                    <a:pt x="232210" y="-37063"/>
                    <a:pt x="3610" y="5048"/>
                    <a:pt x="0" y="5649"/>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46" name="Google Shape;346;p6"/>
          <p:cNvGrpSpPr/>
          <p:nvPr/>
        </p:nvGrpSpPr>
        <p:grpSpPr>
          <a:xfrm>
            <a:off x="2496469" y="2871677"/>
            <a:ext cx="1620004" cy="1620004"/>
            <a:chOff x="9779241" y="2966391"/>
            <a:chExt cx="1324507" cy="1324507"/>
          </a:xfrm>
        </p:grpSpPr>
        <p:grpSp>
          <p:nvGrpSpPr>
            <p:cNvPr id="347" name="Google Shape;347;p6"/>
            <p:cNvGrpSpPr/>
            <p:nvPr/>
          </p:nvGrpSpPr>
          <p:grpSpPr>
            <a:xfrm>
              <a:off x="9779241" y="2966391"/>
              <a:ext cx="1324507" cy="1324507"/>
              <a:chOff x="9779241" y="2966391"/>
              <a:chExt cx="1324507" cy="1324507"/>
            </a:xfrm>
          </p:grpSpPr>
          <p:sp>
            <p:nvSpPr>
              <p:cNvPr id="348" name="Google Shape;348;p6"/>
              <p:cNvSpPr/>
              <p:nvPr/>
            </p:nvSpPr>
            <p:spPr>
              <a:xfrm rot="-2700000">
                <a:off x="9973211" y="3160361"/>
                <a:ext cx="936568" cy="936568"/>
              </a:xfrm>
              <a:custGeom>
                <a:rect b="b" l="l" r="r" t="t"/>
                <a:pathLst>
                  <a:path extrusionOk="0" h="936047" w="936047">
                    <a:moveTo>
                      <a:pt x="936048" y="468024"/>
                    </a:moveTo>
                    <a:cubicBezTo>
                      <a:pt x="936048" y="726507"/>
                      <a:pt x="726506" y="936048"/>
                      <a:pt x="468023" y="936048"/>
                    </a:cubicBezTo>
                    <a:cubicBezTo>
                      <a:pt x="209541" y="936048"/>
                      <a:pt x="-1" y="726506"/>
                      <a:pt x="-1" y="468024"/>
                    </a:cubicBezTo>
                    <a:cubicBezTo>
                      <a:pt x="-1" y="209541"/>
                      <a:pt x="209541" y="0"/>
                      <a:pt x="468023" y="0"/>
                    </a:cubicBezTo>
                    <a:cubicBezTo>
                      <a:pt x="726506" y="0"/>
                      <a:pt x="936048" y="209542"/>
                      <a:pt x="936048" y="468024"/>
                    </a:cubicBezTo>
                    <a:close/>
                  </a:path>
                </a:pathLst>
              </a:custGeom>
              <a:solidFill>
                <a:srgbClr val="F943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 name="Google Shape;349;p6"/>
              <p:cNvSpPr/>
              <p:nvPr/>
            </p:nvSpPr>
            <p:spPr>
              <a:xfrm>
                <a:off x="10113945" y="3183555"/>
                <a:ext cx="794483" cy="912470"/>
              </a:xfrm>
              <a:custGeom>
                <a:rect b="b" l="l" r="r" t="t"/>
                <a:pathLst>
                  <a:path extrusionOk="0" h="912470" w="794483">
                    <a:moveTo>
                      <a:pt x="474044" y="0"/>
                    </a:moveTo>
                    <a:cubicBezTo>
                      <a:pt x="536007" y="60158"/>
                      <a:pt x="582328" y="138363"/>
                      <a:pt x="603383" y="228600"/>
                    </a:cubicBezTo>
                    <a:cubicBezTo>
                      <a:pt x="662338" y="480060"/>
                      <a:pt x="506529" y="732122"/>
                      <a:pt x="254467" y="791076"/>
                    </a:cubicBezTo>
                    <a:cubicBezTo>
                      <a:pt x="167239" y="811530"/>
                      <a:pt x="79408" y="806116"/>
                      <a:pt x="0" y="779646"/>
                    </a:cubicBezTo>
                    <a:cubicBezTo>
                      <a:pt x="110691" y="887329"/>
                      <a:pt x="271913" y="937861"/>
                      <a:pt x="433137" y="899962"/>
                    </a:cubicBezTo>
                    <a:cubicBezTo>
                      <a:pt x="684596" y="841007"/>
                      <a:pt x="841007" y="588946"/>
                      <a:pt x="782053" y="337486"/>
                    </a:cubicBezTo>
                    <a:cubicBezTo>
                      <a:pt x="744153" y="173255"/>
                      <a:pt x="623236" y="49931"/>
                      <a:pt x="474044" y="0"/>
                    </a:cubicBezTo>
                    <a:close/>
                  </a:path>
                </a:pathLst>
              </a:custGeom>
              <a:solidFill>
                <a:srgbClr val="E53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 name="Google Shape;350;p6"/>
              <p:cNvSpPr/>
              <p:nvPr/>
            </p:nvSpPr>
            <p:spPr>
              <a:xfrm>
                <a:off x="10004330" y="3196120"/>
                <a:ext cx="752101" cy="770691"/>
              </a:xfrm>
              <a:custGeom>
                <a:rect b="b" l="l" r="r" t="t"/>
                <a:pathLst>
                  <a:path extrusionOk="0" h="770691" w="752101">
                    <a:moveTo>
                      <a:pt x="54270" y="573373"/>
                    </a:moveTo>
                    <a:cubicBezTo>
                      <a:pt x="-474" y="339961"/>
                      <a:pt x="144507" y="105947"/>
                      <a:pt x="377920" y="51203"/>
                    </a:cubicBezTo>
                    <a:cubicBezTo>
                      <a:pt x="514478" y="19319"/>
                      <a:pt x="651037" y="55414"/>
                      <a:pt x="752102" y="137830"/>
                    </a:cubicBezTo>
                    <a:cubicBezTo>
                      <a:pt x="649232" y="28343"/>
                      <a:pt x="492220" y="-25198"/>
                      <a:pt x="335208" y="11499"/>
                    </a:cubicBezTo>
                    <a:cubicBezTo>
                      <a:pt x="101795" y="66242"/>
                      <a:pt x="-43186" y="300257"/>
                      <a:pt x="11558" y="533669"/>
                    </a:cubicBezTo>
                    <a:cubicBezTo>
                      <a:pt x="34418" y="630523"/>
                      <a:pt x="87959" y="712338"/>
                      <a:pt x="159546" y="770692"/>
                    </a:cubicBezTo>
                    <a:cubicBezTo>
                      <a:pt x="109616" y="717151"/>
                      <a:pt x="72317" y="649774"/>
                      <a:pt x="54270" y="573373"/>
                    </a:cubicBezTo>
                    <a:close/>
                  </a:path>
                </a:pathLst>
              </a:custGeom>
              <a:solidFill>
                <a:srgbClr val="F763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51" name="Google Shape;351;p6"/>
            <p:cNvSpPr/>
            <p:nvPr/>
          </p:nvSpPr>
          <p:spPr>
            <a:xfrm>
              <a:off x="10156190" y="3388065"/>
              <a:ext cx="546147" cy="527612"/>
            </a:xfrm>
            <a:custGeom>
              <a:rect b="b" l="l" r="r" t="t"/>
              <a:pathLst>
                <a:path extrusionOk="0" h="527612" w="546147">
                  <a:moveTo>
                    <a:pt x="540686" y="124554"/>
                  </a:moveTo>
                  <a:cubicBezTo>
                    <a:pt x="540686" y="123953"/>
                    <a:pt x="540686" y="123953"/>
                    <a:pt x="540686" y="123351"/>
                  </a:cubicBezTo>
                  <a:cubicBezTo>
                    <a:pt x="522036" y="43341"/>
                    <a:pt x="446839" y="-16817"/>
                    <a:pt x="359610" y="4239"/>
                  </a:cubicBezTo>
                  <a:cubicBezTo>
                    <a:pt x="290428" y="20481"/>
                    <a:pt x="262154" y="79436"/>
                    <a:pt x="259146" y="129367"/>
                  </a:cubicBezTo>
                  <a:lnTo>
                    <a:pt x="259146" y="129367"/>
                  </a:lnTo>
                  <a:cubicBezTo>
                    <a:pt x="234482" y="86053"/>
                    <a:pt x="182746" y="45747"/>
                    <a:pt x="113565" y="61990"/>
                  </a:cubicBezTo>
                  <a:cubicBezTo>
                    <a:pt x="26336" y="82444"/>
                    <a:pt x="-14572" y="169673"/>
                    <a:pt x="4678" y="249683"/>
                  </a:cubicBezTo>
                  <a:cubicBezTo>
                    <a:pt x="4678" y="250284"/>
                    <a:pt x="4678" y="250284"/>
                    <a:pt x="5280" y="250886"/>
                  </a:cubicBezTo>
                  <a:cubicBezTo>
                    <a:pt x="8890" y="268332"/>
                    <a:pt x="51000" y="445797"/>
                    <a:pt x="352993" y="527612"/>
                  </a:cubicBezTo>
                  <a:lnTo>
                    <a:pt x="352993" y="527612"/>
                  </a:lnTo>
                  <a:cubicBezTo>
                    <a:pt x="352993" y="527612"/>
                    <a:pt x="352993" y="527612"/>
                    <a:pt x="352993" y="527612"/>
                  </a:cubicBezTo>
                  <a:cubicBezTo>
                    <a:pt x="352993" y="527612"/>
                    <a:pt x="352993" y="527612"/>
                    <a:pt x="352993" y="527612"/>
                  </a:cubicBezTo>
                  <a:cubicBezTo>
                    <a:pt x="352993" y="527612"/>
                    <a:pt x="352993" y="527612"/>
                    <a:pt x="352993" y="527612"/>
                  </a:cubicBezTo>
                  <a:cubicBezTo>
                    <a:pt x="352993" y="527612"/>
                    <a:pt x="352993" y="527612"/>
                    <a:pt x="352993" y="527612"/>
                  </a:cubicBezTo>
                  <a:lnTo>
                    <a:pt x="352993" y="527612"/>
                  </a:lnTo>
                  <a:cubicBezTo>
                    <a:pt x="586406" y="319466"/>
                    <a:pt x="544897" y="142000"/>
                    <a:pt x="540686" y="1245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52" name="Google Shape;352;p6"/>
          <p:cNvGrpSpPr/>
          <p:nvPr/>
        </p:nvGrpSpPr>
        <p:grpSpPr>
          <a:xfrm>
            <a:off x="8305851" y="2988630"/>
            <a:ext cx="2192758" cy="2192758"/>
            <a:chOff x="1829365" y="4210619"/>
            <a:chExt cx="2192758" cy="2192758"/>
          </a:xfrm>
        </p:grpSpPr>
        <p:grpSp>
          <p:nvGrpSpPr>
            <p:cNvPr id="353" name="Google Shape;353;p6"/>
            <p:cNvGrpSpPr/>
            <p:nvPr/>
          </p:nvGrpSpPr>
          <p:grpSpPr>
            <a:xfrm>
              <a:off x="1829365" y="4210619"/>
              <a:ext cx="2192758" cy="2192758"/>
              <a:chOff x="1829365" y="4210619"/>
              <a:chExt cx="2192758" cy="2192758"/>
            </a:xfrm>
          </p:grpSpPr>
          <p:sp>
            <p:nvSpPr>
              <p:cNvPr id="354" name="Google Shape;354;p6"/>
              <p:cNvSpPr/>
              <p:nvPr/>
            </p:nvSpPr>
            <p:spPr>
              <a:xfrm rot="-2700000">
                <a:off x="2150487" y="4531741"/>
                <a:ext cx="1550514" cy="1550514"/>
              </a:xfrm>
              <a:custGeom>
                <a:rect b="b" l="l" r="r" t="t"/>
                <a:pathLst>
                  <a:path extrusionOk="0" h="1549652" w="1549652">
                    <a:moveTo>
                      <a:pt x="1549653" y="774826"/>
                    </a:moveTo>
                    <a:cubicBezTo>
                      <a:pt x="1549653" y="1202751"/>
                      <a:pt x="1202751" y="1549653"/>
                      <a:pt x="774826" y="1549653"/>
                    </a:cubicBezTo>
                    <a:cubicBezTo>
                      <a:pt x="346902" y="1549653"/>
                      <a:pt x="0" y="1202751"/>
                      <a:pt x="0" y="774826"/>
                    </a:cubicBezTo>
                    <a:cubicBezTo>
                      <a:pt x="0" y="346902"/>
                      <a:pt x="346902" y="0"/>
                      <a:pt x="774826" y="0"/>
                    </a:cubicBezTo>
                    <a:cubicBezTo>
                      <a:pt x="1202751" y="0"/>
                      <a:pt x="1549653" y="346902"/>
                      <a:pt x="1549653" y="774826"/>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5" name="Google Shape;355;p6"/>
              <p:cNvSpPr/>
              <p:nvPr/>
            </p:nvSpPr>
            <p:spPr>
              <a:xfrm>
                <a:off x="2236871" y="4685096"/>
                <a:ext cx="1463256" cy="1395939"/>
              </a:xfrm>
              <a:custGeom>
                <a:rect b="b" l="l" r="r" t="t"/>
                <a:pathLst>
                  <a:path extrusionOk="0" h="1395939" w="1463256">
                    <a:moveTo>
                      <a:pt x="1152024" y="0"/>
                    </a:moveTo>
                    <a:cubicBezTo>
                      <a:pt x="1218197" y="126933"/>
                      <a:pt x="1249480" y="273718"/>
                      <a:pt x="1235643" y="427121"/>
                    </a:cubicBezTo>
                    <a:cubicBezTo>
                      <a:pt x="1196541" y="853641"/>
                      <a:pt x="819952" y="1167665"/>
                      <a:pt x="393433" y="1128562"/>
                    </a:cubicBezTo>
                    <a:cubicBezTo>
                      <a:pt x="245444" y="1115328"/>
                      <a:pt x="110690" y="1060584"/>
                      <a:pt x="0" y="977566"/>
                    </a:cubicBezTo>
                    <a:cubicBezTo>
                      <a:pt x="117910" y="1204361"/>
                      <a:pt x="344705" y="1367991"/>
                      <a:pt x="617822" y="1392655"/>
                    </a:cubicBezTo>
                    <a:cubicBezTo>
                      <a:pt x="1044341" y="1431758"/>
                      <a:pt x="1420930" y="1117132"/>
                      <a:pt x="1460032" y="691214"/>
                    </a:cubicBezTo>
                    <a:cubicBezTo>
                      <a:pt x="1485298" y="412683"/>
                      <a:pt x="1360170" y="155809"/>
                      <a:pt x="1152024"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 name="Google Shape;356;p6"/>
              <p:cNvSpPr/>
              <p:nvPr/>
            </p:nvSpPr>
            <p:spPr>
              <a:xfrm>
                <a:off x="2201348" y="4588231"/>
                <a:ext cx="1374036" cy="1105111"/>
              </a:xfrm>
              <a:custGeom>
                <a:rect b="b" l="l" r="r" t="t"/>
                <a:pathLst>
                  <a:path extrusionOk="0" h="1105111" w="1374036">
                    <a:moveTo>
                      <a:pt x="49359" y="739351"/>
                    </a:moveTo>
                    <a:cubicBezTo>
                      <a:pt x="85454" y="343512"/>
                      <a:pt x="435573" y="51746"/>
                      <a:pt x="831412" y="87841"/>
                    </a:cubicBezTo>
                    <a:cubicBezTo>
                      <a:pt x="1063020" y="108896"/>
                      <a:pt x="1258533" y="237033"/>
                      <a:pt x="1374036" y="419311"/>
                    </a:cubicBezTo>
                    <a:cubicBezTo>
                      <a:pt x="1269963" y="193118"/>
                      <a:pt x="1050988" y="27683"/>
                      <a:pt x="785090" y="3019"/>
                    </a:cubicBezTo>
                    <a:cubicBezTo>
                      <a:pt x="389251" y="-33076"/>
                      <a:pt x="39132" y="258690"/>
                      <a:pt x="3038" y="654529"/>
                    </a:cubicBezTo>
                    <a:cubicBezTo>
                      <a:pt x="-12002" y="818760"/>
                      <a:pt x="29507" y="975772"/>
                      <a:pt x="111923" y="1105111"/>
                    </a:cubicBezTo>
                    <a:cubicBezTo>
                      <a:pt x="60789" y="994421"/>
                      <a:pt x="37328" y="869292"/>
                      <a:pt x="49359" y="739351"/>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57" name="Google Shape;357;p6"/>
            <p:cNvGrpSpPr/>
            <p:nvPr/>
          </p:nvGrpSpPr>
          <p:grpSpPr>
            <a:xfrm>
              <a:off x="2582778" y="5435265"/>
              <a:ext cx="656322" cy="323878"/>
              <a:chOff x="2582778" y="5435265"/>
              <a:chExt cx="656322" cy="323878"/>
            </a:xfrm>
          </p:grpSpPr>
          <p:sp>
            <p:nvSpPr>
              <p:cNvPr id="358" name="Google Shape;358;p6"/>
              <p:cNvSpPr/>
              <p:nvPr/>
            </p:nvSpPr>
            <p:spPr>
              <a:xfrm>
                <a:off x="2582778" y="5435265"/>
                <a:ext cx="656322" cy="323863"/>
              </a:xfrm>
              <a:custGeom>
                <a:rect b="b" l="l" r="r" t="t"/>
                <a:pathLst>
                  <a:path extrusionOk="0" h="323863" w="656322">
                    <a:moveTo>
                      <a:pt x="0" y="0"/>
                    </a:moveTo>
                    <a:cubicBezTo>
                      <a:pt x="3610" y="166637"/>
                      <a:pt x="131746" y="307407"/>
                      <a:pt x="301391" y="322446"/>
                    </a:cubicBezTo>
                    <a:cubicBezTo>
                      <a:pt x="471036" y="338087"/>
                      <a:pt x="622634" y="222584"/>
                      <a:pt x="656323" y="59556"/>
                    </a:cubicBezTo>
                    <a:lnTo>
                      <a:pt x="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 name="Google Shape;359;p6"/>
              <p:cNvSpPr/>
              <p:nvPr/>
            </p:nvSpPr>
            <p:spPr>
              <a:xfrm>
                <a:off x="2665796" y="5617538"/>
                <a:ext cx="444566" cy="141605"/>
              </a:xfrm>
              <a:custGeom>
                <a:rect b="b" l="l" r="r" t="t"/>
                <a:pathLst>
                  <a:path extrusionOk="0" h="141605" w="444566">
                    <a:moveTo>
                      <a:pt x="0" y="29484"/>
                    </a:moveTo>
                    <a:cubicBezTo>
                      <a:pt x="54142" y="90845"/>
                      <a:pt x="130543" y="132353"/>
                      <a:pt x="218373" y="140174"/>
                    </a:cubicBezTo>
                    <a:cubicBezTo>
                      <a:pt x="302594" y="147995"/>
                      <a:pt x="382003" y="123330"/>
                      <a:pt x="444567" y="77008"/>
                    </a:cubicBezTo>
                    <a:lnTo>
                      <a:pt x="442161" y="69789"/>
                    </a:lnTo>
                    <a:cubicBezTo>
                      <a:pt x="231608" y="-57745"/>
                      <a:pt x="3008" y="28280"/>
                      <a:pt x="0" y="29484"/>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60" name="Google Shape;360;p6"/>
            <p:cNvGrpSpPr/>
            <p:nvPr/>
          </p:nvGrpSpPr>
          <p:grpSpPr>
            <a:xfrm>
              <a:off x="2361225" y="4902284"/>
              <a:ext cx="1168469" cy="513129"/>
              <a:chOff x="2361225" y="4902284"/>
              <a:chExt cx="1168469" cy="513129"/>
            </a:xfrm>
          </p:grpSpPr>
          <p:sp>
            <p:nvSpPr>
              <p:cNvPr id="361" name="Google Shape;361;p6"/>
              <p:cNvSpPr/>
              <p:nvPr/>
            </p:nvSpPr>
            <p:spPr>
              <a:xfrm>
                <a:off x="2361225" y="4902284"/>
                <a:ext cx="478458" cy="449963"/>
              </a:xfrm>
              <a:custGeom>
                <a:rect b="b" l="l" r="r" t="t"/>
                <a:pathLst>
                  <a:path extrusionOk="0" h="449963" w="478458">
                    <a:moveTo>
                      <a:pt x="477826" y="170229"/>
                    </a:moveTo>
                    <a:cubicBezTo>
                      <a:pt x="477826" y="169627"/>
                      <a:pt x="477826" y="169627"/>
                      <a:pt x="477826" y="169026"/>
                    </a:cubicBezTo>
                    <a:cubicBezTo>
                      <a:pt x="484443" y="98040"/>
                      <a:pt x="438723" y="27655"/>
                      <a:pt x="361120" y="20436"/>
                    </a:cubicBezTo>
                    <a:cubicBezTo>
                      <a:pt x="299758" y="15022"/>
                      <a:pt x="260054" y="55929"/>
                      <a:pt x="243812" y="96235"/>
                    </a:cubicBezTo>
                    <a:lnTo>
                      <a:pt x="243812" y="96235"/>
                    </a:lnTo>
                    <a:cubicBezTo>
                      <a:pt x="235389" y="53523"/>
                      <a:pt x="203506" y="5998"/>
                      <a:pt x="142145" y="584"/>
                    </a:cubicBezTo>
                    <a:cubicBezTo>
                      <a:pt x="64541" y="-6635"/>
                      <a:pt x="7391" y="54125"/>
                      <a:pt x="774" y="125111"/>
                    </a:cubicBezTo>
                    <a:cubicBezTo>
                      <a:pt x="774" y="125712"/>
                      <a:pt x="774" y="125712"/>
                      <a:pt x="774" y="126314"/>
                    </a:cubicBezTo>
                    <a:cubicBezTo>
                      <a:pt x="-1031" y="141955"/>
                      <a:pt x="-14867" y="299569"/>
                      <a:pt x="211928" y="449963"/>
                    </a:cubicBezTo>
                    <a:lnTo>
                      <a:pt x="211928" y="449963"/>
                    </a:lnTo>
                    <a:cubicBezTo>
                      <a:pt x="211928" y="449963"/>
                      <a:pt x="211928" y="449963"/>
                      <a:pt x="211928" y="449963"/>
                    </a:cubicBezTo>
                    <a:cubicBezTo>
                      <a:pt x="211928" y="449963"/>
                      <a:pt x="211928" y="449963"/>
                      <a:pt x="211928" y="449963"/>
                    </a:cubicBezTo>
                    <a:cubicBezTo>
                      <a:pt x="211928" y="449963"/>
                      <a:pt x="211928" y="449963"/>
                      <a:pt x="211928" y="449963"/>
                    </a:cubicBezTo>
                    <a:cubicBezTo>
                      <a:pt x="211928" y="449963"/>
                      <a:pt x="211928" y="449963"/>
                      <a:pt x="211928" y="449963"/>
                    </a:cubicBezTo>
                    <a:lnTo>
                      <a:pt x="211928" y="449963"/>
                    </a:lnTo>
                    <a:cubicBezTo>
                      <a:pt x="462185" y="344085"/>
                      <a:pt x="476623" y="185870"/>
                      <a:pt x="477826" y="170229"/>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 name="Google Shape;362;p6"/>
              <p:cNvSpPr/>
              <p:nvPr/>
            </p:nvSpPr>
            <p:spPr>
              <a:xfrm>
                <a:off x="3051236" y="4965450"/>
                <a:ext cx="478458" cy="449963"/>
              </a:xfrm>
              <a:custGeom>
                <a:rect b="b" l="l" r="r" t="t"/>
                <a:pathLst>
                  <a:path extrusionOk="0" h="449963" w="478458">
                    <a:moveTo>
                      <a:pt x="477826" y="170229"/>
                    </a:moveTo>
                    <a:cubicBezTo>
                      <a:pt x="477826" y="169627"/>
                      <a:pt x="477826" y="169627"/>
                      <a:pt x="477826" y="169026"/>
                    </a:cubicBezTo>
                    <a:cubicBezTo>
                      <a:pt x="484443" y="98040"/>
                      <a:pt x="438723" y="27655"/>
                      <a:pt x="361119" y="20436"/>
                    </a:cubicBezTo>
                    <a:cubicBezTo>
                      <a:pt x="299758" y="15022"/>
                      <a:pt x="260054" y="55929"/>
                      <a:pt x="243812" y="96235"/>
                    </a:cubicBezTo>
                    <a:lnTo>
                      <a:pt x="243812" y="96235"/>
                    </a:lnTo>
                    <a:cubicBezTo>
                      <a:pt x="235389" y="53523"/>
                      <a:pt x="203506" y="5998"/>
                      <a:pt x="142145" y="584"/>
                    </a:cubicBezTo>
                    <a:cubicBezTo>
                      <a:pt x="64541" y="-6635"/>
                      <a:pt x="7391" y="54125"/>
                      <a:pt x="774" y="125111"/>
                    </a:cubicBezTo>
                    <a:cubicBezTo>
                      <a:pt x="774" y="125712"/>
                      <a:pt x="774" y="125712"/>
                      <a:pt x="774" y="126314"/>
                    </a:cubicBezTo>
                    <a:cubicBezTo>
                      <a:pt x="-1031" y="141955"/>
                      <a:pt x="-14867" y="299569"/>
                      <a:pt x="211928" y="449963"/>
                    </a:cubicBezTo>
                    <a:lnTo>
                      <a:pt x="211928" y="449963"/>
                    </a:lnTo>
                    <a:cubicBezTo>
                      <a:pt x="211928" y="449963"/>
                      <a:pt x="211928" y="449963"/>
                      <a:pt x="211928" y="449963"/>
                    </a:cubicBezTo>
                    <a:cubicBezTo>
                      <a:pt x="211928" y="449963"/>
                      <a:pt x="211928" y="449963"/>
                      <a:pt x="211928" y="449963"/>
                    </a:cubicBezTo>
                    <a:cubicBezTo>
                      <a:pt x="211928" y="449963"/>
                      <a:pt x="211928" y="449963"/>
                      <a:pt x="211928" y="449963"/>
                    </a:cubicBezTo>
                    <a:cubicBezTo>
                      <a:pt x="211928" y="449963"/>
                      <a:pt x="211928" y="449963"/>
                      <a:pt x="211928" y="449963"/>
                    </a:cubicBezTo>
                    <a:lnTo>
                      <a:pt x="211928" y="449963"/>
                    </a:lnTo>
                    <a:cubicBezTo>
                      <a:pt x="462185" y="343484"/>
                      <a:pt x="476623" y="185870"/>
                      <a:pt x="477826" y="170229"/>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63" name="Google Shape;363;p6"/>
          <p:cNvGrpSpPr/>
          <p:nvPr/>
        </p:nvGrpSpPr>
        <p:grpSpPr>
          <a:xfrm rot="-1845036">
            <a:off x="2026449" y="679405"/>
            <a:ext cx="1532064" cy="1532064"/>
            <a:chOff x="8367389" y="4325953"/>
            <a:chExt cx="1932283" cy="1932283"/>
          </a:xfrm>
        </p:grpSpPr>
        <p:grpSp>
          <p:nvGrpSpPr>
            <p:cNvPr id="364" name="Google Shape;364;p6"/>
            <p:cNvGrpSpPr/>
            <p:nvPr/>
          </p:nvGrpSpPr>
          <p:grpSpPr>
            <a:xfrm>
              <a:off x="8367389" y="4325953"/>
              <a:ext cx="1932283" cy="1932283"/>
              <a:chOff x="8367389" y="4325953"/>
              <a:chExt cx="1932283" cy="1932283"/>
            </a:xfrm>
          </p:grpSpPr>
          <p:grpSp>
            <p:nvGrpSpPr>
              <p:cNvPr id="365" name="Google Shape;365;p6"/>
              <p:cNvGrpSpPr/>
              <p:nvPr/>
            </p:nvGrpSpPr>
            <p:grpSpPr>
              <a:xfrm>
                <a:off x="8367389" y="4325953"/>
                <a:ext cx="1932283" cy="1932283"/>
                <a:chOff x="8367389" y="4325953"/>
                <a:chExt cx="1932283" cy="1932283"/>
              </a:xfrm>
            </p:grpSpPr>
            <p:sp>
              <p:nvSpPr>
                <p:cNvPr id="366" name="Google Shape;366;p6"/>
                <p:cNvSpPr/>
                <p:nvPr/>
              </p:nvSpPr>
              <p:spPr>
                <a:xfrm rot="-2700000">
                  <a:off x="8650365" y="4608929"/>
                  <a:ext cx="1366330" cy="1366330"/>
                </a:xfrm>
                <a:custGeom>
                  <a:rect b="b" l="l" r="r" t="t"/>
                  <a:pathLst>
                    <a:path extrusionOk="0" h="1365571" w="1365571">
                      <a:moveTo>
                        <a:pt x="1365571" y="682786"/>
                      </a:moveTo>
                      <a:cubicBezTo>
                        <a:pt x="1365571" y="1059878"/>
                        <a:pt x="1059878" y="1365571"/>
                        <a:pt x="682785" y="1365571"/>
                      </a:cubicBezTo>
                      <a:cubicBezTo>
                        <a:pt x="305693" y="1365571"/>
                        <a:pt x="0" y="1059878"/>
                        <a:pt x="0" y="682786"/>
                      </a:cubicBezTo>
                      <a:cubicBezTo>
                        <a:pt x="0" y="305694"/>
                        <a:pt x="305693" y="0"/>
                        <a:pt x="682785" y="0"/>
                      </a:cubicBezTo>
                      <a:cubicBezTo>
                        <a:pt x="1059878" y="0"/>
                        <a:pt x="1365571" y="305694"/>
                        <a:pt x="1365571" y="682786"/>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 name="Google Shape;367;p6"/>
                <p:cNvSpPr/>
                <p:nvPr/>
              </p:nvSpPr>
              <p:spPr>
                <a:xfrm>
                  <a:off x="8680383" y="4827671"/>
                  <a:ext cx="1336175" cy="1147072"/>
                </a:xfrm>
                <a:custGeom>
                  <a:rect b="b" l="l" r="r" t="t"/>
                  <a:pathLst>
                    <a:path extrusionOk="0" h="1147072" w="1336175">
                      <a:moveTo>
                        <a:pt x="1154430" y="0"/>
                      </a:moveTo>
                      <a:cubicBezTo>
                        <a:pt x="1191126" y="120316"/>
                        <a:pt x="1194736" y="252663"/>
                        <a:pt x="1158641" y="383206"/>
                      </a:cubicBezTo>
                      <a:cubicBezTo>
                        <a:pt x="1056373" y="746559"/>
                        <a:pt x="679784" y="957714"/>
                        <a:pt x="316430" y="856047"/>
                      </a:cubicBezTo>
                      <a:cubicBezTo>
                        <a:pt x="190099" y="820554"/>
                        <a:pt x="82417" y="751974"/>
                        <a:pt x="0" y="662338"/>
                      </a:cubicBezTo>
                      <a:cubicBezTo>
                        <a:pt x="65572" y="877704"/>
                        <a:pt x="235819" y="1055771"/>
                        <a:pt x="468630" y="1121343"/>
                      </a:cubicBezTo>
                      <a:cubicBezTo>
                        <a:pt x="831984" y="1223612"/>
                        <a:pt x="1208572" y="1011856"/>
                        <a:pt x="1310841" y="648502"/>
                      </a:cubicBezTo>
                      <a:cubicBezTo>
                        <a:pt x="1377014" y="411480"/>
                        <a:pt x="1309638" y="168442"/>
                        <a:pt x="1154430"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 name="Google Shape;368;p6"/>
                <p:cNvSpPr/>
                <p:nvPr/>
              </p:nvSpPr>
              <p:spPr>
                <a:xfrm>
                  <a:off x="8695263" y="4658379"/>
                  <a:ext cx="1249037" cy="870732"/>
                </a:xfrm>
                <a:custGeom>
                  <a:rect b="b" l="l" r="r" t="t"/>
                  <a:pathLst>
                    <a:path extrusionOk="0" h="870732" w="1249037">
                      <a:moveTo>
                        <a:pt x="50091" y="543474"/>
                      </a:moveTo>
                      <a:cubicBezTo>
                        <a:pt x="144538" y="206590"/>
                        <a:pt x="494658" y="9873"/>
                        <a:pt x="832143" y="104321"/>
                      </a:cubicBezTo>
                      <a:cubicBezTo>
                        <a:pt x="1029461" y="159667"/>
                        <a:pt x="1178051" y="302241"/>
                        <a:pt x="1249037" y="478504"/>
                      </a:cubicBezTo>
                      <a:cubicBezTo>
                        <a:pt x="1194895" y="266146"/>
                        <a:pt x="1031867" y="87477"/>
                        <a:pt x="805674" y="23710"/>
                      </a:cubicBezTo>
                      <a:cubicBezTo>
                        <a:pt x="468789" y="-70738"/>
                        <a:pt x="118671" y="125377"/>
                        <a:pt x="23621" y="462862"/>
                      </a:cubicBezTo>
                      <a:cubicBezTo>
                        <a:pt x="-15482" y="603030"/>
                        <a:pt x="-4653" y="745003"/>
                        <a:pt x="45879" y="870733"/>
                      </a:cubicBezTo>
                      <a:cubicBezTo>
                        <a:pt x="19410" y="766660"/>
                        <a:pt x="18808" y="654164"/>
                        <a:pt x="50091" y="543474"/>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69" name="Google Shape;369;p6"/>
              <p:cNvSpPr/>
              <p:nvPr/>
            </p:nvSpPr>
            <p:spPr>
              <a:xfrm>
                <a:off x="8993678" y="5304774"/>
                <a:ext cx="612648" cy="331126"/>
              </a:xfrm>
              <a:custGeom>
                <a:rect b="b" l="l" r="r" t="t"/>
                <a:pathLst>
                  <a:path extrusionOk="0" h="331126" w="612648">
                    <a:moveTo>
                      <a:pt x="42237" y="11378"/>
                    </a:moveTo>
                    <a:cubicBezTo>
                      <a:pt x="30206" y="-9677"/>
                      <a:pt x="-2279" y="550"/>
                      <a:pt x="127" y="25215"/>
                    </a:cubicBezTo>
                    <a:cubicBezTo>
                      <a:pt x="14565" y="159968"/>
                      <a:pt x="109013" y="279081"/>
                      <a:pt x="247978" y="318184"/>
                    </a:cubicBezTo>
                    <a:cubicBezTo>
                      <a:pt x="384536" y="356684"/>
                      <a:pt x="524704" y="306753"/>
                      <a:pt x="607722" y="202079"/>
                    </a:cubicBezTo>
                    <a:cubicBezTo>
                      <a:pt x="622761" y="182828"/>
                      <a:pt x="600503" y="156961"/>
                      <a:pt x="579448" y="168390"/>
                    </a:cubicBezTo>
                    <a:cubicBezTo>
                      <a:pt x="457327" y="234564"/>
                      <a:pt x="215492" y="309761"/>
                      <a:pt x="42237" y="11378"/>
                    </a:cubicBezTo>
                    <a:close/>
                  </a:path>
                </a:pathLst>
              </a:custGeom>
              <a:solidFill>
                <a:srgbClr val="5E4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70" name="Google Shape;370;p6"/>
              <p:cNvGrpSpPr/>
              <p:nvPr/>
            </p:nvGrpSpPr>
            <p:grpSpPr>
              <a:xfrm>
                <a:off x="8961092" y="5037059"/>
                <a:ext cx="793864" cy="295035"/>
                <a:chOff x="8961092" y="5037059"/>
                <a:chExt cx="793864" cy="295035"/>
              </a:xfrm>
            </p:grpSpPr>
            <p:sp>
              <p:nvSpPr>
                <p:cNvPr id="371" name="Google Shape;371;p6"/>
                <p:cNvSpPr/>
                <p:nvPr/>
              </p:nvSpPr>
              <p:spPr>
                <a:xfrm>
                  <a:off x="8961092" y="5037059"/>
                  <a:ext cx="228981" cy="136218"/>
                </a:xfrm>
                <a:custGeom>
                  <a:rect b="b" l="l" r="r" t="t"/>
                  <a:pathLst>
                    <a:path extrusionOk="0" h="136218" w="228981">
                      <a:moveTo>
                        <a:pt x="228829" y="113058"/>
                      </a:moveTo>
                      <a:cubicBezTo>
                        <a:pt x="223414" y="61322"/>
                        <a:pt x="187320" y="18610"/>
                        <a:pt x="137388" y="4774"/>
                      </a:cubicBezTo>
                      <a:cubicBezTo>
                        <a:pt x="88660" y="-9063"/>
                        <a:pt x="36323" y="7782"/>
                        <a:pt x="4439" y="47486"/>
                      </a:cubicBezTo>
                      <a:cubicBezTo>
                        <a:pt x="-1576" y="55306"/>
                        <a:pt x="-1576" y="65533"/>
                        <a:pt x="5041" y="73354"/>
                      </a:cubicBezTo>
                      <a:cubicBezTo>
                        <a:pt x="11057" y="80573"/>
                        <a:pt x="21885" y="82979"/>
                        <a:pt x="30308" y="78166"/>
                      </a:cubicBezTo>
                      <a:cubicBezTo>
                        <a:pt x="76629" y="52900"/>
                        <a:pt x="142201" y="40868"/>
                        <a:pt x="191530" y="125691"/>
                      </a:cubicBezTo>
                      <a:cubicBezTo>
                        <a:pt x="194538" y="130504"/>
                        <a:pt x="198750" y="133512"/>
                        <a:pt x="203562" y="135316"/>
                      </a:cubicBezTo>
                      <a:cubicBezTo>
                        <a:pt x="207171" y="136520"/>
                        <a:pt x="211383" y="136520"/>
                        <a:pt x="215593" y="135316"/>
                      </a:cubicBezTo>
                      <a:cubicBezTo>
                        <a:pt x="224016" y="131707"/>
                        <a:pt x="230031" y="122683"/>
                        <a:pt x="228829" y="11305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 name="Google Shape;372;p6"/>
                <p:cNvSpPr/>
                <p:nvPr/>
              </p:nvSpPr>
              <p:spPr>
                <a:xfrm>
                  <a:off x="9525975" y="5195876"/>
                  <a:ext cx="228981" cy="136218"/>
                </a:xfrm>
                <a:custGeom>
                  <a:rect b="b" l="l" r="r" t="t"/>
                  <a:pathLst>
                    <a:path extrusionOk="0" h="136218" w="228981">
                      <a:moveTo>
                        <a:pt x="228828" y="113058"/>
                      </a:moveTo>
                      <a:cubicBezTo>
                        <a:pt x="223414" y="61322"/>
                        <a:pt x="187320" y="18610"/>
                        <a:pt x="137388" y="4774"/>
                      </a:cubicBezTo>
                      <a:cubicBezTo>
                        <a:pt x="88660" y="-9063"/>
                        <a:pt x="36323" y="7782"/>
                        <a:pt x="4439" y="47486"/>
                      </a:cubicBezTo>
                      <a:cubicBezTo>
                        <a:pt x="-1576" y="55306"/>
                        <a:pt x="-1576" y="65533"/>
                        <a:pt x="5041" y="73354"/>
                      </a:cubicBezTo>
                      <a:cubicBezTo>
                        <a:pt x="11057" y="81174"/>
                        <a:pt x="21885" y="82979"/>
                        <a:pt x="30307" y="78166"/>
                      </a:cubicBezTo>
                      <a:cubicBezTo>
                        <a:pt x="76629" y="52900"/>
                        <a:pt x="142201" y="40868"/>
                        <a:pt x="191530" y="125691"/>
                      </a:cubicBezTo>
                      <a:cubicBezTo>
                        <a:pt x="194538" y="130504"/>
                        <a:pt x="198749" y="133512"/>
                        <a:pt x="203562" y="135316"/>
                      </a:cubicBezTo>
                      <a:cubicBezTo>
                        <a:pt x="207171" y="136520"/>
                        <a:pt x="211383" y="136520"/>
                        <a:pt x="215593" y="135316"/>
                      </a:cubicBezTo>
                      <a:cubicBezTo>
                        <a:pt x="224016" y="131707"/>
                        <a:pt x="230031" y="122683"/>
                        <a:pt x="228828" y="11305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73" name="Google Shape;373;p6"/>
            <p:cNvGrpSpPr/>
            <p:nvPr/>
          </p:nvGrpSpPr>
          <p:grpSpPr>
            <a:xfrm>
              <a:off x="8660241" y="5090699"/>
              <a:ext cx="1281805" cy="587432"/>
              <a:chOff x="8660241" y="5090699"/>
              <a:chExt cx="1281805" cy="587432"/>
            </a:xfrm>
          </p:grpSpPr>
          <p:sp>
            <p:nvSpPr>
              <p:cNvPr id="374" name="Google Shape;374;p6"/>
              <p:cNvSpPr/>
              <p:nvPr/>
            </p:nvSpPr>
            <p:spPr>
              <a:xfrm rot="-1759126">
                <a:off x="8703338" y="5133796"/>
                <a:ext cx="238385" cy="238385"/>
              </a:xfrm>
              <a:custGeom>
                <a:rect b="b" l="l" r="r" t="t"/>
                <a:pathLst>
                  <a:path extrusionOk="0" h="238224" w="238224">
                    <a:moveTo>
                      <a:pt x="238225" y="119112"/>
                    </a:moveTo>
                    <a:cubicBezTo>
                      <a:pt x="238225" y="184896"/>
                      <a:pt x="184896" y="238225"/>
                      <a:pt x="119112" y="238225"/>
                    </a:cubicBezTo>
                    <a:cubicBezTo>
                      <a:pt x="53328" y="238225"/>
                      <a:pt x="-1" y="184896"/>
                      <a:pt x="-1" y="119112"/>
                    </a:cubicBezTo>
                    <a:cubicBezTo>
                      <a:pt x="-1" y="53328"/>
                      <a:pt x="53328" y="0"/>
                      <a:pt x="119112" y="0"/>
                    </a:cubicBezTo>
                    <a:cubicBezTo>
                      <a:pt x="184896" y="0"/>
                      <a:pt x="238225" y="53328"/>
                      <a:pt x="238225" y="119112"/>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 name="Google Shape;375;p6"/>
              <p:cNvSpPr/>
              <p:nvPr/>
            </p:nvSpPr>
            <p:spPr>
              <a:xfrm rot="-4179716">
                <a:off x="9669902" y="5405986"/>
                <a:ext cx="238178" cy="238178"/>
              </a:xfrm>
              <a:custGeom>
                <a:rect b="b" l="l" r="r" t="t"/>
                <a:pathLst>
                  <a:path extrusionOk="0" h="238218" w="238218">
                    <a:moveTo>
                      <a:pt x="238219" y="119110"/>
                    </a:moveTo>
                    <a:cubicBezTo>
                      <a:pt x="238219" y="184892"/>
                      <a:pt x="184892" y="238219"/>
                      <a:pt x="119109" y="238219"/>
                    </a:cubicBezTo>
                    <a:cubicBezTo>
                      <a:pt x="53327" y="238219"/>
                      <a:pt x="-1" y="184892"/>
                      <a:pt x="-1" y="119110"/>
                    </a:cubicBezTo>
                    <a:cubicBezTo>
                      <a:pt x="-1" y="53327"/>
                      <a:pt x="53326" y="0"/>
                      <a:pt x="119109" y="0"/>
                    </a:cubicBezTo>
                    <a:cubicBezTo>
                      <a:pt x="184891" y="0"/>
                      <a:pt x="238219" y="53327"/>
                      <a:pt x="238219" y="119110"/>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pic>
        <p:nvPicPr>
          <p:cNvPr id="376" name="Google Shape;376;p6"/>
          <p:cNvPicPr preferRelativeResize="0"/>
          <p:nvPr/>
        </p:nvPicPr>
        <p:blipFill rotWithShape="1">
          <a:blip r:embed="rId2">
            <a:alphaModFix/>
          </a:blip>
          <a:srcRect b="7045" l="9164" r="9164" t="11516"/>
          <a:stretch/>
        </p:blipFill>
        <p:spPr>
          <a:xfrm>
            <a:off x="4022288" y="443175"/>
            <a:ext cx="4201800" cy="4215300"/>
          </a:xfrm>
          <a:prstGeom prst="ellipse">
            <a:avLst/>
          </a:prstGeom>
          <a:noFill/>
          <a:ln>
            <a:noFill/>
          </a:ln>
        </p:spPr>
      </p:pic>
      <p:sp>
        <p:nvSpPr>
          <p:cNvPr id="377" name="Google Shape;377;p6"/>
          <p:cNvSpPr/>
          <p:nvPr/>
        </p:nvSpPr>
        <p:spPr>
          <a:xfrm>
            <a:off x="50657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378" name="Google Shape;378;p6"/>
          <p:cNvSpPr/>
          <p:nvPr/>
        </p:nvSpPr>
        <p:spPr>
          <a:xfrm>
            <a:off x="429105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379" name="Google Shape;379;p6"/>
          <p:cNvSpPr/>
          <p:nvPr/>
        </p:nvSpPr>
        <p:spPr>
          <a:xfrm>
            <a:off x="807553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aseline="30000" i="0" sz="2400" u="none" cap="none" strike="noStrike">
              <a:solidFill>
                <a:srgbClr val="000000"/>
              </a:solidFill>
              <a:latin typeface="Gochi Hand"/>
              <a:ea typeface="Gochi Hand"/>
              <a:cs typeface="Gochi Hand"/>
              <a:sym typeface="Gochi Han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Profile 4">
  <p:cSld name="CUSTOM_16_1_1_1_1">
    <p:spTree>
      <p:nvGrpSpPr>
        <p:cNvPr id="380" name="Shape 380"/>
        <p:cNvGrpSpPr/>
        <p:nvPr/>
      </p:nvGrpSpPr>
      <p:grpSpPr>
        <a:xfrm>
          <a:off x="0" y="0"/>
          <a:ext cx="0" cy="0"/>
          <a:chOff x="0" y="0"/>
          <a:chExt cx="0" cy="0"/>
        </a:xfrm>
      </p:grpSpPr>
      <p:pic>
        <p:nvPicPr>
          <p:cNvPr id="381" name="Google Shape;381;p7"/>
          <p:cNvPicPr preferRelativeResize="0"/>
          <p:nvPr/>
        </p:nvPicPr>
        <p:blipFill rotWithShape="1">
          <a:blip r:embed="rId2">
            <a:alphaModFix/>
          </a:blip>
          <a:srcRect b="7045" l="9164" r="9164" t="11516"/>
          <a:stretch/>
        </p:blipFill>
        <p:spPr>
          <a:xfrm>
            <a:off x="4022288" y="443175"/>
            <a:ext cx="4201800" cy="4215300"/>
          </a:xfrm>
          <a:prstGeom prst="ellipse">
            <a:avLst/>
          </a:prstGeom>
          <a:noFill/>
          <a:ln>
            <a:noFill/>
          </a:ln>
        </p:spPr>
      </p:pic>
      <p:sp>
        <p:nvSpPr>
          <p:cNvPr id="382" name="Google Shape;382;p7"/>
          <p:cNvSpPr/>
          <p:nvPr/>
        </p:nvSpPr>
        <p:spPr>
          <a:xfrm>
            <a:off x="50657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383" name="Google Shape;383;p7"/>
          <p:cNvSpPr/>
          <p:nvPr/>
        </p:nvSpPr>
        <p:spPr>
          <a:xfrm>
            <a:off x="429105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384" name="Google Shape;384;p7"/>
          <p:cNvSpPr/>
          <p:nvPr/>
        </p:nvSpPr>
        <p:spPr>
          <a:xfrm>
            <a:off x="807553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aseline="30000" i="0" sz="2400" u="none" cap="none" strike="noStrike">
              <a:solidFill>
                <a:srgbClr val="000000"/>
              </a:solidFill>
              <a:latin typeface="Gochi Hand"/>
              <a:ea typeface="Gochi Hand"/>
              <a:cs typeface="Gochi Hand"/>
              <a:sym typeface="Gochi Hand"/>
            </a:endParaRPr>
          </a:p>
        </p:txBody>
      </p:sp>
      <p:grpSp>
        <p:nvGrpSpPr>
          <p:cNvPr id="385" name="Google Shape;385;p7"/>
          <p:cNvGrpSpPr/>
          <p:nvPr/>
        </p:nvGrpSpPr>
        <p:grpSpPr>
          <a:xfrm>
            <a:off x="8376156" y="443178"/>
            <a:ext cx="2288095" cy="2288095"/>
            <a:chOff x="7624170" y="424817"/>
            <a:chExt cx="2288095" cy="2288095"/>
          </a:xfrm>
        </p:grpSpPr>
        <p:grpSp>
          <p:nvGrpSpPr>
            <p:cNvPr id="386" name="Google Shape;386;p7"/>
            <p:cNvGrpSpPr/>
            <p:nvPr/>
          </p:nvGrpSpPr>
          <p:grpSpPr>
            <a:xfrm>
              <a:off x="7624170" y="424817"/>
              <a:ext cx="2288095" cy="2288095"/>
              <a:chOff x="7624170" y="424817"/>
              <a:chExt cx="2288095" cy="2288095"/>
            </a:xfrm>
          </p:grpSpPr>
          <p:sp>
            <p:nvSpPr>
              <p:cNvPr id="387" name="Google Shape;387;p7"/>
              <p:cNvSpPr/>
              <p:nvPr/>
            </p:nvSpPr>
            <p:spPr>
              <a:xfrm rot="-2700000">
                <a:off x="7959253" y="759900"/>
                <a:ext cx="1617927" cy="1617927"/>
              </a:xfrm>
              <a:custGeom>
                <a:rect b="b" l="l" r="r" t="t"/>
                <a:pathLst>
                  <a:path extrusionOk="0" h="1617028" w="1617028">
                    <a:moveTo>
                      <a:pt x="1617029" y="808514"/>
                    </a:moveTo>
                    <a:cubicBezTo>
                      <a:pt x="1617029" y="1255045"/>
                      <a:pt x="1255044" y="1617029"/>
                      <a:pt x="808514" y="1617029"/>
                    </a:cubicBezTo>
                    <a:cubicBezTo>
                      <a:pt x="361984" y="1617029"/>
                      <a:pt x="0" y="1255044"/>
                      <a:pt x="0" y="808514"/>
                    </a:cubicBezTo>
                    <a:cubicBezTo>
                      <a:pt x="0" y="361984"/>
                      <a:pt x="361984" y="0"/>
                      <a:pt x="808514" y="0"/>
                    </a:cubicBezTo>
                    <a:cubicBezTo>
                      <a:pt x="1255044" y="0"/>
                      <a:pt x="1617029" y="361984"/>
                      <a:pt x="1617029" y="808514"/>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8" name="Google Shape;388;p7"/>
              <p:cNvSpPr/>
              <p:nvPr/>
            </p:nvSpPr>
            <p:spPr>
              <a:xfrm>
                <a:off x="8098055" y="868679"/>
                <a:ext cx="1478349" cy="1507218"/>
              </a:xfrm>
              <a:custGeom>
                <a:rect b="b" l="l" r="r" t="t"/>
                <a:pathLst>
                  <a:path extrusionOk="0" h="1507218" w="1478349">
                    <a:moveTo>
                      <a:pt x="1075021" y="0"/>
                    </a:moveTo>
                    <a:cubicBezTo>
                      <a:pt x="1158641" y="123324"/>
                      <a:pt x="1209174" y="271914"/>
                      <a:pt x="1213385" y="431934"/>
                    </a:cubicBezTo>
                    <a:cubicBezTo>
                      <a:pt x="1224815" y="878305"/>
                      <a:pt x="871687" y="1248878"/>
                      <a:pt x="425917" y="1260308"/>
                    </a:cubicBezTo>
                    <a:cubicBezTo>
                      <a:pt x="270711" y="1263917"/>
                      <a:pt x="125128" y="1224213"/>
                      <a:pt x="0" y="1151422"/>
                    </a:cubicBezTo>
                    <a:cubicBezTo>
                      <a:pt x="149191" y="1372202"/>
                      <a:pt x="404261" y="1514174"/>
                      <a:pt x="690612" y="1506955"/>
                    </a:cubicBezTo>
                    <a:cubicBezTo>
                      <a:pt x="1136984" y="1495525"/>
                      <a:pt x="1489509" y="1124953"/>
                      <a:pt x="1478079" y="678581"/>
                    </a:cubicBezTo>
                    <a:cubicBezTo>
                      <a:pt x="1470258" y="387417"/>
                      <a:pt x="1309637" y="135957"/>
                      <a:pt x="1075021"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9" name="Google Shape;389;p7"/>
              <p:cNvSpPr/>
              <p:nvPr/>
            </p:nvSpPr>
            <p:spPr>
              <a:xfrm>
                <a:off x="8013600" y="820296"/>
                <a:ext cx="1391684" cy="1223266"/>
              </a:xfrm>
              <a:custGeom>
                <a:rect b="b" l="l" r="r" t="t"/>
                <a:pathLst>
                  <a:path extrusionOk="0" h="1223266" w="1391684">
                    <a:moveTo>
                      <a:pt x="57985" y="851491"/>
                    </a:moveTo>
                    <a:cubicBezTo>
                      <a:pt x="47757" y="437003"/>
                      <a:pt x="375017" y="92900"/>
                      <a:pt x="789505" y="82072"/>
                    </a:cubicBezTo>
                    <a:cubicBezTo>
                      <a:pt x="1031941" y="76056"/>
                      <a:pt x="1249713" y="185543"/>
                      <a:pt x="1391685" y="360001"/>
                    </a:cubicBezTo>
                    <a:cubicBezTo>
                      <a:pt x="1256330" y="138620"/>
                      <a:pt x="1009682" y="-6962"/>
                      <a:pt x="731753" y="257"/>
                    </a:cubicBezTo>
                    <a:cubicBezTo>
                      <a:pt x="317265" y="10484"/>
                      <a:pt x="-9994" y="355188"/>
                      <a:pt x="233" y="769676"/>
                    </a:cubicBezTo>
                    <a:cubicBezTo>
                      <a:pt x="4444" y="941728"/>
                      <a:pt x="66407" y="1098740"/>
                      <a:pt x="167472" y="1223267"/>
                    </a:cubicBezTo>
                    <a:cubicBezTo>
                      <a:pt x="100697" y="1114381"/>
                      <a:pt x="60993" y="987448"/>
                      <a:pt x="57985" y="851491"/>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90" name="Google Shape;390;p7"/>
            <p:cNvGrpSpPr/>
            <p:nvPr/>
          </p:nvGrpSpPr>
          <p:grpSpPr>
            <a:xfrm>
              <a:off x="8276189" y="1296372"/>
              <a:ext cx="974808" cy="145807"/>
              <a:chOff x="8276189" y="1296372"/>
              <a:chExt cx="974808" cy="145807"/>
            </a:xfrm>
          </p:grpSpPr>
          <p:sp>
            <p:nvSpPr>
              <p:cNvPr id="391" name="Google Shape;391;p7"/>
              <p:cNvSpPr/>
              <p:nvPr/>
            </p:nvSpPr>
            <p:spPr>
              <a:xfrm>
                <a:off x="8276189" y="1314420"/>
                <a:ext cx="280586" cy="127759"/>
              </a:xfrm>
              <a:custGeom>
                <a:rect b="b" l="l" r="r" t="t"/>
                <a:pathLst>
                  <a:path extrusionOk="0" h="127759" w="280586">
                    <a:moveTo>
                      <a:pt x="278464" y="90868"/>
                    </a:moveTo>
                    <a:cubicBezTo>
                      <a:pt x="254401" y="34320"/>
                      <a:pt x="198454" y="-1173"/>
                      <a:pt x="137093" y="30"/>
                    </a:cubicBezTo>
                    <a:cubicBezTo>
                      <a:pt x="76935" y="1834"/>
                      <a:pt x="23395" y="38531"/>
                      <a:pt x="1737" y="95079"/>
                    </a:cubicBezTo>
                    <a:cubicBezTo>
                      <a:pt x="-2473" y="105908"/>
                      <a:pt x="1136" y="117939"/>
                      <a:pt x="10761" y="123955"/>
                    </a:cubicBezTo>
                    <a:cubicBezTo>
                      <a:pt x="20387" y="129971"/>
                      <a:pt x="33020" y="128768"/>
                      <a:pt x="40840" y="120947"/>
                    </a:cubicBezTo>
                    <a:cubicBezTo>
                      <a:pt x="84756" y="76430"/>
                      <a:pt x="154539" y="39734"/>
                      <a:pt x="239963" y="118541"/>
                    </a:cubicBezTo>
                    <a:cubicBezTo>
                      <a:pt x="244775" y="122752"/>
                      <a:pt x="250791" y="125158"/>
                      <a:pt x="256807" y="125158"/>
                    </a:cubicBezTo>
                    <a:cubicBezTo>
                      <a:pt x="261620" y="125158"/>
                      <a:pt x="265831" y="123353"/>
                      <a:pt x="270042" y="120947"/>
                    </a:cubicBezTo>
                    <a:cubicBezTo>
                      <a:pt x="279667" y="113127"/>
                      <a:pt x="283277" y="101095"/>
                      <a:pt x="278464" y="9086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2" name="Google Shape;392;p7"/>
              <p:cNvSpPr/>
              <p:nvPr/>
            </p:nvSpPr>
            <p:spPr>
              <a:xfrm>
                <a:off x="8970411" y="1296372"/>
                <a:ext cx="280586" cy="128014"/>
              </a:xfrm>
              <a:custGeom>
                <a:rect b="b" l="l" r="r" t="t"/>
                <a:pathLst>
                  <a:path extrusionOk="0" h="128014" w="280586">
                    <a:moveTo>
                      <a:pt x="278464" y="90868"/>
                    </a:moveTo>
                    <a:cubicBezTo>
                      <a:pt x="254401" y="34320"/>
                      <a:pt x="198454" y="-1173"/>
                      <a:pt x="137093" y="30"/>
                    </a:cubicBezTo>
                    <a:cubicBezTo>
                      <a:pt x="76935" y="1834"/>
                      <a:pt x="23394" y="38531"/>
                      <a:pt x="1737" y="95079"/>
                    </a:cubicBezTo>
                    <a:cubicBezTo>
                      <a:pt x="-2473" y="105908"/>
                      <a:pt x="1136" y="117939"/>
                      <a:pt x="10761" y="123955"/>
                    </a:cubicBezTo>
                    <a:cubicBezTo>
                      <a:pt x="20386" y="130572"/>
                      <a:pt x="33020" y="128768"/>
                      <a:pt x="40840" y="120947"/>
                    </a:cubicBezTo>
                    <a:cubicBezTo>
                      <a:pt x="84756" y="76430"/>
                      <a:pt x="154539" y="39734"/>
                      <a:pt x="239963" y="118541"/>
                    </a:cubicBezTo>
                    <a:cubicBezTo>
                      <a:pt x="244775" y="122752"/>
                      <a:pt x="250791" y="125158"/>
                      <a:pt x="256807" y="125158"/>
                    </a:cubicBezTo>
                    <a:cubicBezTo>
                      <a:pt x="261620" y="125158"/>
                      <a:pt x="265831" y="123353"/>
                      <a:pt x="270042" y="120947"/>
                    </a:cubicBezTo>
                    <a:cubicBezTo>
                      <a:pt x="279667" y="113728"/>
                      <a:pt x="283277" y="101696"/>
                      <a:pt x="278464" y="9086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93" name="Google Shape;393;p7"/>
            <p:cNvSpPr/>
            <p:nvPr/>
          </p:nvSpPr>
          <p:spPr>
            <a:xfrm>
              <a:off x="7870583" y="1577908"/>
              <a:ext cx="539778" cy="499945"/>
            </a:xfrm>
            <a:custGeom>
              <a:rect b="b" l="l" r="r" t="t"/>
              <a:pathLst>
                <a:path extrusionOk="0" h="499945" w="539778">
                  <a:moveTo>
                    <a:pt x="539690" y="152233"/>
                  </a:moveTo>
                  <a:cubicBezTo>
                    <a:pt x="539690" y="151631"/>
                    <a:pt x="539690" y="151631"/>
                    <a:pt x="539690" y="151029"/>
                  </a:cubicBezTo>
                  <a:cubicBezTo>
                    <a:pt x="537886" y="70418"/>
                    <a:pt x="477728" y="-1772"/>
                    <a:pt x="389897" y="33"/>
                  </a:cubicBezTo>
                  <a:cubicBezTo>
                    <a:pt x="320114" y="1838"/>
                    <a:pt x="281011" y="52972"/>
                    <a:pt x="268378" y="99895"/>
                  </a:cubicBezTo>
                  <a:lnTo>
                    <a:pt x="268378" y="99895"/>
                  </a:lnTo>
                  <a:cubicBezTo>
                    <a:pt x="253339" y="53574"/>
                    <a:pt x="211829" y="4244"/>
                    <a:pt x="142046" y="6049"/>
                  </a:cubicBezTo>
                  <a:cubicBezTo>
                    <a:pt x="54216" y="8455"/>
                    <a:pt x="-2333" y="83653"/>
                    <a:pt x="74" y="164264"/>
                  </a:cubicBezTo>
                  <a:cubicBezTo>
                    <a:pt x="74" y="164866"/>
                    <a:pt x="74" y="164866"/>
                    <a:pt x="74" y="165467"/>
                  </a:cubicBezTo>
                  <a:cubicBezTo>
                    <a:pt x="74" y="182913"/>
                    <a:pt x="4887" y="361582"/>
                    <a:pt x="278605" y="499945"/>
                  </a:cubicBezTo>
                  <a:lnTo>
                    <a:pt x="278605" y="499945"/>
                  </a:lnTo>
                  <a:cubicBezTo>
                    <a:pt x="278605" y="499945"/>
                    <a:pt x="278605" y="499945"/>
                    <a:pt x="278605" y="499945"/>
                  </a:cubicBezTo>
                  <a:cubicBezTo>
                    <a:pt x="278605" y="499945"/>
                    <a:pt x="278605" y="499945"/>
                    <a:pt x="278605" y="499945"/>
                  </a:cubicBezTo>
                  <a:cubicBezTo>
                    <a:pt x="278605" y="499945"/>
                    <a:pt x="278605" y="499945"/>
                    <a:pt x="278605" y="499945"/>
                  </a:cubicBezTo>
                  <a:cubicBezTo>
                    <a:pt x="278605" y="499945"/>
                    <a:pt x="278605" y="499945"/>
                    <a:pt x="278605" y="499945"/>
                  </a:cubicBezTo>
                  <a:lnTo>
                    <a:pt x="278605" y="499945"/>
                  </a:lnTo>
                  <a:cubicBezTo>
                    <a:pt x="544503" y="348348"/>
                    <a:pt x="540292" y="169678"/>
                    <a:pt x="539690" y="152233"/>
                  </a:cubicBezTo>
                  <a:close/>
                </a:path>
              </a:pathLst>
            </a:custGeom>
            <a:solidFill>
              <a:srgbClr val="EE51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4" name="Google Shape;394;p7"/>
            <p:cNvSpPr/>
            <p:nvPr/>
          </p:nvSpPr>
          <p:spPr>
            <a:xfrm>
              <a:off x="8638231" y="1579697"/>
              <a:ext cx="253185" cy="438640"/>
            </a:xfrm>
            <a:custGeom>
              <a:rect b="b" l="l" r="r" t="t"/>
              <a:pathLst>
                <a:path extrusionOk="0" h="438640" w="253185">
                  <a:moveTo>
                    <a:pt x="140810" y="438600"/>
                  </a:moveTo>
                  <a:cubicBezTo>
                    <a:pt x="67418" y="440405"/>
                    <a:pt x="6057" y="382052"/>
                    <a:pt x="4252" y="308659"/>
                  </a:cubicBezTo>
                  <a:cubicBezTo>
                    <a:pt x="3650" y="276775"/>
                    <a:pt x="13877" y="246095"/>
                    <a:pt x="33729" y="222032"/>
                  </a:cubicBezTo>
                  <a:cubicBezTo>
                    <a:pt x="12674" y="198570"/>
                    <a:pt x="642" y="168491"/>
                    <a:pt x="41" y="136607"/>
                  </a:cubicBezTo>
                  <a:cubicBezTo>
                    <a:pt x="-1764" y="63215"/>
                    <a:pt x="56589" y="1854"/>
                    <a:pt x="129982" y="49"/>
                  </a:cubicBezTo>
                  <a:cubicBezTo>
                    <a:pt x="174499" y="-1154"/>
                    <a:pt x="216609" y="19901"/>
                    <a:pt x="242477" y="56597"/>
                  </a:cubicBezTo>
                  <a:cubicBezTo>
                    <a:pt x="249696" y="66824"/>
                    <a:pt x="247290" y="81262"/>
                    <a:pt x="237063" y="88481"/>
                  </a:cubicBezTo>
                  <a:cubicBezTo>
                    <a:pt x="226836" y="95700"/>
                    <a:pt x="212398" y="93294"/>
                    <a:pt x="205179" y="83067"/>
                  </a:cubicBezTo>
                  <a:cubicBezTo>
                    <a:pt x="188335" y="59004"/>
                    <a:pt x="160663" y="45167"/>
                    <a:pt x="131185" y="45769"/>
                  </a:cubicBezTo>
                  <a:cubicBezTo>
                    <a:pt x="83059" y="46972"/>
                    <a:pt x="44558" y="87278"/>
                    <a:pt x="45761" y="135404"/>
                  </a:cubicBezTo>
                  <a:cubicBezTo>
                    <a:pt x="46363" y="161874"/>
                    <a:pt x="58996" y="186538"/>
                    <a:pt x="80051" y="202781"/>
                  </a:cubicBezTo>
                  <a:cubicBezTo>
                    <a:pt x="85465" y="206992"/>
                    <a:pt x="89075" y="213609"/>
                    <a:pt x="89075" y="220227"/>
                  </a:cubicBezTo>
                  <a:cubicBezTo>
                    <a:pt x="89075" y="227446"/>
                    <a:pt x="86067" y="234063"/>
                    <a:pt x="81254" y="238274"/>
                  </a:cubicBezTo>
                  <a:cubicBezTo>
                    <a:pt x="60800" y="255720"/>
                    <a:pt x="49371" y="280986"/>
                    <a:pt x="49972" y="307456"/>
                  </a:cubicBezTo>
                  <a:cubicBezTo>
                    <a:pt x="51175" y="355582"/>
                    <a:pt x="91481" y="394083"/>
                    <a:pt x="139608" y="392880"/>
                  </a:cubicBezTo>
                  <a:cubicBezTo>
                    <a:pt x="168483" y="392278"/>
                    <a:pt x="195554" y="377239"/>
                    <a:pt x="211195" y="352574"/>
                  </a:cubicBezTo>
                  <a:cubicBezTo>
                    <a:pt x="217813" y="341746"/>
                    <a:pt x="232250" y="338738"/>
                    <a:pt x="242477" y="345355"/>
                  </a:cubicBezTo>
                  <a:cubicBezTo>
                    <a:pt x="253305" y="351973"/>
                    <a:pt x="256313" y="366410"/>
                    <a:pt x="249696" y="376637"/>
                  </a:cubicBezTo>
                  <a:cubicBezTo>
                    <a:pt x="225633" y="414537"/>
                    <a:pt x="184726" y="437397"/>
                    <a:pt x="140810" y="438600"/>
                  </a:cubicBezTo>
                  <a:close/>
                </a:path>
              </a:pathLst>
            </a:custGeom>
            <a:solidFill>
              <a:srgbClr val="5E4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95" name="Google Shape;395;p7"/>
          <p:cNvGrpSpPr/>
          <p:nvPr/>
        </p:nvGrpSpPr>
        <p:grpSpPr>
          <a:xfrm>
            <a:off x="8302202" y="3294090"/>
            <a:ext cx="1324507" cy="1324507"/>
            <a:chOff x="9779241" y="2966391"/>
            <a:chExt cx="1324507" cy="1324507"/>
          </a:xfrm>
        </p:grpSpPr>
        <p:grpSp>
          <p:nvGrpSpPr>
            <p:cNvPr id="396" name="Google Shape;396;p7"/>
            <p:cNvGrpSpPr/>
            <p:nvPr/>
          </p:nvGrpSpPr>
          <p:grpSpPr>
            <a:xfrm>
              <a:off x="9779241" y="2966391"/>
              <a:ext cx="1324507" cy="1324507"/>
              <a:chOff x="9779241" y="2966391"/>
              <a:chExt cx="1324507" cy="1324507"/>
            </a:xfrm>
          </p:grpSpPr>
          <p:sp>
            <p:nvSpPr>
              <p:cNvPr id="397" name="Google Shape;397;p7"/>
              <p:cNvSpPr/>
              <p:nvPr/>
            </p:nvSpPr>
            <p:spPr>
              <a:xfrm rot="-2700000">
                <a:off x="9973211" y="3160361"/>
                <a:ext cx="936568" cy="936568"/>
              </a:xfrm>
              <a:custGeom>
                <a:rect b="b" l="l" r="r" t="t"/>
                <a:pathLst>
                  <a:path extrusionOk="0" h="936047" w="936047">
                    <a:moveTo>
                      <a:pt x="936048" y="468024"/>
                    </a:moveTo>
                    <a:cubicBezTo>
                      <a:pt x="936048" y="726507"/>
                      <a:pt x="726506" y="936048"/>
                      <a:pt x="468023" y="936048"/>
                    </a:cubicBezTo>
                    <a:cubicBezTo>
                      <a:pt x="209541" y="936048"/>
                      <a:pt x="-1" y="726506"/>
                      <a:pt x="-1" y="468024"/>
                    </a:cubicBezTo>
                    <a:cubicBezTo>
                      <a:pt x="-1" y="209541"/>
                      <a:pt x="209541" y="0"/>
                      <a:pt x="468023" y="0"/>
                    </a:cubicBezTo>
                    <a:cubicBezTo>
                      <a:pt x="726506" y="0"/>
                      <a:pt x="936048" y="209542"/>
                      <a:pt x="936048" y="468024"/>
                    </a:cubicBezTo>
                    <a:close/>
                  </a:path>
                </a:pathLst>
              </a:custGeom>
              <a:solidFill>
                <a:srgbClr val="F943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8" name="Google Shape;398;p7"/>
              <p:cNvSpPr/>
              <p:nvPr/>
            </p:nvSpPr>
            <p:spPr>
              <a:xfrm>
                <a:off x="10113945" y="3183555"/>
                <a:ext cx="794483" cy="912470"/>
              </a:xfrm>
              <a:custGeom>
                <a:rect b="b" l="l" r="r" t="t"/>
                <a:pathLst>
                  <a:path extrusionOk="0" h="912470" w="794483">
                    <a:moveTo>
                      <a:pt x="474044" y="0"/>
                    </a:moveTo>
                    <a:cubicBezTo>
                      <a:pt x="536007" y="60158"/>
                      <a:pt x="582328" y="138363"/>
                      <a:pt x="603383" y="228600"/>
                    </a:cubicBezTo>
                    <a:cubicBezTo>
                      <a:pt x="662338" y="480060"/>
                      <a:pt x="506529" y="732122"/>
                      <a:pt x="254467" y="791076"/>
                    </a:cubicBezTo>
                    <a:cubicBezTo>
                      <a:pt x="167239" y="811530"/>
                      <a:pt x="79408" y="806116"/>
                      <a:pt x="0" y="779646"/>
                    </a:cubicBezTo>
                    <a:cubicBezTo>
                      <a:pt x="110691" y="887329"/>
                      <a:pt x="271913" y="937861"/>
                      <a:pt x="433137" y="899962"/>
                    </a:cubicBezTo>
                    <a:cubicBezTo>
                      <a:pt x="684596" y="841007"/>
                      <a:pt x="841007" y="588946"/>
                      <a:pt x="782053" y="337486"/>
                    </a:cubicBezTo>
                    <a:cubicBezTo>
                      <a:pt x="744153" y="173255"/>
                      <a:pt x="623236" y="49931"/>
                      <a:pt x="474044" y="0"/>
                    </a:cubicBezTo>
                    <a:close/>
                  </a:path>
                </a:pathLst>
              </a:custGeom>
              <a:solidFill>
                <a:srgbClr val="E53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9" name="Google Shape;399;p7"/>
              <p:cNvSpPr/>
              <p:nvPr/>
            </p:nvSpPr>
            <p:spPr>
              <a:xfrm>
                <a:off x="10004330" y="3196120"/>
                <a:ext cx="752101" cy="770691"/>
              </a:xfrm>
              <a:custGeom>
                <a:rect b="b" l="l" r="r" t="t"/>
                <a:pathLst>
                  <a:path extrusionOk="0" h="770691" w="752101">
                    <a:moveTo>
                      <a:pt x="54270" y="573373"/>
                    </a:moveTo>
                    <a:cubicBezTo>
                      <a:pt x="-474" y="339961"/>
                      <a:pt x="144507" y="105947"/>
                      <a:pt x="377920" y="51203"/>
                    </a:cubicBezTo>
                    <a:cubicBezTo>
                      <a:pt x="514478" y="19319"/>
                      <a:pt x="651037" y="55414"/>
                      <a:pt x="752102" y="137830"/>
                    </a:cubicBezTo>
                    <a:cubicBezTo>
                      <a:pt x="649232" y="28343"/>
                      <a:pt x="492220" y="-25198"/>
                      <a:pt x="335208" y="11499"/>
                    </a:cubicBezTo>
                    <a:cubicBezTo>
                      <a:pt x="101795" y="66242"/>
                      <a:pt x="-43186" y="300257"/>
                      <a:pt x="11558" y="533669"/>
                    </a:cubicBezTo>
                    <a:cubicBezTo>
                      <a:pt x="34418" y="630523"/>
                      <a:pt x="87959" y="712338"/>
                      <a:pt x="159546" y="770692"/>
                    </a:cubicBezTo>
                    <a:cubicBezTo>
                      <a:pt x="109616" y="717151"/>
                      <a:pt x="72317" y="649774"/>
                      <a:pt x="54270" y="573373"/>
                    </a:cubicBezTo>
                    <a:close/>
                  </a:path>
                </a:pathLst>
              </a:custGeom>
              <a:solidFill>
                <a:srgbClr val="F763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00" name="Google Shape;400;p7"/>
            <p:cNvSpPr/>
            <p:nvPr/>
          </p:nvSpPr>
          <p:spPr>
            <a:xfrm>
              <a:off x="10156190" y="3388065"/>
              <a:ext cx="546147" cy="527612"/>
            </a:xfrm>
            <a:custGeom>
              <a:rect b="b" l="l" r="r" t="t"/>
              <a:pathLst>
                <a:path extrusionOk="0" h="527612" w="546147">
                  <a:moveTo>
                    <a:pt x="540686" y="124554"/>
                  </a:moveTo>
                  <a:cubicBezTo>
                    <a:pt x="540686" y="123953"/>
                    <a:pt x="540686" y="123953"/>
                    <a:pt x="540686" y="123351"/>
                  </a:cubicBezTo>
                  <a:cubicBezTo>
                    <a:pt x="522036" y="43341"/>
                    <a:pt x="446839" y="-16817"/>
                    <a:pt x="359610" y="4239"/>
                  </a:cubicBezTo>
                  <a:cubicBezTo>
                    <a:pt x="290428" y="20481"/>
                    <a:pt x="262154" y="79436"/>
                    <a:pt x="259146" y="129367"/>
                  </a:cubicBezTo>
                  <a:lnTo>
                    <a:pt x="259146" y="129367"/>
                  </a:lnTo>
                  <a:cubicBezTo>
                    <a:pt x="234482" y="86053"/>
                    <a:pt x="182746" y="45747"/>
                    <a:pt x="113565" y="61990"/>
                  </a:cubicBezTo>
                  <a:cubicBezTo>
                    <a:pt x="26336" y="82444"/>
                    <a:pt x="-14572" y="169673"/>
                    <a:pt x="4678" y="249683"/>
                  </a:cubicBezTo>
                  <a:cubicBezTo>
                    <a:pt x="4678" y="250284"/>
                    <a:pt x="4678" y="250284"/>
                    <a:pt x="5280" y="250886"/>
                  </a:cubicBezTo>
                  <a:cubicBezTo>
                    <a:pt x="8890" y="268332"/>
                    <a:pt x="51000" y="445797"/>
                    <a:pt x="352993" y="527612"/>
                  </a:cubicBezTo>
                  <a:lnTo>
                    <a:pt x="352993" y="527612"/>
                  </a:lnTo>
                  <a:cubicBezTo>
                    <a:pt x="352993" y="527612"/>
                    <a:pt x="352993" y="527612"/>
                    <a:pt x="352993" y="527612"/>
                  </a:cubicBezTo>
                  <a:cubicBezTo>
                    <a:pt x="352993" y="527612"/>
                    <a:pt x="352993" y="527612"/>
                    <a:pt x="352993" y="527612"/>
                  </a:cubicBezTo>
                  <a:cubicBezTo>
                    <a:pt x="352993" y="527612"/>
                    <a:pt x="352993" y="527612"/>
                    <a:pt x="352993" y="527612"/>
                  </a:cubicBezTo>
                  <a:cubicBezTo>
                    <a:pt x="352993" y="527612"/>
                    <a:pt x="352993" y="527612"/>
                    <a:pt x="352993" y="527612"/>
                  </a:cubicBezTo>
                  <a:lnTo>
                    <a:pt x="352993" y="527612"/>
                  </a:lnTo>
                  <a:cubicBezTo>
                    <a:pt x="586406" y="319466"/>
                    <a:pt x="544897" y="142000"/>
                    <a:pt x="540686" y="1245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01" name="Google Shape;401;p7"/>
          <p:cNvGrpSpPr/>
          <p:nvPr/>
        </p:nvGrpSpPr>
        <p:grpSpPr>
          <a:xfrm rot="-1361582">
            <a:off x="2656190" y="3430164"/>
            <a:ext cx="1416462" cy="1416462"/>
            <a:chOff x="1085147" y="2720748"/>
            <a:chExt cx="1416439" cy="1416439"/>
          </a:xfrm>
        </p:grpSpPr>
        <p:grpSp>
          <p:nvGrpSpPr>
            <p:cNvPr id="402" name="Google Shape;402;p7"/>
            <p:cNvGrpSpPr/>
            <p:nvPr/>
          </p:nvGrpSpPr>
          <p:grpSpPr>
            <a:xfrm>
              <a:off x="1085147" y="2720748"/>
              <a:ext cx="1416439" cy="1416439"/>
              <a:chOff x="1085147" y="2720748"/>
              <a:chExt cx="1416439" cy="1416439"/>
            </a:xfrm>
          </p:grpSpPr>
          <p:grpSp>
            <p:nvGrpSpPr>
              <p:cNvPr id="403" name="Google Shape;403;p7"/>
              <p:cNvGrpSpPr/>
              <p:nvPr/>
            </p:nvGrpSpPr>
            <p:grpSpPr>
              <a:xfrm>
                <a:off x="1085147" y="2720748"/>
                <a:ext cx="1416439" cy="1416439"/>
                <a:chOff x="1085147" y="2720748"/>
                <a:chExt cx="1416439" cy="1416439"/>
              </a:xfrm>
            </p:grpSpPr>
            <p:sp>
              <p:nvSpPr>
                <p:cNvPr id="404" name="Google Shape;404;p7"/>
                <p:cNvSpPr/>
                <p:nvPr/>
              </p:nvSpPr>
              <p:spPr>
                <a:xfrm rot="-2700000">
                  <a:off x="1292579" y="2928181"/>
                  <a:ext cx="1001574" cy="1001574"/>
                </a:xfrm>
                <a:custGeom>
                  <a:rect b="b" l="l" r="r" t="t"/>
                  <a:pathLst>
                    <a:path extrusionOk="0" h="1001017" w="1001017">
                      <a:moveTo>
                        <a:pt x="1001018" y="500509"/>
                      </a:moveTo>
                      <a:cubicBezTo>
                        <a:pt x="1001018" y="776932"/>
                        <a:pt x="776932" y="1001018"/>
                        <a:pt x="500509" y="1001018"/>
                      </a:cubicBezTo>
                      <a:cubicBezTo>
                        <a:pt x="224085" y="1001018"/>
                        <a:pt x="0" y="776932"/>
                        <a:pt x="0" y="500509"/>
                      </a:cubicBezTo>
                      <a:cubicBezTo>
                        <a:pt x="0" y="224086"/>
                        <a:pt x="224085" y="0"/>
                        <a:pt x="500509" y="0"/>
                      </a:cubicBezTo>
                      <a:cubicBezTo>
                        <a:pt x="776932" y="0"/>
                        <a:pt x="1001018" y="224086"/>
                        <a:pt x="1001018" y="500509"/>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5" name="Google Shape;405;p7"/>
                <p:cNvSpPr/>
                <p:nvPr/>
              </p:nvSpPr>
              <p:spPr>
                <a:xfrm>
                  <a:off x="1348940" y="3027145"/>
                  <a:ext cx="944603" cy="901993"/>
                </a:xfrm>
                <a:custGeom>
                  <a:rect b="b" l="l" r="r" t="t"/>
                  <a:pathLst>
                    <a:path extrusionOk="0" h="901993" w="944603">
                      <a:moveTo>
                        <a:pt x="742950" y="0"/>
                      </a:moveTo>
                      <a:cubicBezTo>
                        <a:pt x="785662" y="81815"/>
                        <a:pt x="806116" y="176864"/>
                        <a:pt x="797092" y="275523"/>
                      </a:cubicBezTo>
                      <a:cubicBezTo>
                        <a:pt x="772427" y="551046"/>
                        <a:pt x="528788" y="753778"/>
                        <a:pt x="253866" y="729114"/>
                      </a:cubicBezTo>
                      <a:cubicBezTo>
                        <a:pt x="158215" y="720692"/>
                        <a:pt x="71588" y="685800"/>
                        <a:pt x="0" y="632259"/>
                      </a:cubicBezTo>
                      <a:cubicBezTo>
                        <a:pt x="76401" y="778443"/>
                        <a:pt x="222584" y="884321"/>
                        <a:pt x="399448" y="899962"/>
                      </a:cubicBezTo>
                      <a:cubicBezTo>
                        <a:pt x="674972" y="924627"/>
                        <a:pt x="918009" y="721895"/>
                        <a:pt x="942674" y="446372"/>
                      </a:cubicBezTo>
                      <a:cubicBezTo>
                        <a:pt x="958315" y="266499"/>
                        <a:pt x="877704" y="100464"/>
                        <a:pt x="742950"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6" name="Google Shape;406;p7"/>
                <p:cNvSpPr/>
                <p:nvPr/>
              </p:nvSpPr>
              <p:spPr>
                <a:xfrm>
                  <a:off x="1325966" y="2965107"/>
                  <a:ext cx="886239" cy="713547"/>
                </a:xfrm>
                <a:custGeom>
                  <a:rect b="b" l="l" r="r" t="t"/>
                  <a:pathLst>
                    <a:path extrusionOk="0" h="713547" w="886239">
                      <a:moveTo>
                        <a:pt x="31396" y="477728"/>
                      </a:moveTo>
                      <a:cubicBezTo>
                        <a:pt x="54256" y="222057"/>
                        <a:pt x="280450" y="33763"/>
                        <a:pt x="535519" y="56623"/>
                      </a:cubicBezTo>
                      <a:cubicBezTo>
                        <a:pt x="684711" y="69858"/>
                        <a:pt x="811042" y="152876"/>
                        <a:pt x="886240" y="270184"/>
                      </a:cubicBezTo>
                      <a:cubicBezTo>
                        <a:pt x="818863" y="124000"/>
                        <a:pt x="677492" y="17521"/>
                        <a:pt x="506042" y="1880"/>
                      </a:cubicBezTo>
                      <a:cubicBezTo>
                        <a:pt x="250371" y="-20980"/>
                        <a:pt x="24779" y="167314"/>
                        <a:pt x="1919" y="422985"/>
                      </a:cubicBezTo>
                      <a:cubicBezTo>
                        <a:pt x="-7707" y="528863"/>
                        <a:pt x="19364" y="629928"/>
                        <a:pt x="72303" y="713547"/>
                      </a:cubicBezTo>
                      <a:cubicBezTo>
                        <a:pt x="39217" y="642561"/>
                        <a:pt x="24177" y="561348"/>
                        <a:pt x="31396" y="477728"/>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07" name="Google Shape;407;p7"/>
              <p:cNvGrpSpPr/>
              <p:nvPr/>
            </p:nvGrpSpPr>
            <p:grpSpPr>
              <a:xfrm>
                <a:off x="1503639" y="3235565"/>
                <a:ext cx="597443" cy="225431"/>
                <a:chOff x="1503639" y="3235565"/>
                <a:chExt cx="597443" cy="225431"/>
              </a:xfrm>
            </p:grpSpPr>
            <p:sp>
              <p:nvSpPr>
                <p:cNvPr id="408" name="Google Shape;408;p7"/>
                <p:cNvSpPr/>
                <p:nvPr/>
              </p:nvSpPr>
              <p:spPr>
                <a:xfrm>
                  <a:off x="1503639" y="3235565"/>
                  <a:ext cx="146090" cy="177344"/>
                </a:xfrm>
                <a:custGeom>
                  <a:rect b="b" l="l" r="r" t="t"/>
                  <a:pathLst>
                    <a:path extrusionOk="0" h="177344" w="146090">
                      <a:moveTo>
                        <a:pt x="19759" y="177191"/>
                      </a:moveTo>
                      <a:cubicBezTo>
                        <a:pt x="13744" y="176590"/>
                        <a:pt x="7728" y="172980"/>
                        <a:pt x="3517" y="167566"/>
                      </a:cubicBezTo>
                      <a:cubicBezTo>
                        <a:pt x="-3101" y="157941"/>
                        <a:pt x="-93" y="144706"/>
                        <a:pt x="10134" y="138089"/>
                      </a:cubicBezTo>
                      <a:lnTo>
                        <a:pt x="87136" y="88759"/>
                      </a:lnTo>
                      <a:lnTo>
                        <a:pt x="16751" y="38227"/>
                      </a:lnTo>
                      <a:cubicBezTo>
                        <a:pt x="7126" y="31609"/>
                        <a:pt x="5321" y="18375"/>
                        <a:pt x="11939" y="8749"/>
                      </a:cubicBezTo>
                      <a:cubicBezTo>
                        <a:pt x="18556" y="-876"/>
                        <a:pt x="31791" y="-2681"/>
                        <a:pt x="41416" y="3937"/>
                      </a:cubicBezTo>
                      <a:lnTo>
                        <a:pt x="137067" y="72517"/>
                      </a:lnTo>
                      <a:cubicBezTo>
                        <a:pt x="142481" y="76728"/>
                        <a:pt x="146091" y="83345"/>
                        <a:pt x="146091" y="90564"/>
                      </a:cubicBezTo>
                      <a:cubicBezTo>
                        <a:pt x="146091" y="97783"/>
                        <a:pt x="142481" y="103799"/>
                        <a:pt x="136466" y="108010"/>
                      </a:cubicBezTo>
                      <a:lnTo>
                        <a:pt x="32994" y="174183"/>
                      </a:lnTo>
                      <a:cubicBezTo>
                        <a:pt x="28783" y="176590"/>
                        <a:pt x="24572" y="177793"/>
                        <a:pt x="19759" y="177191"/>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9" name="Google Shape;409;p7"/>
                <p:cNvSpPr/>
                <p:nvPr/>
              </p:nvSpPr>
              <p:spPr>
                <a:xfrm>
                  <a:off x="1952020" y="3285054"/>
                  <a:ext cx="149062" cy="175942"/>
                </a:xfrm>
                <a:custGeom>
                  <a:rect b="b" l="l" r="r" t="t"/>
                  <a:pathLst>
                    <a:path extrusionOk="0" h="175942" w="149062">
                      <a:moveTo>
                        <a:pt x="109189" y="175830"/>
                      </a:moveTo>
                      <a:cubicBezTo>
                        <a:pt x="104377" y="175228"/>
                        <a:pt x="100166" y="173423"/>
                        <a:pt x="96556" y="170416"/>
                      </a:cubicBezTo>
                      <a:lnTo>
                        <a:pt x="6921" y="86796"/>
                      </a:lnTo>
                      <a:cubicBezTo>
                        <a:pt x="1507" y="81983"/>
                        <a:pt x="-900" y="74764"/>
                        <a:pt x="304" y="68147"/>
                      </a:cubicBezTo>
                      <a:cubicBezTo>
                        <a:pt x="1507" y="60928"/>
                        <a:pt x="5718" y="55514"/>
                        <a:pt x="12335" y="52506"/>
                      </a:cubicBezTo>
                      <a:lnTo>
                        <a:pt x="118815" y="1973"/>
                      </a:lnTo>
                      <a:cubicBezTo>
                        <a:pt x="129643" y="-2839"/>
                        <a:pt x="142276" y="1372"/>
                        <a:pt x="147089" y="12200"/>
                      </a:cubicBezTo>
                      <a:cubicBezTo>
                        <a:pt x="151902" y="23029"/>
                        <a:pt x="147690" y="35662"/>
                        <a:pt x="136862" y="40474"/>
                      </a:cubicBezTo>
                      <a:lnTo>
                        <a:pt x="58657" y="77772"/>
                      </a:lnTo>
                      <a:lnTo>
                        <a:pt x="125432" y="140337"/>
                      </a:lnTo>
                      <a:cubicBezTo>
                        <a:pt x="133854" y="148157"/>
                        <a:pt x="134456" y="161993"/>
                        <a:pt x="126635" y="170416"/>
                      </a:cubicBezTo>
                      <a:cubicBezTo>
                        <a:pt x="121823" y="174626"/>
                        <a:pt x="115205" y="176431"/>
                        <a:pt x="109189" y="175830"/>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410" name="Google Shape;410;p7"/>
            <p:cNvGrpSpPr/>
            <p:nvPr/>
          </p:nvGrpSpPr>
          <p:grpSpPr>
            <a:xfrm>
              <a:off x="1537234" y="3483142"/>
              <a:ext cx="498107" cy="365756"/>
              <a:chOff x="1537234" y="3483142"/>
              <a:chExt cx="498107" cy="365756"/>
            </a:xfrm>
          </p:grpSpPr>
          <p:sp>
            <p:nvSpPr>
              <p:cNvPr id="411" name="Google Shape;411;p7"/>
              <p:cNvSpPr/>
              <p:nvPr/>
            </p:nvSpPr>
            <p:spPr>
              <a:xfrm>
                <a:off x="1537234" y="3483142"/>
                <a:ext cx="498107" cy="195010"/>
              </a:xfrm>
              <a:custGeom>
                <a:rect b="b" l="l" r="r" t="t"/>
                <a:pathLst>
                  <a:path extrusionOk="0" h="195010" w="498107">
                    <a:moveTo>
                      <a:pt x="0" y="0"/>
                    </a:moveTo>
                    <a:cubicBezTo>
                      <a:pt x="5414" y="98057"/>
                      <a:pt x="104675" y="182278"/>
                      <a:pt x="233413" y="193709"/>
                    </a:cubicBezTo>
                    <a:cubicBezTo>
                      <a:pt x="362151" y="205138"/>
                      <a:pt x="475247" y="140168"/>
                      <a:pt x="498107" y="44517"/>
                    </a:cubicBezTo>
                    <a:lnTo>
                      <a:pt x="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12" name="Google Shape;412;p7"/>
              <p:cNvGrpSpPr/>
              <p:nvPr/>
            </p:nvGrpSpPr>
            <p:grpSpPr>
              <a:xfrm>
                <a:off x="1619670" y="3492165"/>
                <a:ext cx="315207" cy="356733"/>
                <a:chOff x="1619670" y="3492165"/>
                <a:chExt cx="315207" cy="356733"/>
              </a:xfrm>
            </p:grpSpPr>
            <p:sp>
              <p:nvSpPr>
                <p:cNvPr id="413" name="Google Shape;413;p7"/>
                <p:cNvSpPr/>
                <p:nvPr/>
              </p:nvSpPr>
              <p:spPr>
                <a:xfrm>
                  <a:off x="1619670" y="3492165"/>
                  <a:ext cx="315207" cy="356717"/>
                </a:xfrm>
                <a:custGeom>
                  <a:rect b="b" l="l" r="r" t="t"/>
                  <a:pathLst>
                    <a:path extrusionOk="0" h="356717" w="315207">
                      <a:moveTo>
                        <a:pt x="18028" y="0"/>
                      </a:moveTo>
                      <a:lnTo>
                        <a:pt x="582" y="194310"/>
                      </a:lnTo>
                      <a:cubicBezTo>
                        <a:pt x="-6637" y="276125"/>
                        <a:pt x="54123" y="348916"/>
                        <a:pt x="135937" y="356135"/>
                      </a:cubicBezTo>
                      <a:cubicBezTo>
                        <a:pt x="217752" y="363354"/>
                        <a:pt x="290543" y="302594"/>
                        <a:pt x="297762" y="220780"/>
                      </a:cubicBezTo>
                      <a:lnTo>
                        <a:pt x="315208" y="26470"/>
                      </a:lnTo>
                      <a:lnTo>
                        <a:pt x="18028" y="0"/>
                      </a:ln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4" name="Google Shape;414;p7"/>
                <p:cNvSpPr/>
                <p:nvPr/>
              </p:nvSpPr>
              <p:spPr>
                <a:xfrm>
                  <a:off x="1753757" y="3504197"/>
                  <a:ext cx="45164" cy="222629"/>
                </a:xfrm>
                <a:custGeom>
                  <a:rect b="b" l="l" r="r" t="t"/>
                  <a:pathLst>
                    <a:path extrusionOk="0" h="222629" w="45164">
                      <a:moveTo>
                        <a:pt x="12077" y="222584"/>
                      </a:moveTo>
                      <a:lnTo>
                        <a:pt x="12077" y="222584"/>
                      </a:lnTo>
                      <a:cubicBezTo>
                        <a:pt x="4858" y="221983"/>
                        <a:pt x="-556" y="215365"/>
                        <a:pt x="46" y="208146"/>
                      </a:cubicBezTo>
                      <a:lnTo>
                        <a:pt x="18695" y="0"/>
                      </a:lnTo>
                      <a:lnTo>
                        <a:pt x="45164" y="2406"/>
                      </a:lnTo>
                      <a:lnTo>
                        <a:pt x="26515" y="210553"/>
                      </a:lnTo>
                      <a:cubicBezTo>
                        <a:pt x="25914" y="217772"/>
                        <a:pt x="19898" y="223186"/>
                        <a:pt x="12077" y="222584"/>
                      </a:cubicBezTo>
                      <a:close/>
                    </a:path>
                  </a:pathLst>
                </a:custGeom>
                <a:solidFill>
                  <a:srgbClr val="C64F5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5" name="Google Shape;415;p7"/>
                <p:cNvSpPr/>
                <p:nvPr/>
              </p:nvSpPr>
              <p:spPr>
                <a:xfrm>
                  <a:off x="1653339" y="3715953"/>
                  <a:ext cx="263491" cy="132945"/>
                </a:xfrm>
                <a:custGeom>
                  <a:rect b="b" l="l" r="r" t="t"/>
                  <a:pathLst>
                    <a:path extrusionOk="0" h="132945" w="263491">
                      <a:moveTo>
                        <a:pt x="101667" y="132347"/>
                      </a:moveTo>
                      <a:cubicBezTo>
                        <a:pt x="182278" y="139566"/>
                        <a:pt x="254468" y="80611"/>
                        <a:pt x="263492" y="0"/>
                      </a:cubicBezTo>
                      <a:cubicBezTo>
                        <a:pt x="160622" y="83619"/>
                        <a:pt x="58353" y="86627"/>
                        <a:pt x="0" y="78205"/>
                      </a:cubicBezTo>
                      <a:cubicBezTo>
                        <a:pt x="24665" y="108284"/>
                        <a:pt x="60759" y="128738"/>
                        <a:pt x="101667" y="132347"/>
                      </a:cubicBezTo>
                      <a:close/>
                    </a:path>
                  </a:pathLst>
                </a:custGeom>
                <a:solidFill>
                  <a:srgbClr val="E05F6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416" name="Google Shape;416;p7"/>
          <p:cNvGrpSpPr/>
          <p:nvPr/>
        </p:nvGrpSpPr>
        <p:grpSpPr>
          <a:xfrm>
            <a:off x="1919256" y="854217"/>
            <a:ext cx="1866417" cy="1866417"/>
            <a:chOff x="5311255" y="4973092"/>
            <a:chExt cx="1465811" cy="1465811"/>
          </a:xfrm>
        </p:grpSpPr>
        <p:grpSp>
          <p:nvGrpSpPr>
            <p:cNvPr id="417" name="Google Shape;417;p7"/>
            <p:cNvGrpSpPr/>
            <p:nvPr/>
          </p:nvGrpSpPr>
          <p:grpSpPr>
            <a:xfrm>
              <a:off x="5311255" y="4973092"/>
              <a:ext cx="1465811" cy="1465811"/>
              <a:chOff x="5311255" y="4973092"/>
              <a:chExt cx="1465811" cy="1465811"/>
            </a:xfrm>
          </p:grpSpPr>
          <p:sp>
            <p:nvSpPr>
              <p:cNvPr id="418" name="Google Shape;418;p7"/>
              <p:cNvSpPr/>
              <p:nvPr/>
            </p:nvSpPr>
            <p:spPr>
              <a:xfrm rot="-2700000">
                <a:off x="5525918" y="5187755"/>
                <a:ext cx="1036485" cy="1036485"/>
              </a:xfrm>
              <a:custGeom>
                <a:rect b="b" l="l" r="r" t="t"/>
                <a:pathLst>
                  <a:path extrusionOk="0" h="1035909" w="1035909">
                    <a:moveTo>
                      <a:pt x="1035909" y="517955"/>
                    </a:moveTo>
                    <a:cubicBezTo>
                      <a:pt x="1035909" y="804013"/>
                      <a:pt x="804013" y="1035909"/>
                      <a:pt x="517955" y="1035909"/>
                    </a:cubicBezTo>
                    <a:cubicBezTo>
                      <a:pt x="231897" y="1035909"/>
                      <a:pt x="0" y="804013"/>
                      <a:pt x="0" y="517955"/>
                    </a:cubicBezTo>
                    <a:cubicBezTo>
                      <a:pt x="0" y="231896"/>
                      <a:pt x="231897" y="0"/>
                      <a:pt x="517955" y="0"/>
                    </a:cubicBezTo>
                    <a:cubicBezTo>
                      <a:pt x="804013" y="0"/>
                      <a:pt x="1035909" y="231896"/>
                      <a:pt x="1035909" y="517955"/>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9" name="Google Shape;419;p7"/>
              <p:cNvSpPr/>
              <p:nvPr/>
            </p:nvSpPr>
            <p:spPr>
              <a:xfrm>
                <a:off x="5643011" y="5235541"/>
                <a:ext cx="918529" cy="987669"/>
              </a:xfrm>
              <a:custGeom>
                <a:rect b="b" l="l" r="r" t="t"/>
                <a:pathLst>
                  <a:path extrusionOk="0" h="987669" w="918529">
                    <a:moveTo>
                      <a:pt x="619025" y="0"/>
                    </a:moveTo>
                    <a:cubicBezTo>
                      <a:pt x="679784" y="73994"/>
                      <a:pt x="720090" y="165434"/>
                      <a:pt x="732122" y="267703"/>
                    </a:cubicBezTo>
                    <a:cubicBezTo>
                      <a:pt x="765209" y="551648"/>
                      <a:pt x="561875" y="808522"/>
                      <a:pt x="277930" y="841609"/>
                    </a:cubicBezTo>
                    <a:cubicBezTo>
                      <a:pt x="179270" y="853039"/>
                      <a:pt x="83619" y="836195"/>
                      <a:pt x="0" y="797092"/>
                    </a:cubicBezTo>
                    <a:cubicBezTo>
                      <a:pt x="108284" y="929440"/>
                      <a:pt x="279132" y="1005239"/>
                      <a:pt x="460809" y="984183"/>
                    </a:cubicBezTo>
                    <a:cubicBezTo>
                      <a:pt x="744755" y="951097"/>
                      <a:pt x="948088" y="694222"/>
                      <a:pt x="915001" y="410277"/>
                    </a:cubicBezTo>
                    <a:cubicBezTo>
                      <a:pt x="893345" y="224389"/>
                      <a:pt x="776638" y="73393"/>
                      <a:pt x="619025"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0" name="Google Shape;420;p7"/>
              <p:cNvSpPr/>
              <p:nvPr/>
            </p:nvSpPr>
            <p:spPr>
              <a:xfrm>
                <a:off x="5560336" y="5226897"/>
                <a:ext cx="867133" cy="815963"/>
              </a:xfrm>
              <a:custGeom>
                <a:rect b="b" l="l" r="r" t="t"/>
                <a:pathLst>
                  <a:path extrusionOk="0" h="815963" w="867133">
                    <a:moveTo>
                      <a:pt x="45377" y="584957"/>
                    </a:moveTo>
                    <a:cubicBezTo>
                      <a:pt x="14697" y="321465"/>
                      <a:pt x="203592" y="82638"/>
                      <a:pt x="467084" y="51958"/>
                    </a:cubicBezTo>
                    <a:cubicBezTo>
                      <a:pt x="621088" y="33911"/>
                      <a:pt x="766670" y="91061"/>
                      <a:pt x="867134" y="194532"/>
                    </a:cubicBezTo>
                    <a:cubicBezTo>
                      <a:pt x="767873" y="60982"/>
                      <a:pt x="602439" y="-17224"/>
                      <a:pt x="424973" y="3230"/>
                    </a:cubicBezTo>
                    <a:cubicBezTo>
                      <a:pt x="161482" y="33911"/>
                      <a:pt x="-27414" y="272738"/>
                      <a:pt x="3266" y="536229"/>
                    </a:cubicBezTo>
                    <a:cubicBezTo>
                      <a:pt x="15899" y="645717"/>
                      <a:pt x="64627" y="742571"/>
                      <a:pt x="136215" y="815963"/>
                    </a:cubicBezTo>
                    <a:cubicBezTo>
                      <a:pt x="88089" y="749790"/>
                      <a:pt x="55604" y="671584"/>
                      <a:pt x="45377" y="584957"/>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21" name="Google Shape;421;p7"/>
            <p:cNvGrpSpPr/>
            <p:nvPr/>
          </p:nvGrpSpPr>
          <p:grpSpPr>
            <a:xfrm>
              <a:off x="5794460" y="5494673"/>
              <a:ext cx="462916" cy="176777"/>
              <a:chOff x="5794460" y="5494673"/>
              <a:chExt cx="462916" cy="176777"/>
            </a:xfrm>
          </p:grpSpPr>
          <p:sp>
            <p:nvSpPr>
              <p:cNvPr id="422" name="Google Shape;422;p7"/>
              <p:cNvSpPr/>
              <p:nvPr/>
            </p:nvSpPr>
            <p:spPr>
              <a:xfrm rot="-396560">
                <a:off x="5801611" y="5538893"/>
                <a:ext cx="75733" cy="128625"/>
              </a:xfrm>
              <a:custGeom>
                <a:rect b="b" l="l" r="r" t="t"/>
                <a:pathLst>
                  <a:path extrusionOk="0" h="128736" w="75798">
                    <a:moveTo>
                      <a:pt x="75798" y="64369"/>
                    </a:moveTo>
                    <a:cubicBezTo>
                      <a:pt x="75798" y="99918"/>
                      <a:pt x="58830" y="128737"/>
                      <a:pt x="37899" y="128737"/>
                    </a:cubicBezTo>
                    <a:cubicBezTo>
                      <a:pt x="16968" y="128737"/>
                      <a:pt x="0" y="99919"/>
                      <a:pt x="0" y="64369"/>
                    </a:cubicBezTo>
                    <a:cubicBezTo>
                      <a:pt x="0" y="28819"/>
                      <a:pt x="16968" y="0"/>
                      <a:pt x="37899" y="0"/>
                    </a:cubicBezTo>
                    <a:cubicBezTo>
                      <a:pt x="58830" y="0"/>
                      <a:pt x="75798" y="28819"/>
                      <a:pt x="75798" y="64369"/>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3" name="Google Shape;423;p7"/>
              <p:cNvSpPr/>
              <p:nvPr/>
            </p:nvSpPr>
            <p:spPr>
              <a:xfrm>
                <a:off x="6180067" y="5494673"/>
                <a:ext cx="77309" cy="127835"/>
              </a:xfrm>
              <a:custGeom>
                <a:rect b="b" l="l" r="r" t="t"/>
                <a:pathLst>
                  <a:path extrusionOk="0" h="127835" w="77309">
                    <a:moveTo>
                      <a:pt x="76554" y="59705"/>
                    </a:moveTo>
                    <a:cubicBezTo>
                      <a:pt x="80765" y="95198"/>
                      <a:pt x="66929" y="125277"/>
                      <a:pt x="45873" y="127683"/>
                    </a:cubicBezTo>
                    <a:cubicBezTo>
                      <a:pt x="24818" y="130090"/>
                      <a:pt x="4365" y="103620"/>
                      <a:pt x="755" y="68127"/>
                    </a:cubicBezTo>
                    <a:cubicBezTo>
                      <a:pt x="-3456" y="32634"/>
                      <a:pt x="10380" y="2555"/>
                      <a:pt x="31436" y="149"/>
                    </a:cubicBezTo>
                    <a:cubicBezTo>
                      <a:pt x="51889" y="-2258"/>
                      <a:pt x="72343" y="24813"/>
                      <a:pt x="76554" y="59705"/>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24" name="Google Shape;424;p7"/>
            <p:cNvSpPr/>
            <p:nvPr/>
          </p:nvSpPr>
          <p:spPr>
            <a:xfrm>
              <a:off x="5703770" y="5713796"/>
              <a:ext cx="691216" cy="351228"/>
            </a:xfrm>
            <a:custGeom>
              <a:rect b="b" l="l" r="r" t="t"/>
              <a:pathLst>
                <a:path extrusionOk="0" h="351228" w="691216">
                  <a:moveTo>
                    <a:pt x="0" y="80612"/>
                  </a:moveTo>
                  <a:cubicBezTo>
                    <a:pt x="39704" y="252062"/>
                    <a:pt x="202732" y="369370"/>
                    <a:pt x="381401" y="348916"/>
                  </a:cubicBezTo>
                  <a:cubicBezTo>
                    <a:pt x="560070" y="327861"/>
                    <a:pt x="691816" y="176263"/>
                    <a:pt x="691214" y="0"/>
                  </a:cubicBezTo>
                  <a:lnTo>
                    <a:pt x="0" y="80612"/>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5" name="Google Shape;425;p7"/>
            <p:cNvSpPr/>
            <p:nvPr/>
          </p:nvSpPr>
          <p:spPr>
            <a:xfrm>
              <a:off x="5835516" y="5913310"/>
              <a:ext cx="469833" cy="152399"/>
            </a:xfrm>
            <a:custGeom>
              <a:rect b="b" l="l" r="r" t="t"/>
              <a:pathLst>
                <a:path extrusionOk="0" h="152399" w="469833">
                  <a:moveTo>
                    <a:pt x="0" y="82627"/>
                  </a:moveTo>
                  <a:cubicBezTo>
                    <a:pt x="69182" y="134363"/>
                    <a:pt x="157012" y="160832"/>
                    <a:pt x="249655" y="150004"/>
                  </a:cubicBezTo>
                  <a:cubicBezTo>
                    <a:pt x="338087" y="139777"/>
                    <a:pt x="415089" y="97065"/>
                    <a:pt x="469833" y="35704"/>
                  </a:cubicBezTo>
                  <a:lnTo>
                    <a:pt x="465622" y="28485"/>
                  </a:lnTo>
                  <a:cubicBezTo>
                    <a:pt x="220780" y="-58143"/>
                    <a:pt x="3008" y="80221"/>
                    <a:pt x="0" y="82627"/>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Profile 5">
  <p:cSld name="CUSTOM_16_1_1_1_1_1">
    <p:spTree>
      <p:nvGrpSpPr>
        <p:cNvPr id="426" name="Shape 426"/>
        <p:cNvGrpSpPr/>
        <p:nvPr/>
      </p:nvGrpSpPr>
      <p:grpSpPr>
        <a:xfrm>
          <a:off x="0" y="0"/>
          <a:ext cx="0" cy="0"/>
          <a:chOff x="0" y="0"/>
          <a:chExt cx="0" cy="0"/>
        </a:xfrm>
      </p:grpSpPr>
      <p:grpSp>
        <p:nvGrpSpPr>
          <p:cNvPr id="427" name="Google Shape;427;p8"/>
          <p:cNvGrpSpPr/>
          <p:nvPr/>
        </p:nvGrpSpPr>
        <p:grpSpPr>
          <a:xfrm>
            <a:off x="8196911" y="564472"/>
            <a:ext cx="1321102" cy="1321102"/>
            <a:chOff x="1387100" y="17486"/>
            <a:chExt cx="1321102" cy="1321102"/>
          </a:xfrm>
        </p:grpSpPr>
        <p:grpSp>
          <p:nvGrpSpPr>
            <p:cNvPr id="428" name="Google Shape;428;p8"/>
            <p:cNvGrpSpPr/>
            <p:nvPr/>
          </p:nvGrpSpPr>
          <p:grpSpPr>
            <a:xfrm>
              <a:off x="1387100" y="17486"/>
              <a:ext cx="1321102" cy="1321102"/>
              <a:chOff x="1387100" y="17486"/>
              <a:chExt cx="1321102" cy="1321102"/>
            </a:xfrm>
          </p:grpSpPr>
          <p:sp>
            <p:nvSpPr>
              <p:cNvPr id="429" name="Google Shape;429;p8"/>
              <p:cNvSpPr/>
              <p:nvPr/>
            </p:nvSpPr>
            <p:spPr>
              <a:xfrm rot="-2700000">
                <a:off x="1580571" y="210957"/>
                <a:ext cx="934160" cy="934160"/>
              </a:xfrm>
              <a:custGeom>
                <a:rect b="b" l="l" r="r" t="t"/>
                <a:pathLst>
                  <a:path extrusionOk="0" h="933641" w="933641">
                    <a:moveTo>
                      <a:pt x="933642" y="466821"/>
                    </a:moveTo>
                    <a:cubicBezTo>
                      <a:pt x="933642" y="724639"/>
                      <a:pt x="724639" y="933642"/>
                      <a:pt x="466821" y="933642"/>
                    </a:cubicBezTo>
                    <a:cubicBezTo>
                      <a:pt x="209003" y="933642"/>
                      <a:pt x="0" y="724639"/>
                      <a:pt x="0" y="466821"/>
                    </a:cubicBezTo>
                    <a:cubicBezTo>
                      <a:pt x="0" y="209003"/>
                      <a:pt x="209003" y="0"/>
                      <a:pt x="466821" y="0"/>
                    </a:cubicBezTo>
                    <a:cubicBezTo>
                      <a:pt x="724639" y="0"/>
                      <a:pt x="933642" y="209003"/>
                      <a:pt x="933642" y="466821"/>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0" name="Google Shape;430;p8"/>
              <p:cNvSpPr/>
              <p:nvPr/>
            </p:nvSpPr>
            <p:spPr>
              <a:xfrm>
                <a:off x="1601002" y="359142"/>
                <a:ext cx="913541" cy="785773"/>
              </a:xfrm>
              <a:custGeom>
                <a:rect b="b" l="l" r="r" t="t"/>
                <a:pathLst>
                  <a:path extrusionOk="0" h="785773" w="913541">
                    <a:moveTo>
                      <a:pt x="788068" y="0"/>
                    </a:moveTo>
                    <a:cubicBezTo>
                      <a:pt x="813335" y="82416"/>
                      <a:pt x="816343" y="172653"/>
                      <a:pt x="791678" y="262288"/>
                    </a:cubicBezTo>
                    <a:cubicBezTo>
                      <a:pt x="723098" y="510741"/>
                      <a:pt x="465622" y="656924"/>
                      <a:pt x="217170" y="588344"/>
                    </a:cubicBezTo>
                    <a:cubicBezTo>
                      <a:pt x="130543" y="564281"/>
                      <a:pt x="57150" y="517960"/>
                      <a:pt x="0" y="456598"/>
                    </a:cubicBezTo>
                    <a:cubicBezTo>
                      <a:pt x="45720" y="603384"/>
                      <a:pt x="162426" y="724903"/>
                      <a:pt x="321845" y="768818"/>
                    </a:cubicBezTo>
                    <a:cubicBezTo>
                      <a:pt x="570297" y="837398"/>
                      <a:pt x="827773" y="691816"/>
                      <a:pt x="896353" y="442762"/>
                    </a:cubicBezTo>
                    <a:cubicBezTo>
                      <a:pt x="941471" y="280336"/>
                      <a:pt x="895150" y="114300"/>
                      <a:pt x="788068"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1" name="Google Shape;431;p8"/>
              <p:cNvSpPr/>
              <p:nvPr/>
            </p:nvSpPr>
            <p:spPr>
              <a:xfrm>
                <a:off x="1611704" y="244714"/>
                <a:ext cx="853766" cy="596894"/>
              </a:xfrm>
              <a:custGeom>
                <a:rect b="b" l="l" r="r" t="t"/>
                <a:pathLst>
                  <a:path extrusionOk="0" h="596894" w="853766">
                    <a:moveTo>
                      <a:pt x="33814" y="373709"/>
                    </a:moveTo>
                    <a:cubicBezTo>
                      <a:pt x="97582" y="142703"/>
                      <a:pt x="336409" y="7347"/>
                      <a:pt x="567415" y="71115"/>
                    </a:cubicBezTo>
                    <a:cubicBezTo>
                      <a:pt x="702169" y="108413"/>
                      <a:pt x="804437" y="205267"/>
                      <a:pt x="853767" y="325583"/>
                    </a:cubicBezTo>
                    <a:cubicBezTo>
                      <a:pt x="816469" y="180602"/>
                      <a:pt x="703973" y="58482"/>
                      <a:pt x="549368" y="15769"/>
                    </a:cubicBezTo>
                    <a:cubicBezTo>
                      <a:pt x="318361" y="-47998"/>
                      <a:pt x="79534" y="87357"/>
                      <a:pt x="15767" y="318364"/>
                    </a:cubicBezTo>
                    <a:cubicBezTo>
                      <a:pt x="-10702" y="414015"/>
                      <a:pt x="-2882" y="511471"/>
                      <a:pt x="32010" y="596895"/>
                    </a:cubicBezTo>
                    <a:cubicBezTo>
                      <a:pt x="13361" y="525908"/>
                      <a:pt x="12759" y="449508"/>
                      <a:pt x="33814" y="373709"/>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32" name="Google Shape;432;p8"/>
            <p:cNvGrpSpPr/>
            <p:nvPr/>
          </p:nvGrpSpPr>
          <p:grpSpPr>
            <a:xfrm>
              <a:off x="1875282" y="466741"/>
              <a:ext cx="404681" cy="204704"/>
              <a:chOff x="1875282" y="466741"/>
              <a:chExt cx="404681" cy="204704"/>
            </a:xfrm>
          </p:grpSpPr>
          <p:sp>
            <p:nvSpPr>
              <p:cNvPr id="433" name="Google Shape;433;p8"/>
              <p:cNvSpPr/>
              <p:nvPr/>
            </p:nvSpPr>
            <p:spPr>
              <a:xfrm>
                <a:off x="1875282" y="466741"/>
                <a:ext cx="73211" cy="113264"/>
              </a:xfrm>
              <a:custGeom>
                <a:rect b="b" l="l" r="r" t="t"/>
                <a:pathLst>
                  <a:path extrusionOk="0" h="113264" w="73211">
                    <a:moveTo>
                      <a:pt x="69823" y="65656"/>
                    </a:moveTo>
                    <a:cubicBezTo>
                      <a:pt x="61401" y="96336"/>
                      <a:pt x="39744" y="117392"/>
                      <a:pt x="21095" y="112579"/>
                    </a:cubicBezTo>
                    <a:cubicBezTo>
                      <a:pt x="3048" y="107766"/>
                      <a:pt x="-5374" y="78289"/>
                      <a:pt x="3649" y="47608"/>
                    </a:cubicBezTo>
                    <a:cubicBezTo>
                      <a:pt x="12071" y="16928"/>
                      <a:pt x="33728" y="-4127"/>
                      <a:pt x="52377" y="685"/>
                    </a:cubicBezTo>
                    <a:cubicBezTo>
                      <a:pt x="70424" y="5498"/>
                      <a:pt x="78245" y="34374"/>
                      <a:pt x="69823" y="65656"/>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4" name="Google Shape;434;p8"/>
              <p:cNvSpPr/>
              <p:nvPr/>
            </p:nvSpPr>
            <p:spPr>
              <a:xfrm>
                <a:off x="2206752" y="558181"/>
                <a:ext cx="73211" cy="113264"/>
              </a:xfrm>
              <a:custGeom>
                <a:rect b="b" l="l" r="r" t="t"/>
                <a:pathLst>
                  <a:path extrusionOk="0" h="113264" w="73211">
                    <a:moveTo>
                      <a:pt x="69823" y="65656"/>
                    </a:moveTo>
                    <a:cubicBezTo>
                      <a:pt x="61401" y="96336"/>
                      <a:pt x="39744" y="117392"/>
                      <a:pt x="21095" y="112579"/>
                    </a:cubicBezTo>
                    <a:cubicBezTo>
                      <a:pt x="3048" y="107766"/>
                      <a:pt x="-5374" y="78289"/>
                      <a:pt x="3649" y="47608"/>
                    </a:cubicBezTo>
                    <a:cubicBezTo>
                      <a:pt x="12071" y="16928"/>
                      <a:pt x="33728" y="-4127"/>
                      <a:pt x="52377" y="685"/>
                    </a:cubicBezTo>
                    <a:cubicBezTo>
                      <a:pt x="70424" y="5498"/>
                      <a:pt x="78245" y="34975"/>
                      <a:pt x="69823" y="65656"/>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35" name="Google Shape;435;p8"/>
            <p:cNvSpPr/>
            <p:nvPr/>
          </p:nvSpPr>
          <p:spPr>
            <a:xfrm>
              <a:off x="1729509" y="637072"/>
              <a:ext cx="609028" cy="365251"/>
            </a:xfrm>
            <a:custGeom>
              <a:rect b="b" l="l" r="r" t="t"/>
              <a:pathLst>
                <a:path extrusionOk="0" h="365251" w="609028">
                  <a:moveTo>
                    <a:pt x="3840" y="0"/>
                  </a:moveTo>
                  <a:cubicBezTo>
                    <a:pt x="-20824" y="156410"/>
                    <a:pt x="75428" y="310415"/>
                    <a:pt x="231839" y="353728"/>
                  </a:cubicBezTo>
                  <a:cubicBezTo>
                    <a:pt x="388249" y="397042"/>
                    <a:pt x="550074" y="314626"/>
                    <a:pt x="609029" y="167239"/>
                  </a:cubicBezTo>
                  <a:lnTo>
                    <a:pt x="384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6" name="Google Shape;436;p8"/>
            <p:cNvSpPr/>
            <p:nvPr/>
          </p:nvSpPr>
          <p:spPr>
            <a:xfrm>
              <a:off x="1774858" y="844381"/>
              <a:ext cx="409073" cy="158011"/>
            </a:xfrm>
            <a:custGeom>
              <a:rect b="b" l="l" r="r" t="t"/>
              <a:pathLst>
                <a:path extrusionOk="0" h="158011" w="409073">
                  <a:moveTo>
                    <a:pt x="0" y="5649"/>
                  </a:moveTo>
                  <a:cubicBezTo>
                    <a:pt x="40306" y="72425"/>
                    <a:pt x="105276" y="124160"/>
                    <a:pt x="185888" y="146419"/>
                  </a:cubicBezTo>
                  <a:cubicBezTo>
                    <a:pt x="263492" y="168076"/>
                    <a:pt x="341697" y="158450"/>
                    <a:pt x="409074" y="125364"/>
                  </a:cubicBezTo>
                  <a:lnTo>
                    <a:pt x="407871" y="118145"/>
                  </a:lnTo>
                  <a:cubicBezTo>
                    <a:pt x="232210" y="-37063"/>
                    <a:pt x="3610" y="5048"/>
                    <a:pt x="0" y="5649"/>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37" name="Google Shape;437;p8"/>
          <p:cNvGrpSpPr/>
          <p:nvPr/>
        </p:nvGrpSpPr>
        <p:grpSpPr>
          <a:xfrm>
            <a:off x="2496469" y="2871677"/>
            <a:ext cx="1620004" cy="1620004"/>
            <a:chOff x="9779241" y="2966391"/>
            <a:chExt cx="1324507" cy="1324507"/>
          </a:xfrm>
        </p:grpSpPr>
        <p:grpSp>
          <p:nvGrpSpPr>
            <p:cNvPr id="438" name="Google Shape;438;p8"/>
            <p:cNvGrpSpPr/>
            <p:nvPr/>
          </p:nvGrpSpPr>
          <p:grpSpPr>
            <a:xfrm>
              <a:off x="9779241" y="2966391"/>
              <a:ext cx="1324507" cy="1324507"/>
              <a:chOff x="9779241" y="2966391"/>
              <a:chExt cx="1324507" cy="1324507"/>
            </a:xfrm>
          </p:grpSpPr>
          <p:sp>
            <p:nvSpPr>
              <p:cNvPr id="439" name="Google Shape;439;p8"/>
              <p:cNvSpPr/>
              <p:nvPr/>
            </p:nvSpPr>
            <p:spPr>
              <a:xfrm rot="-2700000">
                <a:off x="9973211" y="3160361"/>
                <a:ext cx="936568" cy="936568"/>
              </a:xfrm>
              <a:custGeom>
                <a:rect b="b" l="l" r="r" t="t"/>
                <a:pathLst>
                  <a:path extrusionOk="0" h="936047" w="936047">
                    <a:moveTo>
                      <a:pt x="936048" y="468024"/>
                    </a:moveTo>
                    <a:cubicBezTo>
                      <a:pt x="936048" y="726507"/>
                      <a:pt x="726506" y="936048"/>
                      <a:pt x="468023" y="936048"/>
                    </a:cubicBezTo>
                    <a:cubicBezTo>
                      <a:pt x="209541" y="936048"/>
                      <a:pt x="-1" y="726506"/>
                      <a:pt x="-1" y="468024"/>
                    </a:cubicBezTo>
                    <a:cubicBezTo>
                      <a:pt x="-1" y="209541"/>
                      <a:pt x="209541" y="0"/>
                      <a:pt x="468023" y="0"/>
                    </a:cubicBezTo>
                    <a:cubicBezTo>
                      <a:pt x="726506" y="0"/>
                      <a:pt x="936048" y="209542"/>
                      <a:pt x="936048" y="468024"/>
                    </a:cubicBezTo>
                    <a:close/>
                  </a:path>
                </a:pathLst>
              </a:custGeom>
              <a:solidFill>
                <a:srgbClr val="F943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0" name="Google Shape;440;p8"/>
              <p:cNvSpPr/>
              <p:nvPr/>
            </p:nvSpPr>
            <p:spPr>
              <a:xfrm>
                <a:off x="10113945" y="3183555"/>
                <a:ext cx="794483" cy="912470"/>
              </a:xfrm>
              <a:custGeom>
                <a:rect b="b" l="l" r="r" t="t"/>
                <a:pathLst>
                  <a:path extrusionOk="0" h="912470" w="794483">
                    <a:moveTo>
                      <a:pt x="474044" y="0"/>
                    </a:moveTo>
                    <a:cubicBezTo>
                      <a:pt x="536007" y="60158"/>
                      <a:pt x="582328" y="138363"/>
                      <a:pt x="603383" y="228600"/>
                    </a:cubicBezTo>
                    <a:cubicBezTo>
                      <a:pt x="662338" y="480060"/>
                      <a:pt x="506529" y="732122"/>
                      <a:pt x="254467" y="791076"/>
                    </a:cubicBezTo>
                    <a:cubicBezTo>
                      <a:pt x="167239" y="811530"/>
                      <a:pt x="79408" y="806116"/>
                      <a:pt x="0" y="779646"/>
                    </a:cubicBezTo>
                    <a:cubicBezTo>
                      <a:pt x="110691" y="887329"/>
                      <a:pt x="271913" y="937861"/>
                      <a:pt x="433137" y="899962"/>
                    </a:cubicBezTo>
                    <a:cubicBezTo>
                      <a:pt x="684596" y="841007"/>
                      <a:pt x="841007" y="588946"/>
                      <a:pt x="782053" y="337486"/>
                    </a:cubicBezTo>
                    <a:cubicBezTo>
                      <a:pt x="744153" y="173255"/>
                      <a:pt x="623236" y="49931"/>
                      <a:pt x="474044" y="0"/>
                    </a:cubicBezTo>
                    <a:close/>
                  </a:path>
                </a:pathLst>
              </a:custGeom>
              <a:solidFill>
                <a:srgbClr val="E53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1" name="Google Shape;441;p8"/>
              <p:cNvSpPr/>
              <p:nvPr/>
            </p:nvSpPr>
            <p:spPr>
              <a:xfrm>
                <a:off x="10004330" y="3196120"/>
                <a:ext cx="752101" cy="770691"/>
              </a:xfrm>
              <a:custGeom>
                <a:rect b="b" l="l" r="r" t="t"/>
                <a:pathLst>
                  <a:path extrusionOk="0" h="770691" w="752101">
                    <a:moveTo>
                      <a:pt x="54270" y="573373"/>
                    </a:moveTo>
                    <a:cubicBezTo>
                      <a:pt x="-474" y="339961"/>
                      <a:pt x="144507" y="105947"/>
                      <a:pt x="377920" y="51203"/>
                    </a:cubicBezTo>
                    <a:cubicBezTo>
                      <a:pt x="514478" y="19319"/>
                      <a:pt x="651037" y="55414"/>
                      <a:pt x="752102" y="137830"/>
                    </a:cubicBezTo>
                    <a:cubicBezTo>
                      <a:pt x="649232" y="28343"/>
                      <a:pt x="492220" y="-25198"/>
                      <a:pt x="335208" y="11499"/>
                    </a:cubicBezTo>
                    <a:cubicBezTo>
                      <a:pt x="101795" y="66242"/>
                      <a:pt x="-43186" y="300257"/>
                      <a:pt x="11558" y="533669"/>
                    </a:cubicBezTo>
                    <a:cubicBezTo>
                      <a:pt x="34418" y="630523"/>
                      <a:pt x="87959" y="712338"/>
                      <a:pt x="159546" y="770692"/>
                    </a:cubicBezTo>
                    <a:cubicBezTo>
                      <a:pt x="109616" y="717151"/>
                      <a:pt x="72317" y="649774"/>
                      <a:pt x="54270" y="573373"/>
                    </a:cubicBezTo>
                    <a:close/>
                  </a:path>
                </a:pathLst>
              </a:custGeom>
              <a:solidFill>
                <a:srgbClr val="F763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42" name="Google Shape;442;p8"/>
            <p:cNvSpPr/>
            <p:nvPr/>
          </p:nvSpPr>
          <p:spPr>
            <a:xfrm>
              <a:off x="10156190" y="3388065"/>
              <a:ext cx="546147" cy="527612"/>
            </a:xfrm>
            <a:custGeom>
              <a:rect b="b" l="l" r="r" t="t"/>
              <a:pathLst>
                <a:path extrusionOk="0" h="527612" w="546147">
                  <a:moveTo>
                    <a:pt x="540686" y="124554"/>
                  </a:moveTo>
                  <a:cubicBezTo>
                    <a:pt x="540686" y="123953"/>
                    <a:pt x="540686" y="123953"/>
                    <a:pt x="540686" y="123351"/>
                  </a:cubicBezTo>
                  <a:cubicBezTo>
                    <a:pt x="522036" y="43341"/>
                    <a:pt x="446839" y="-16817"/>
                    <a:pt x="359610" y="4239"/>
                  </a:cubicBezTo>
                  <a:cubicBezTo>
                    <a:pt x="290428" y="20481"/>
                    <a:pt x="262154" y="79436"/>
                    <a:pt x="259146" y="129367"/>
                  </a:cubicBezTo>
                  <a:lnTo>
                    <a:pt x="259146" y="129367"/>
                  </a:lnTo>
                  <a:cubicBezTo>
                    <a:pt x="234482" y="86053"/>
                    <a:pt x="182746" y="45747"/>
                    <a:pt x="113565" y="61990"/>
                  </a:cubicBezTo>
                  <a:cubicBezTo>
                    <a:pt x="26336" y="82444"/>
                    <a:pt x="-14572" y="169673"/>
                    <a:pt x="4678" y="249683"/>
                  </a:cubicBezTo>
                  <a:cubicBezTo>
                    <a:pt x="4678" y="250284"/>
                    <a:pt x="4678" y="250284"/>
                    <a:pt x="5280" y="250886"/>
                  </a:cubicBezTo>
                  <a:cubicBezTo>
                    <a:pt x="8890" y="268332"/>
                    <a:pt x="51000" y="445797"/>
                    <a:pt x="352993" y="527612"/>
                  </a:cubicBezTo>
                  <a:lnTo>
                    <a:pt x="352993" y="527612"/>
                  </a:lnTo>
                  <a:cubicBezTo>
                    <a:pt x="352993" y="527612"/>
                    <a:pt x="352993" y="527612"/>
                    <a:pt x="352993" y="527612"/>
                  </a:cubicBezTo>
                  <a:cubicBezTo>
                    <a:pt x="352993" y="527612"/>
                    <a:pt x="352993" y="527612"/>
                    <a:pt x="352993" y="527612"/>
                  </a:cubicBezTo>
                  <a:cubicBezTo>
                    <a:pt x="352993" y="527612"/>
                    <a:pt x="352993" y="527612"/>
                    <a:pt x="352993" y="527612"/>
                  </a:cubicBezTo>
                  <a:cubicBezTo>
                    <a:pt x="352993" y="527612"/>
                    <a:pt x="352993" y="527612"/>
                    <a:pt x="352993" y="527612"/>
                  </a:cubicBezTo>
                  <a:lnTo>
                    <a:pt x="352993" y="527612"/>
                  </a:lnTo>
                  <a:cubicBezTo>
                    <a:pt x="586406" y="319466"/>
                    <a:pt x="544897" y="142000"/>
                    <a:pt x="540686" y="1245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43" name="Google Shape;443;p8"/>
          <p:cNvGrpSpPr/>
          <p:nvPr/>
        </p:nvGrpSpPr>
        <p:grpSpPr>
          <a:xfrm>
            <a:off x="8305851" y="2988630"/>
            <a:ext cx="2192758" cy="2192758"/>
            <a:chOff x="1829365" y="4210619"/>
            <a:chExt cx="2192758" cy="2192758"/>
          </a:xfrm>
        </p:grpSpPr>
        <p:grpSp>
          <p:nvGrpSpPr>
            <p:cNvPr id="444" name="Google Shape;444;p8"/>
            <p:cNvGrpSpPr/>
            <p:nvPr/>
          </p:nvGrpSpPr>
          <p:grpSpPr>
            <a:xfrm>
              <a:off x="1829365" y="4210619"/>
              <a:ext cx="2192758" cy="2192758"/>
              <a:chOff x="1829365" y="4210619"/>
              <a:chExt cx="2192758" cy="2192758"/>
            </a:xfrm>
          </p:grpSpPr>
          <p:sp>
            <p:nvSpPr>
              <p:cNvPr id="445" name="Google Shape;445;p8"/>
              <p:cNvSpPr/>
              <p:nvPr/>
            </p:nvSpPr>
            <p:spPr>
              <a:xfrm rot="-2700000">
                <a:off x="2150487" y="4531741"/>
                <a:ext cx="1550514" cy="1550514"/>
              </a:xfrm>
              <a:custGeom>
                <a:rect b="b" l="l" r="r" t="t"/>
                <a:pathLst>
                  <a:path extrusionOk="0" h="1549652" w="1549652">
                    <a:moveTo>
                      <a:pt x="1549653" y="774826"/>
                    </a:moveTo>
                    <a:cubicBezTo>
                      <a:pt x="1549653" y="1202751"/>
                      <a:pt x="1202751" y="1549653"/>
                      <a:pt x="774826" y="1549653"/>
                    </a:cubicBezTo>
                    <a:cubicBezTo>
                      <a:pt x="346902" y="1549653"/>
                      <a:pt x="0" y="1202751"/>
                      <a:pt x="0" y="774826"/>
                    </a:cubicBezTo>
                    <a:cubicBezTo>
                      <a:pt x="0" y="346902"/>
                      <a:pt x="346902" y="0"/>
                      <a:pt x="774826" y="0"/>
                    </a:cubicBezTo>
                    <a:cubicBezTo>
                      <a:pt x="1202751" y="0"/>
                      <a:pt x="1549653" y="346902"/>
                      <a:pt x="1549653" y="774826"/>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6" name="Google Shape;446;p8"/>
              <p:cNvSpPr/>
              <p:nvPr/>
            </p:nvSpPr>
            <p:spPr>
              <a:xfrm>
                <a:off x="2236871" y="4685096"/>
                <a:ext cx="1463256" cy="1395939"/>
              </a:xfrm>
              <a:custGeom>
                <a:rect b="b" l="l" r="r" t="t"/>
                <a:pathLst>
                  <a:path extrusionOk="0" h="1395939" w="1463256">
                    <a:moveTo>
                      <a:pt x="1152024" y="0"/>
                    </a:moveTo>
                    <a:cubicBezTo>
                      <a:pt x="1218197" y="126933"/>
                      <a:pt x="1249480" y="273718"/>
                      <a:pt x="1235643" y="427121"/>
                    </a:cubicBezTo>
                    <a:cubicBezTo>
                      <a:pt x="1196541" y="853641"/>
                      <a:pt x="819952" y="1167665"/>
                      <a:pt x="393433" y="1128562"/>
                    </a:cubicBezTo>
                    <a:cubicBezTo>
                      <a:pt x="245444" y="1115328"/>
                      <a:pt x="110690" y="1060584"/>
                      <a:pt x="0" y="977566"/>
                    </a:cubicBezTo>
                    <a:cubicBezTo>
                      <a:pt x="117910" y="1204361"/>
                      <a:pt x="344705" y="1367991"/>
                      <a:pt x="617822" y="1392655"/>
                    </a:cubicBezTo>
                    <a:cubicBezTo>
                      <a:pt x="1044341" y="1431758"/>
                      <a:pt x="1420930" y="1117132"/>
                      <a:pt x="1460032" y="691214"/>
                    </a:cubicBezTo>
                    <a:cubicBezTo>
                      <a:pt x="1485298" y="412683"/>
                      <a:pt x="1360170" y="155809"/>
                      <a:pt x="1152024"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7" name="Google Shape;447;p8"/>
              <p:cNvSpPr/>
              <p:nvPr/>
            </p:nvSpPr>
            <p:spPr>
              <a:xfrm>
                <a:off x="2201348" y="4588231"/>
                <a:ext cx="1374036" cy="1105111"/>
              </a:xfrm>
              <a:custGeom>
                <a:rect b="b" l="l" r="r" t="t"/>
                <a:pathLst>
                  <a:path extrusionOk="0" h="1105111" w="1374036">
                    <a:moveTo>
                      <a:pt x="49359" y="739351"/>
                    </a:moveTo>
                    <a:cubicBezTo>
                      <a:pt x="85454" y="343512"/>
                      <a:pt x="435573" y="51746"/>
                      <a:pt x="831412" y="87841"/>
                    </a:cubicBezTo>
                    <a:cubicBezTo>
                      <a:pt x="1063020" y="108896"/>
                      <a:pt x="1258533" y="237033"/>
                      <a:pt x="1374036" y="419311"/>
                    </a:cubicBezTo>
                    <a:cubicBezTo>
                      <a:pt x="1269963" y="193118"/>
                      <a:pt x="1050988" y="27683"/>
                      <a:pt x="785090" y="3019"/>
                    </a:cubicBezTo>
                    <a:cubicBezTo>
                      <a:pt x="389251" y="-33076"/>
                      <a:pt x="39132" y="258690"/>
                      <a:pt x="3038" y="654529"/>
                    </a:cubicBezTo>
                    <a:cubicBezTo>
                      <a:pt x="-12002" y="818760"/>
                      <a:pt x="29507" y="975772"/>
                      <a:pt x="111923" y="1105111"/>
                    </a:cubicBezTo>
                    <a:cubicBezTo>
                      <a:pt x="60789" y="994421"/>
                      <a:pt x="37328" y="869292"/>
                      <a:pt x="49359" y="739351"/>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48" name="Google Shape;448;p8"/>
            <p:cNvGrpSpPr/>
            <p:nvPr/>
          </p:nvGrpSpPr>
          <p:grpSpPr>
            <a:xfrm>
              <a:off x="2582778" y="5435265"/>
              <a:ext cx="656322" cy="323878"/>
              <a:chOff x="2582778" y="5435265"/>
              <a:chExt cx="656322" cy="323878"/>
            </a:xfrm>
          </p:grpSpPr>
          <p:sp>
            <p:nvSpPr>
              <p:cNvPr id="449" name="Google Shape;449;p8"/>
              <p:cNvSpPr/>
              <p:nvPr/>
            </p:nvSpPr>
            <p:spPr>
              <a:xfrm>
                <a:off x="2582778" y="5435265"/>
                <a:ext cx="656322" cy="323863"/>
              </a:xfrm>
              <a:custGeom>
                <a:rect b="b" l="l" r="r" t="t"/>
                <a:pathLst>
                  <a:path extrusionOk="0" h="323863" w="656322">
                    <a:moveTo>
                      <a:pt x="0" y="0"/>
                    </a:moveTo>
                    <a:cubicBezTo>
                      <a:pt x="3610" y="166637"/>
                      <a:pt x="131746" y="307407"/>
                      <a:pt x="301391" y="322446"/>
                    </a:cubicBezTo>
                    <a:cubicBezTo>
                      <a:pt x="471036" y="338087"/>
                      <a:pt x="622634" y="222584"/>
                      <a:pt x="656323" y="59556"/>
                    </a:cubicBezTo>
                    <a:lnTo>
                      <a:pt x="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0" name="Google Shape;450;p8"/>
              <p:cNvSpPr/>
              <p:nvPr/>
            </p:nvSpPr>
            <p:spPr>
              <a:xfrm>
                <a:off x="2665796" y="5617538"/>
                <a:ext cx="444566" cy="141605"/>
              </a:xfrm>
              <a:custGeom>
                <a:rect b="b" l="l" r="r" t="t"/>
                <a:pathLst>
                  <a:path extrusionOk="0" h="141605" w="444566">
                    <a:moveTo>
                      <a:pt x="0" y="29484"/>
                    </a:moveTo>
                    <a:cubicBezTo>
                      <a:pt x="54142" y="90845"/>
                      <a:pt x="130543" y="132353"/>
                      <a:pt x="218373" y="140174"/>
                    </a:cubicBezTo>
                    <a:cubicBezTo>
                      <a:pt x="302594" y="147995"/>
                      <a:pt x="382003" y="123330"/>
                      <a:pt x="444567" y="77008"/>
                    </a:cubicBezTo>
                    <a:lnTo>
                      <a:pt x="442161" y="69789"/>
                    </a:lnTo>
                    <a:cubicBezTo>
                      <a:pt x="231608" y="-57745"/>
                      <a:pt x="3008" y="28280"/>
                      <a:pt x="0" y="29484"/>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51" name="Google Shape;451;p8"/>
            <p:cNvGrpSpPr/>
            <p:nvPr/>
          </p:nvGrpSpPr>
          <p:grpSpPr>
            <a:xfrm>
              <a:off x="2361225" y="4902284"/>
              <a:ext cx="1168469" cy="513129"/>
              <a:chOff x="2361225" y="4902284"/>
              <a:chExt cx="1168469" cy="513129"/>
            </a:xfrm>
          </p:grpSpPr>
          <p:sp>
            <p:nvSpPr>
              <p:cNvPr id="452" name="Google Shape;452;p8"/>
              <p:cNvSpPr/>
              <p:nvPr/>
            </p:nvSpPr>
            <p:spPr>
              <a:xfrm>
                <a:off x="2361225" y="4902284"/>
                <a:ext cx="478458" cy="449963"/>
              </a:xfrm>
              <a:custGeom>
                <a:rect b="b" l="l" r="r" t="t"/>
                <a:pathLst>
                  <a:path extrusionOk="0" h="449963" w="478458">
                    <a:moveTo>
                      <a:pt x="477826" y="170229"/>
                    </a:moveTo>
                    <a:cubicBezTo>
                      <a:pt x="477826" y="169627"/>
                      <a:pt x="477826" y="169627"/>
                      <a:pt x="477826" y="169026"/>
                    </a:cubicBezTo>
                    <a:cubicBezTo>
                      <a:pt x="484443" y="98040"/>
                      <a:pt x="438723" y="27655"/>
                      <a:pt x="361120" y="20436"/>
                    </a:cubicBezTo>
                    <a:cubicBezTo>
                      <a:pt x="299758" y="15022"/>
                      <a:pt x="260054" y="55929"/>
                      <a:pt x="243812" y="96235"/>
                    </a:cubicBezTo>
                    <a:lnTo>
                      <a:pt x="243812" y="96235"/>
                    </a:lnTo>
                    <a:cubicBezTo>
                      <a:pt x="235389" y="53523"/>
                      <a:pt x="203506" y="5998"/>
                      <a:pt x="142145" y="584"/>
                    </a:cubicBezTo>
                    <a:cubicBezTo>
                      <a:pt x="64541" y="-6635"/>
                      <a:pt x="7391" y="54125"/>
                      <a:pt x="774" y="125111"/>
                    </a:cubicBezTo>
                    <a:cubicBezTo>
                      <a:pt x="774" y="125712"/>
                      <a:pt x="774" y="125712"/>
                      <a:pt x="774" y="126314"/>
                    </a:cubicBezTo>
                    <a:cubicBezTo>
                      <a:pt x="-1031" y="141955"/>
                      <a:pt x="-14867" y="299569"/>
                      <a:pt x="211928" y="449963"/>
                    </a:cubicBezTo>
                    <a:lnTo>
                      <a:pt x="211928" y="449963"/>
                    </a:lnTo>
                    <a:cubicBezTo>
                      <a:pt x="211928" y="449963"/>
                      <a:pt x="211928" y="449963"/>
                      <a:pt x="211928" y="449963"/>
                    </a:cubicBezTo>
                    <a:cubicBezTo>
                      <a:pt x="211928" y="449963"/>
                      <a:pt x="211928" y="449963"/>
                      <a:pt x="211928" y="449963"/>
                    </a:cubicBezTo>
                    <a:cubicBezTo>
                      <a:pt x="211928" y="449963"/>
                      <a:pt x="211928" y="449963"/>
                      <a:pt x="211928" y="449963"/>
                    </a:cubicBezTo>
                    <a:cubicBezTo>
                      <a:pt x="211928" y="449963"/>
                      <a:pt x="211928" y="449963"/>
                      <a:pt x="211928" y="449963"/>
                    </a:cubicBezTo>
                    <a:lnTo>
                      <a:pt x="211928" y="449963"/>
                    </a:lnTo>
                    <a:cubicBezTo>
                      <a:pt x="462185" y="344085"/>
                      <a:pt x="476623" y="185870"/>
                      <a:pt x="477826" y="170229"/>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3" name="Google Shape;453;p8"/>
              <p:cNvSpPr/>
              <p:nvPr/>
            </p:nvSpPr>
            <p:spPr>
              <a:xfrm>
                <a:off x="3051236" y="4965450"/>
                <a:ext cx="478458" cy="449963"/>
              </a:xfrm>
              <a:custGeom>
                <a:rect b="b" l="l" r="r" t="t"/>
                <a:pathLst>
                  <a:path extrusionOk="0" h="449963" w="478458">
                    <a:moveTo>
                      <a:pt x="477826" y="170229"/>
                    </a:moveTo>
                    <a:cubicBezTo>
                      <a:pt x="477826" y="169627"/>
                      <a:pt x="477826" y="169627"/>
                      <a:pt x="477826" y="169026"/>
                    </a:cubicBezTo>
                    <a:cubicBezTo>
                      <a:pt x="484443" y="98040"/>
                      <a:pt x="438723" y="27655"/>
                      <a:pt x="361119" y="20436"/>
                    </a:cubicBezTo>
                    <a:cubicBezTo>
                      <a:pt x="299758" y="15022"/>
                      <a:pt x="260054" y="55929"/>
                      <a:pt x="243812" y="96235"/>
                    </a:cubicBezTo>
                    <a:lnTo>
                      <a:pt x="243812" y="96235"/>
                    </a:lnTo>
                    <a:cubicBezTo>
                      <a:pt x="235389" y="53523"/>
                      <a:pt x="203506" y="5998"/>
                      <a:pt x="142145" y="584"/>
                    </a:cubicBezTo>
                    <a:cubicBezTo>
                      <a:pt x="64541" y="-6635"/>
                      <a:pt x="7391" y="54125"/>
                      <a:pt x="774" y="125111"/>
                    </a:cubicBezTo>
                    <a:cubicBezTo>
                      <a:pt x="774" y="125712"/>
                      <a:pt x="774" y="125712"/>
                      <a:pt x="774" y="126314"/>
                    </a:cubicBezTo>
                    <a:cubicBezTo>
                      <a:pt x="-1031" y="141955"/>
                      <a:pt x="-14867" y="299569"/>
                      <a:pt x="211928" y="449963"/>
                    </a:cubicBezTo>
                    <a:lnTo>
                      <a:pt x="211928" y="449963"/>
                    </a:lnTo>
                    <a:cubicBezTo>
                      <a:pt x="211928" y="449963"/>
                      <a:pt x="211928" y="449963"/>
                      <a:pt x="211928" y="449963"/>
                    </a:cubicBezTo>
                    <a:cubicBezTo>
                      <a:pt x="211928" y="449963"/>
                      <a:pt x="211928" y="449963"/>
                      <a:pt x="211928" y="449963"/>
                    </a:cubicBezTo>
                    <a:cubicBezTo>
                      <a:pt x="211928" y="449963"/>
                      <a:pt x="211928" y="449963"/>
                      <a:pt x="211928" y="449963"/>
                    </a:cubicBezTo>
                    <a:cubicBezTo>
                      <a:pt x="211928" y="449963"/>
                      <a:pt x="211928" y="449963"/>
                      <a:pt x="211928" y="449963"/>
                    </a:cubicBezTo>
                    <a:lnTo>
                      <a:pt x="211928" y="449963"/>
                    </a:lnTo>
                    <a:cubicBezTo>
                      <a:pt x="462185" y="343484"/>
                      <a:pt x="476623" y="185870"/>
                      <a:pt x="477826" y="170229"/>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454" name="Google Shape;454;p8"/>
          <p:cNvGrpSpPr/>
          <p:nvPr/>
        </p:nvGrpSpPr>
        <p:grpSpPr>
          <a:xfrm rot="-1845036">
            <a:off x="2026449" y="679405"/>
            <a:ext cx="1532064" cy="1532064"/>
            <a:chOff x="8367389" y="4325953"/>
            <a:chExt cx="1932283" cy="1932283"/>
          </a:xfrm>
        </p:grpSpPr>
        <p:grpSp>
          <p:nvGrpSpPr>
            <p:cNvPr id="455" name="Google Shape;455;p8"/>
            <p:cNvGrpSpPr/>
            <p:nvPr/>
          </p:nvGrpSpPr>
          <p:grpSpPr>
            <a:xfrm>
              <a:off x="8367389" y="4325953"/>
              <a:ext cx="1932283" cy="1932283"/>
              <a:chOff x="8367389" y="4325953"/>
              <a:chExt cx="1932283" cy="1932283"/>
            </a:xfrm>
          </p:grpSpPr>
          <p:grpSp>
            <p:nvGrpSpPr>
              <p:cNvPr id="456" name="Google Shape;456;p8"/>
              <p:cNvGrpSpPr/>
              <p:nvPr/>
            </p:nvGrpSpPr>
            <p:grpSpPr>
              <a:xfrm>
                <a:off x="8367389" y="4325953"/>
                <a:ext cx="1932283" cy="1932283"/>
                <a:chOff x="8367389" y="4325953"/>
                <a:chExt cx="1932283" cy="1932283"/>
              </a:xfrm>
            </p:grpSpPr>
            <p:sp>
              <p:nvSpPr>
                <p:cNvPr id="457" name="Google Shape;457;p8"/>
                <p:cNvSpPr/>
                <p:nvPr/>
              </p:nvSpPr>
              <p:spPr>
                <a:xfrm rot="-2700000">
                  <a:off x="8650365" y="4608929"/>
                  <a:ext cx="1366330" cy="1366330"/>
                </a:xfrm>
                <a:custGeom>
                  <a:rect b="b" l="l" r="r" t="t"/>
                  <a:pathLst>
                    <a:path extrusionOk="0" h="1365571" w="1365571">
                      <a:moveTo>
                        <a:pt x="1365571" y="682786"/>
                      </a:moveTo>
                      <a:cubicBezTo>
                        <a:pt x="1365571" y="1059878"/>
                        <a:pt x="1059878" y="1365571"/>
                        <a:pt x="682785" y="1365571"/>
                      </a:cubicBezTo>
                      <a:cubicBezTo>
                        <a:pt x="305693" y="1365571"/>
                        <a:pt x="0" y="1059878"/>
                        <a:pt x="0" y="682786"/>
                      </a:cubicBezTo>
                      <a:cubicBezTo>
                        <a:pt x="0" y="305694"/>
                        <a:pt x="305693" y="0"/>
                        <a:pt x="682785" y="0"/>
                      </a:cubicBezTo>
                      <a:cubicBezTo>
                        <a:pt x="1059878" y="0"/>
                        <a:pt x="1365571" y="305694"/>
                        <a:pt x="1365571" y="682786"/>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8" name="Google Shape;458;p8"/>
                <p:cNvSpPr/>
                <p:nvPr/>
              </p:nvSpPr>
              <p:spPr>
                <a:xfrm>
                  <a:off x="8680383" y="4827671"/>
                  <a:ext cx="1336175" cy="1147072"/>
                </a:xfrm>
                <a:custGeom>
                  <a:rect b="b" l="l" r="r" t="t"/>
                  <a:pathLst>
                    <a:path extrusionOk="0" h="1147072" w="1336175">
                      <a:moveTo>
                        <a:pt x="1154430" y="0"/>
                      </a:moveTo>
                      <a:cubicBezTo>
                        <a:pt x="1191126" y="120316"/>
                        <a:pt x="1194736" y="252663"/>
                        <a:pt x="1158641" y="383206"/>
                      </a:cubicBezTo>
                      <a:cubicBezTo>
                        <a:pt x="1056373" y="746559"/>
                        <a:pt x="679784" y="957714"/>
                        <a:pt x="316430" y="856047"/>
                      </a:cubicBezTo>
                      <a:cubicBezTo>
                        <a:pt x="190099" y="820554"/>
                        <a:pt x="82417" y="751974"/>
                        <a:pt x="0" y="662338"/>
                      </a:cubicBezTo>
                      <a:cubicBezTo>
                        <a:pt x="65572" y="877704"/>
                        <a:pt x="235819" y="1055771"/>
                        <a:pt x="468630" y="1121343"/>
                      </a:cubicBezTo>
                      <a:cubicBezTo>
                        <a:pt x="831984" y="1223612"/>
                        <a:pt x="1208572" y="1011856"/>
                        <a:pt x="1310841" y="648502"/>
                      </a:cubicBezTo>
                      <a:cubicBezTo>
                        <a:pt x="1377014" y="411480"/>
                        <a:pt x="1309638" y="168442"/>
                        <a:pt x="1154430"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9" name="Google Shape;459;p8"/>
                <p:cNvSpPr/>
                <p:nvPr/>
              </p:nvSpPr>
              <p:spPr>
                <a:xfrm>
                  <a:off x="8695263" y="4658379"/>
                  <a:ext cx="1249037" cy="870732"/>
                </a:xfrm>
                <a:custGeom>
                  <a:rect b="b" l="l" r="r" t="t"/>
                  <a:pathLst>
                    <a:path extrusionOk="0" h="870732" w="1249037">
                      <a:moveTo>
                        <a:pt x="50091" y="543474"/>
                      </a:moveTo>
                      <a:cubicBezTo>
                        <a:pt x="144538" y="206590"/>
                        <a:pt x="494658" y="9873"/>
                        <a:pt x="832143" y="104321"/>
                      </a:cubicBezTo>
                      <a:cubicBezTo>
                        <a:pt x="1029461" y="159667"/>
                        <a:pt x="1178051" y="302241"/>
                        <a:pt x="1249037" y="478504"/>
                      </a:cubicBezTo>
                      <a:cubicBezTo>
                        <a:pt x="1194895" y="266146"/>
                        <a:pt x="1031867" y="87477"/>
                        <a:pt x="805674" y="23710"/>
                      </a:cubicBezTo>
                      <a:cubicBezTo>
                        <a:pt x="468789" y="-70738"/>
                        <a:pt x="118671" y="125377"/>
                        <a:pt x="23621" y="462862"/>
                      </a:cubicBezTo>
                      <a:cubicBezTo>
                        <a:pt x="-15482" y="603030"/>
                        <a:pt x="-4653" y="745003"/>
                        <a:pt x="45879" y="870733"/>
                      </a:cubicBezTo>
                      <a:cubicBezTo>
                        <a:pt x="19410" y="766660"/>
                        <a:pt x="18808" y="654164"/>
                        <a:pt x="50091" y="543474"/>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60" name="Google Shape;460;p8"/>
              <p:cNvSpPr/>
              <p:nvPr/>
            </p:nvSpPr>
            <p:spPr>
              <a:xfrm>
                <a:off x="8993678" y="5304774"/>
                <a:ext cx="612648" cy="331126"/>
              </a:xfrm>
              <a:custGeom>
                <a:rect b="b" l="l" r="r" t="t"/>
                <a:pathLst>
                  <a:path extrusionOk="0" h="331126" w="612648">
                    <a:moveTo>
                      <a:pt x="42237" y="11378"/>
                    </a:moveTo>
                    <a:cubicBezTo>
                      <a:pt x="30206" y="-9677"/>
                      <a:pt x="-2279" y="550"/>
                      <a:pt x="127" y="25215"/>
                    </a:cubicBezTo>
                    <a:cubicBezTo>
                      <a:pt x="14565" y="159968"/>
                      <a:pt x="109013" y="279081"/>
                      <a:pt x="247978" y="318184"/>
                    </a:cubicBezTo>
                    <a:cubicBezTo>
                      <a:pt x="384536" y="356684"/>
                      <a:pt x="524704" y="306753"/>
                      <a:pt x="607722" y="202079"/>
                    </a:cubicBezTo>
                    <a:cubicBezTo>
                      <a:pt x="622761" y="182828"/>
                      <a:pt x="600503" y="156961"/>
                      <a:pt x="579448" y="168390"/>
                    </a:cubicBezTo>
                    <a:cubicBezTo>
                      <a:pt x="457327" y="234564"/>
                      <a:pt x="215492" y="309761"/>
                      <a:pt x="42237" y="11378"/>
                    </a:cubicBezTo>
                    <a:close/>
                  </a:path>
                </a:pathLst>
              </a:custGeom>
              <a:solidFill>
                <a:srgbClr val="5E4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61" name="Google Shape;461;p8"/>
              <p:cNvGrpSpPr/>
              <p:nvPr/>
            </p:nvGrpSpPr>
            <p:grpSpPr>
              <a:xfrm>
                <a:off x="8961092" y="5037059"/>
                <a:ext cx="793864" cy="295035"/>
                <a:chOff x="8961092" y="5037059"/>
                <a:chExt cx="793864" cy="295035"/>
              </a:xfrm>
            </p:grpSpPr>
            <p:sp>
              <p:nvSpPr>
                <p:cNvPr id="462" name="Google Shape;462;p8"/>
                <p:cNvSpPr/>
                <p:nvPr/>
              </p:nvSpPr>
              <p:spPr>
                <a:xfrm>
                  <a:off x="8961092" y="5037059"/>
                  <a:ext cx="228981" cy="136218"/>
                </a:xfrm>
                <a:custGeom>
                  <a:rect b="b" l="l" r="r" t="t"/>
                  <a:pathLst>
                    <a:path extrusionOk="0" h="136218" w="228981">
                      <a:moveTo>
                        <a:pt x="228829" y="113058"/>
                      </a:moveTo>
                      <a:cubicBezTo>
                        <a:pt x="223414" y="61322"/>
                        <a:pt x="187320" y="18610"/>
                        <a:pt x="137388" y="4774"/>
                      </a:cubicBezTo>
                      <a:cubicBezTo>
                        <a:pt x="88660" y="-9063"/>
                        <a:pt x="36323" y="7782"/>
                        <a:pt x="4439" y="47486"/>
                      </a:cubicBezTo>
                      <a:cubicBezTo>
                        <a:pt x="-1576" y="55306"/>
                        <a:pt x="-1576" y="65533"/>
                        <a:pt x="5041" y="73354"/>
                      </a:cubicBezTo>
                      <a:cubicBezTo>
                        <a:pt x="11057" y="80573"/>
                        <a:pt x="21885" y="82979"/>
                        <a:pt x="30308" y="78166"/>
                      </a:cubicBezTo>
                      <a:cubicBezTo>
                        <a:pt x="76629" y="52900"/>
                        <a:pt x="142201" y="40868"/>
                        <a:pt x="191530" y="125691"/>
                      </a:cubicBezTo>
                      <a:cubicBezTo>
                        <a:pt x="194538" y="130504"/>
                        <a:pt x="198750" y="133512"/>
                        <a:pt x="203562" y="135316"/>
                      </a:cubicBezTo>
                      <a:cubicBezTo>
                        <a:pt x="207171" y="136520"/>
                        <a:pt x="211383" y="136520"/>
                        <a:pt x="215593" y="135316"/>
                      </a:cubicBezTo>
                      <a:cubicBezTo>
                        <a:pt x="224016" y="131707"/>
                        <a:pt x="230031" y="122683"/>
                        <a:pt x="228829" y="11305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3" name="Google Shape;463;p8"/>
                <p:cNvSpPr/>
                <p:nvPr/>
              </p:nvSpPr>
              <p:spPr>
                <a:xfrm>
                  <a:off x="9525975" y="5195876"/>
                  <a:ext cx="228981" cy="136218"/>
                </a:xfrm>
                <a:custGeom>
                  <a:rect b="b" l="l" r="r" t="t"/>
                  <a:pathLst>
                    <a:path extrusionOk="0" h="136218" w="228981">
                      <a:moveTo>
                        <a:pt x="228828" y="113058"/>
                      </a:moveTo>
                      <a:cubicBezTo>
                        <a:pt x="223414" y="61322"/>
                        <a:pt x="187320" y="18610"/>
                        <a:pt x="137388" y="4774"/>
                      </a:cubicBezTo>
                      <a:cubicBezTo>
                        <a:pt x="88660" y="-9063"/>
                        <a:pt x="36323" y="7782"/>
                        <a:pt x="4439" y="47486"/>
                      </a:cubicBezTo>
                      <a:cubicBezTo>
                        <a:pt x="-1576" y="55306"/>
                        <a:pt x="-1576" y="65533"/>
                        <a:pt x="5041" y="73354"/>
                      </a:cubicBezTo>
                      <a:cubicBezTo>
                        <a:pt x="11057" y="81174"/>
                        <a:pt x="21885" y="82979"/>
                        <a:pt x="30307" y="78166"/>
                      </a:cubicBezTo>
                      <a:cubicBezTo>
                        <a:pt x="76629" y="52900"/>
                        <a:pt x="142201" y="40868"/>
                        <a:pt x="191530" y="125691"/>
                      </a:cubicBezTo>
                      <a:cubicBezTo>
                        <a:pt x="194538" y="130504"/>
                        <a:pt x="198749" y="133512"/>
                        <a:pt x="203562" y="135316"/>
                      </a:cubicBezTo>
                      <a:cubicBezTo>
                        <a:pt x="207171" y="136520"/>
                        <a:pt x="211383" y="136520"/>
                        <a:pt x="215593" y="135316"/>
                      </a:cubicBezTo>
                      <a:cubicBezTo>
                        <a:pt x="224016" y="131707"/>
                        <a:pt x="230031" y="122683"/>
                        <a:pt x="228828" y="11305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464" name="Google Shape;464;p8"/>
            <p:cNvGrpSpPr/>
            <p:nvPr/>
          </p:nvGrpSpPr>
          <p:grpSpPr>
            <a:xfrm>
              <a:off x="8660241" y="5090699"/>
              <a:ext cx="1281805" cy="587432"/>
              <a:chOff x="8660241" y="5090699"/>
              <a:chExt cx="1281805" cy="587432"/>
            </a:xfrm>
          </p:grpSpPr>
          <p:sp>
            <p:nvSpPr>
              <p:cNvPr id="465" name="Google Shape;465;p8"/>
              <p:cNvSpPr/>
              <p:nvPr/>
            </p:nvSpPr>
            <p:spPr>
              <a:xfrm rot="-1759126">
                <a:off x="8703338" y="5133796"/>
                <a:ext cx="238385" cy="238385"/>
              </a:xfrm>
              <a:custGeom>
                <a:rect b="b" l="l" r="r" t="t"/>
                <a:pathLst>
                  <a:path extrusionOk="0" h="238224" w="238224">
                    <a:moveTo>
                      <a:pt x="238225" y="119112"/>
                    </a:moveTo>
                    <a:cubicBezTo>
                      <a:pt x="238225" y="184896"/>
                      <a:pt x="184896" y="238225"/>
                      <a:pt x="119112" y="238225"/>
                    </a:cubicBezTo>
                    <a:cubicBezTo>
                      <a:pt x="53328" y="238225"/>
                      <a:pt x="-1" y="184896"/>
                      <a:pt x="-1" y="119112"/>
                    </a:cubicBezTo>
                    <a:cubicBezTo>
                      <a:pt x="-1" y="53328"/>
                      <a:pt x="53328" y="0"/>
                      <a:pt x="119112" y="0"/>
                    </a:cubicBezTo>
                    <a:cubicBezTo>
                      <a:pt x="184896" y="0"/>
                      <a:pt x="238225" y="53328"/>
                      <a:pt x="238225" y="119112"/>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6" name="Google Shape;466;p8"/>
              <p:cNvSpPr/>
              <p:nvPr/>
            </p:nvSpPr>
            <p:spPr>
              <a:xfrm rot="-4179716">
                <a:off x="9669902" y="5405986"/>
                <a:ext cx="238178" cy="238178"/>
              </a:xfrm>
              <a:custGeom>
                <a:rect b="b" l="l" r="r" t="t"/>
                <a:pathLst>
                  <a:path extrusionOk="0" h="238218" w="238218">
                    <a:moveTo>
                      <a:pt x="238219" y="119110"/>
                    </a:moveTo>
                    <a:cubicBezTo>
                      <a:pt x="238219" y="184892"/>
                      <a:pt x="184892" y="238219"/>
                      <a:pt x="119109" y="238219"/>
                    </a:cubicBezTo>
                    <a:cubicBezTo>
                      <a:pt x="53327" y="238219"/>
                      <a:pt x="-1" y="184892"/>
                      <a:pt x="-1" y="119110"/>
                    </a:cubicBezTo>
                    <a:cubicBezTo>
                      <a:pt x="-1" y="53327"/>
                      <a:pt x="53326" y="0"/>
                      <a:pt x="119109" y="0"/>
                    </a:cubicBezTo>
                    <a:cubicBezTo>
                      <a:pt x="184891" y="0"/>
                      <a:pt x="238219" y="53327"/>
                      <a:pt x="238219" y="119110"/>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pic>
        <p:nvPicPr>
          <p:cNvPr id="467" name="Google Shape;467;p8"/>
          <p:cNvPicPr preferRelativeResize="0"/>
          <p:nvPr/>
        </p:nvPicPr>
        <p:blipFill rotWithShape="1">
          <a:blip r:embed="rId2">
            <a:alphaModFix/>
          </a:blip>
          <a:srcRect b="7045" l="9164" r="9164" t="11516"/>
          <a:stretch/>
        </p:blipFill>
        <p:spPr>
          <a:xfrm>
            <a:off x="4022288" y="443175"/>
            <a:ext cx="4201800" cy="4215300"/>
          </a:xfrm>
          <a:prstGeom prst="ellipse">
            <a:avLst/>
          </a:prstGeom>
          <a:noFill/>
          <a:ln>
            <a:noFill/>
          </a:ln>
        </p:spPr>
      </p:pic>
      <p:sp>
        <p:nvSpPr>
          <p:cNvPr id="468" name="Google Shape;468;p8"/>
          <p:cNvSpPr/>
          <p:nvPr/>
        </p:nvSpPr>
        <p:spPr>
          <a:xfrm>
            <a:off x="50657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469" name="Google Shape;469;p8"/>
          <p:cNvSpPr/>
          <p:nvPr/>
        </p:nvSpPr>
        <p:spPr>
          <a:xfrm>
            <a:off x="429105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470" name="Google Shape;470;p8"/>
          <p:cNvSpPr/>
          <p:nvPr/>
        </p:nvSpPr>
        <p:spPr>
          <a:xfrm>
            <a:off x="807553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aseline="30000" i="0" sz="2400" u="none" cap="none" strike="noStrike">
              <a:solidFill>
                <a:srgbClr val="000000"/>
              </a:solidFill>
              <a:latin typeface="Gochi Hand"/>
              <a:ea typeface="Gochi Hand"/>
              <a:cs typeface="Gochi Hand"/>
              <a:sym typeface="Gochi Han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Profile 6">
  <p:cSld name="CUSTOM_16_1_1_1_1_1_1">
    <p:spTree>
      <p:nvGrpSpPr>
        <p:cNvPr id="471" name="Shape 471"/>
        <p:cNvGrpSpPr/>
        <p:nvPr/>
      </p:nvGrpSpPr>
      <p:grpSpPr>
        <a:xfrm>
          <a:off x="0" y="0"/>
          <a:ext cx="0" cy="0"/>
          <a:chOff x="0" y="0"/>
          <a:chExt cx="0" cy="0"/>
        </a:xfrm>
      </p:grpSpPr>
      <p:pic>
        <p:nvPicPr>
          <p:cNvPr id="472" name="Google Shape;472;p9"/>
          <p:cNvPicPr preferRelativeResize="0"/>
          <p:nvPr/>
        </p:nvPicPr>
        <p:blipFill rotWithShape="1">
          <a:blip r:embed="rId2">
            <a:alphaModFix/>
          </a:blip>
          <a:srcRect b="7045" l="9164" r="9164" t="11516"/>
          <a:stretch/>
        </p:blipFill>
        <p:spPr>
          <a:xfrm>
            <a:off x="4022288" y="443175"/>
            <a:ext cx="4201800" cy="4215300"/>
          </a:xfrm>
          <a:prstGeom prst="ellipse">
            <a:avLst/>
          </a:prstGeom>
          <a:noFill/>
          <a:ln>
            <a:noFill/>
          </a:ln>
        </p:spPr>
      </p:pic>
      <p:sp>
        <p:nvSpPr>
          <p:cNvPr id="473" name="Google Shape;473;p9"/>
          <p:cNvSpPr/>
          <p:nvPr/>
        </p:nvSpPr>
        <p:spPr>
          <a:xfrm>
            <a:off x="50657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474" name="Google Shape;474;p9"/>
          <p:cNvSpPr/>
          <p:nvPr/>
        </p:nvSpPr>
        <p:spPr>
          <a:xfrm>
            <a:off x="429105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475" name="Google Shape;475;p9"/>
          <p:cNvSpPr/>
          <p:nvPr/>
        </p:nvSpPr>
        <p:spPr>
          <a:xfrm>
            <a:off x="807553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aseline="30000" i="0" sz="2400" u="none" cap="none" strike="noStrike">
              <a:solidFill>
                <a:srgbClr val="000000"/>
              </a:solidFill>
              <a:latin typeface="Gochi Hand"/>
              <a:ea typeface="Gochi Hand"/>
              <a:cs typeface="Gochi Hand"/>
              <a:sym typeface="Gochi Hand"/>
            </a:endParaRPr>
          </a:p>
        </p:txBody>
      </p:sp>
      <p:grpSp>
        <p:nvGrpSpPr>
          <p:cNvPr id="476" name="Google Shape;476;p9"/>
          <p:cNvGrpSpPr/>
          <p:nvPr/>
        </p:nvGrpSpPr>
        <p:grpSpPr>
          <a:xfrm>
            <a:off x="8376156" y="443178"/>
            <a:ext cx="2288095" cy="2288095"/>
            <a:chOff x="7624170" y="424817"/>
            <a:chExt cx="2288095" cy="2288095"/>
          </a:xfrm>
        </p:grpSpPr>
        <p:grpSp>
          <p:nvGrpSpPr>
            <p:cNvPr id="477" name="Google Shape;477;p9"/>
            <p:cNvGrpSpPr/>
            <p:nvPr/>
          </p:nvGrpSpPr>
          <p:grpSpPr>
            <a:xfrm>
              <a:off x="7624170" y="424817"/>
              <a:ext cx="2288095" cy="2288095"/>
              <a:chOff x="7624170" y="424817"/>
              <a:chExt cx="2288095" cy="2288095"/>
            </a:xfrm>
          </p:grpSpPr>
          <p:sp>
            <p:nvSpPr>
              <p:cNvPr id="478" name="Google Shape;478;p9"/>
              <p:cNvSpPr/>
              <p:nvPr/>
            </p:nvSpPr>
            <p:spPr>
              <a:xfrm rot="-2700000">
                <a:off x="7959253" y="759900"/>
                <a:ext cx="1617927" cy="1617927"/>
              </a:xfrm>
              <a:custGeom>
                <a:rect b="b" l="l" r="r" t="t"/>
                <a:pathLst>
                  <a:path extrusionOk="0" h="1617028" w="1617028">
                    <a:moveTo>
                      <a:pt x="1617029" y="808514"/>
                    </a:moveTo>
                    <a:cubicBezTo>
                      <a:pt x="1617029" y="1255045"/>
                      <a:pt x="1255044" y="1617029"/>
                      <a:pt x="808514" y="1617029"/>
                    </a:cubicBezTo>
                    <a:cubicBezTo>
                      <a:pt x="361984" y="1617029"/>
                      <a:pt x="0" y="1255044"/>
                      <a:pt x="0" y="808514"/>
                    </a:cubicBezTo>
                    <a:cubicBezTo>
                      <a:pt x="0" y="361984"/>
                      <a:pt x="361984" y="0"/>
                      <a:pt x="808514" y="0"/>
                    </a:cubicBezTo>
                    <a:cubicBezTo>
                      <a:pt x="1255044" y="0"/>
                      <a:pt x="1617029" y="361984"/>
                      <a:pt x="1617029" y="808514"/>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9" name="Google Shape;479;p9"/>
              <p:cNvSpPr/>
              <p:nvPr/>
            </p:nvSpPr>
            <p:spPr>
              <a:xfrm>
                <a:off x="8098055" y="868679"/>
                <a:ext cx="1478349" cy="1507218"/>
              </a:xfrm>
              <a:custGeom>
                <a:rect b="b" l="l" r="r" t="t"/>
                <a:pathLst>
                  <a:path extrusionOk="0" h="1507218" w="1478349">
                    <a:moveTo>
                      <a:pt x="1075021" y="0"/>
                    </a:moveTo>
                    <a:cubicBezTo>
                      <a:pt x="1158641" y="123324"/>
                      <a:pt x="1209174" y="271914"/>
                      <a:pt x="1213385" y="431934"/>
                    </a:cubicBezTo>
                    <a:cubicBezTo>
                      <a:pt x="1224815" y="878305"/>
                      <a:pt x="871687" y="1248878"/>
                      <a:pt x="425917" y="1260308"/>
                    </a:cubicBezTo>
                    <a:cubicBezTo>
                      <a:pt x="270711" y="1263917"/>
                      <a:pt x="125128" y="1224213"/>
                      <a:pt x="0" y="1151422"/>
                    </a:cubicBezTo>
                    <a:cubicBezTo>
                      <a:pt x="149191" y="1372202"/>
                      <a:pt x="404261" y="1514174"/>
                      <a:pt x="690612" y="1506955"/>
                    </a:cubicBezTo>
                    <a:cubicBezTo>
                      <a:pt x="1136984" y="1495525"/>
                      <a:pt x="1489509" y="1124953"/>
                      <a:pt x="1478079" y="678581"/>
                    </a:cubicBezTo>
                    <a:cubicBezTo>
                      <a:pt x="1470258" y="387417"/>
                      <a:pt x="1309637" y="135957"/>
                      <a:pt x="1075021"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0" name="Google Shape;480;p9"/>
              <p:cNvSpPr/>
              <p:nvPr/>
            </p:nvSpPr>
            <p:spPr>
              <a:xfrm>
                <a:off x="8013600" y="820296"/>
                <a:ext cx="1391684" cy="1223266"/>
              </a:xfrm>
              <a:custGeom>
                <a:rect b="b" l="l" r="r" t="t"/>
                <a:pathLst>
                  <a:path extrusionOk="0" h="1223266" w="1391684">
                    <a:moveTo>
                      <a:pt x="57985" y="851491"/>
                    </a:moveTo>
                    <a:cubicBezTo>
                      <a:pt x="47757" y="437003"/>
                      <a:pt x="375017" y="92900"/>
                      <a:pt x="789505" y="82072"/>
                    </a:cubicBezTo>
                    <a:cubicBezTo>
                      <a:pt x="1031941" y="76056"/>
                      <a:pt x="1249713" y="185543"/>
                      <a:pt x="1391685" y="360001"/>
                    </a:cubicBezTo>
                    <a:cubicBezTo>
                      <a:pt x="1256330" y="138620"/>
                      <a:pt x="1009682" y="-6962"/>
                      <a:pt x="731753" y="257"/>
                    </a:cubicBezTo>
                    <a:cubicBezTo>
                      <a:pt x="317265" y="10484"/>
                      <a:pt x="-9994" y="355188"/>
                      <a:pt x="233" y="769676"/>
                    </a:cubicBezTo>
                    <a:cubicBezTo>
                      <a:pt x="4444" y="941728"/>
                      <a:pt x="66407" y="1098740"/>
                      <a:pt x="167472" y="1223267"/>
                    </a:cubicBezTo>
                    <a:cubicBezTo>
                      <a:pt x="100697" y="1114381"/>
                      <a:pt x="60993" y="987448"/>
                      <a:pt x="57985" y="851491"/>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81" name="Google Shape;481;p9"/>
            <p:cNvGrpSpPr/>
            <p:nvPr/>
          </p:nvGrpSpPr>
          <p:grpSpPr>
            <a:xfrm>
              <a:off x="8276189" y="1296372"/>
              <a:ext cx="974808" cy="145807"/>
              <a:chOff x="8276189" y="1296372"/>
              <a:chExt cx="974808" cy="145807"/>
            </a:xfrm>
          </p:grpSpPr>
          <p:sp>
            <p:nvSpPr>
              <p:cNvPr id="482" name="Google Shape;482;p9"/>
              <p:cNvSpPr/>
              <p:nvPr/>
            </p:nvSpPr>
            <p:spPr>
              <a:xfrm>
                <a:off x="8276189" y="1314420"/>
                <a:ext cx="280586" cy="127759"/>
              </a:xfrm>
              <a:custGeom>
                <a:rect b="b" l="l" r="r" t="t"/>
                <a:pathLst>
                  <a:path extrusionOk="0" h="127759" w="280586">
                    <a:moveTo>
                      <a:pt x="278464" y="90868"/>
                    </a:moveTo>
                    <a:cubicBezTo>
                      <a:pt x="254401" y="34320"/>
                      <a:pt x="198454" y="-1173"/>
                      <a:pt x="137093" y="30"/>
                    </a:cubicBezTo>
                    <a:cubicBezTo>
                      <a:pt x="76935" y="1834"/>
                      <a:pt x="23395" y="38531"/>
                      <a:pt x="1737" y="95079"/>
                    </a:cubicBezTo>
                    <a:cubicBezTo>
                      <a:pt x="-2473" y="105908"/>
                      <a:pt x="1136" y="117939"/>
                      <a:pt x="10761" y="123955"/>
                    </a:cubicBezTo>
                    <a:cubicBezTo>
                      <a:pt x="20387" y="129971"/>
                      <a:pt x="33020" y="128768"/>
                      <a:pt x="40840" y="120947"/>
                    </a:cubicBezTo>
                    <a:cubicBezTo>
                      <a:pt x="84756" y="76430"/>
                      <a:pt x="154539" y="39734"/>
                      <a:pt x="239963" y="118541"/>
                    </a:cubicBezTo>
                    <a:cubicBezTo>
                      <a:pt x="244775" y="122752"/>
                      <a:pt x="250791" y="125158"/>
                      <a:pt x="256807" y="125158"/>
                    </a:cubicBezTo>
                    <a:cubicBezTo>
                      <a:pt x="261620" y="125158"/>
                      <a:pt x="265831" y="123353"/>
                      <a:pt x="270042" y="120947"/>
                    </a:cubicBezTo>
                    <a:cubicBezTo>
                      <a:pt x="279667" y="113127"/>
                      <a:pt x="283277" y="101095"/>
                      <a:pt x="278464" y="9086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3" name="Google Shape;483;p9"/>
              <p:cNvSpPr/>
              <p:nvPr/>
            </p:nvSpPr>
            <p:spPr>
              <a:xfrm>
                <a:off x="8970411" y="1296372"/>
                <a:ext cx="280586" cy="128014"/>
              </a:xfrm>
              <a:custGeom>
                <a:rect b="b" l="l" r="r" t="t"/>
                <a:pathLst>
                  <a:path extrusionOk="0" h="128014" w="280586">
                    <a:moveTo>
                      <a:pt x="278464" y="90868"/>
                    </a:moveTo>
                    <a:cubicBezTo>
                      <a:pt x="254401" y="34320"/>
                      <a:pt x="198454" y="-1173"/>
                      <a:pt x="137093" y="30"/>
                    </a:cubicBezTo>
                    <a:cubicBezTo>
                      <a:pt x="76935" y="1834"/>
                      <a:pt x="23394" y="38531"/>
                      <a:pt x="1737" y="95079"/>
                    </a:cubicBezTo>
                    <a:cubicBezTo>
                      <a:pt x="-2473" y="105908"/>
                      <a:pt x="1136" y="117939"/>
                      <a:pt x="10761" y="123955"/>
                    </a:cubicBezTo>
                    <a:cubicBezTo>
                      <a:pt x="20386" y="130572"/>
                      <a:pt x="33020" y="128768"/>
                      <a:pt x="40840" y="120947"/>
                    </a:cubicBezTo>
                    <a:cubicBezTo>
                      <a:pt x="84756" y="76430"/>
                      <a:pt x="154539" y="39734"/>
                      <a:pt x="239963" y="118541"/>
                    </a:cubicBezTo>
                    <a:cubicBezTo>
                      <a:pt x="244775" y="122752"/>
                      <a:pt x="250791" y="125158"/>
                      <a:pt x="256807" y="125158"/>
                    </a:cubicBezTo>
                    <a:cubicBezTo>
                      <a:pt x="261620" y="125158"/>
                      <a:pt x="265831" y="123353"/>
                      <a:pt x="270042" y="120947"/>
                    </a:cubicBezTo>
                    <a:cubicBezTo>
                      <a:pt x="279667" y="113728"/>
                      <a:pt x="283277" y="101696"/>
                      <a:pt x="278464" y="9086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84" name="Google Shape;484;p9"/>
            <p:cNvSpPr/>
            <p:nvPr/>
          </p:nvSpPr>
          <p:spPr>
            <a:xfrm>
              <a:off x="7870583" y="1577908"/>
              <a:ext cx="539778" cy="499945"/>
            </a:xfrm>
            <a:custGeom>
              <a:rect b="b" l="l" r="r" t="t"/>
              <a:pathLst>
                <a:path extrusionOk="0" h="499945" w="539778">
                  <a:moveTo>
                    <a:pt x="539690" y="152233"/>
                  </a:moveTo>
                  <a:cubicBezTo>
                    <a:pt x="539690" y="151631"/>
                    <a:pt x="539690" y="151631"/>
                    <a:pt x="539690" y="151029"/>
                  </a:cubicBezTo>
                  <a:cubicBezTo>
                    <a:pt x="537886" y="70418"/>
                    <a:pt x="477728" y="-1772"/>
                    <a:pt x="389897" y="33"/>
                  </a:cubicBezTo>
                  <a:cubicBezTo>
                    <a:pt x="320114" y="1838"/>
                    <a:pt x="281011" y="52972"/>
                    <a:pt x="268378" y="99895"/>
                  </a:cubicBezTo>
                  <a:lnTo>
                    <a:pt x="268378" y="99895"/>
                  </a:lnTo>
                  <a:cubicBezTo>
                    <a:pt x="253339" y="53574"/>
                    <a:pt x="211829" y="4244"/>
                    <a:pt x="142046" y="6049"/>
                  </a:cubicBezTo>
                  <a:cubicBezTo>
                    <a:pt x="54216" y="8455"/>
                    <a:pt x="-2333" y="83653"/>
                    <a:pt x="74" y="164264"/>
                  </a:cubicBezTo>
                  <a:cubicBezTo>
                    <a:pt x="74" y="164866"/>
                    <a:pt x="74" y="164866"/>
                    <a:pt x="74" y="165467"/>
                  </a:cubicBezTo>
                  <a:cubicBezTo>
                    <a:pt x="74" y="182913"/>
                    <a:pt x="4887" y="361582"/>
                    <a:pt x="278605" y="499945"/>
                  </a:cubicBezTo>
                  <a:lnTo>
                    <a:pt x="278605" y="499945"/>
                  </a:lnTo>
                  <a:cubicBezTo>
                    <a:pt x="278605" y="499945"/>
                    <a:pt x="278605" y="499945"/>
                    <a:pt x="278605" y="499945"/>
                  </a:cubicBezTo>
                  <a:cubicBezTo>
                    <a:pt x="278605" y="499945"/>
                    <a:pt x="278605" y="499945"/>
                    <a:pt x="278605" y="499945"/>
                  </a:cubicBezTo>
                  <a:cubicBezTo>
                    <a:pt x="278605" y="499945"/>
                    <a:pt x="278605" y="499945"/>
                    <a:pt x="278605" y="499945"/>
                  </a:cubicBezTo>
                  <a:cubicBezTo>
                    <a:pt x="278605" y="499945"/>
                    <a:pt x="278605" y="499945"/>
                    <a:pt x="278605" y="499945"/>
                  </a:cubicBezTo>
                  <a:lnTo>
                    <a:pt x="278605" y="499945"/>
                  </a:lnTo>
                  <a:cubicBezTo>
                    <a:pt x="544503" y="348348"/>
                    <a:pt x="540292" y="169678"/>
                    <a:pt x="539690" y="152233"/>
                  </a:cubicBezTo>
                  <a:close/>
                </a:path>
              </a:pathLst>
            </a:custGeom>
            <a:solidFill>
              <a:srgbClr val="EE51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5" name="Google Shape;485;p9"/>
            <p:cNvSpPr/>
            <p:nvPr/>
          </p:nvSpPr>
          <p:spPr>
            <a:xfrm>
              <a:off x="8638231" y="1579697"/>
              <a:ext cx="253185" cy="438640"/>
            </a:xfrm>
            <a:custGeom>
              <a:rect b="b" l="l" r="r" t="t"/>
              <a:pathLst>
                <a:path extrusionOk="0" h="438640" w="253185">
                  <a:moveTo>
                    <a:pt x="140810" y="438600"/>
                  </a:moveTo>
                  <a:cubicBezTo>
                    <a:pt x="67418" y="440405"/>
                    <a:pt x="6057" y="382052"/>
                    <a:pt x="4252" y="308659"/>
                  </a:cubicBezTo>
                  <a:cubicBezTo>
                    <a:pt x="3650" y="276775"/>
                    <a:pt x="13877" y="246095"/>
                    <a:pt x="33729" y="222032"/>
                  </a:cubicBezTo>
                  <a:cubicBezTo>
                    <a:pt x="12674" y="198570"/>
                    <a:pt x="642" y="168491"/>
                    <a:pt x="41" y="136607"/>
                  </a:cubicBezTo>
                  <a:cubicBezTo>
                    <a:pt x="-1764" y="63215"/>
                    <a:pt x="56589" y="1854"/>
                    <a:pt x="129982" y="49"/>
                  </a:cubicBezTo>
                  <a:cubicBezTo>
                    <a:pt x="174499" y="-1154"/>
                    <a:pt x="216609" y="19901"/>
                    <a:pt x="242477" y="56597"/>
                  </a:cubicBezTo>
                  <a:cubicBezTo>
                    <a:pt x="249696" y="66824"/>
                    <a:pt x="247290" y="81262"/>
                    <a:pt x="237063" y="88481"/>
                  </a:cubicBezTo>
                  <a:cubicBezTo>
                    <a:pt x="226836" y="95700"/>
                    <a:pt x="212398" y="93294"/>
                    <a:pt x="205179" y="83067"/>
                  </a:cubicBezTo>
                  <a:cubicBezTo>
                    <a:pt x="188335" y="59004"/>
                    <a:pt x="160663" y="45167"/>
                    <a:pt x="131185" y="45769"/>
                  </a:cubicBezTo>
                  <a:cubicBezTo>
                    <a:pt x="83059" y="46972"/>
                    <a:pt x="44558" y="87278"/>
                    <a:pt x="45761" y="135404"/>
                  </a:cubicBezTo>
                  <a:cubicBezTo>
                    <a:pt x="46363" y="161874"/>
                    <a:pt x="58996" y="186538"/>
                    <a:pt x="80051" y="202781"/>
                  </a:cubicBezTo>
                  <a:cubicBezTo>
                    <a:pt x="85465" y="206992"/>
                    <a:pt x="89075" y="213609"/>
                    <a:pt x="89075" y="220227"/>
                  </a:cubicBezTo>
                  <a:cubicBezTo>
                    <a:pt x="89075" y="227446"/>
                    <a:pt x="86067" y="234063"/>
                    <a:pt x="81254" y="238274"/>
                  </a:cubicBezTo>
                  <a:cubicBezTo>
                    <a:pt x="60800" y="255720"/>
                    <a:pt x="49371" y="280986"/>
                    <a:pt x="49972" y="307456"/>
                  </a:cubicBezTo>
                  <a:cubicBezTo>
                    <a:pt x="51175" y="355582"/>
                    <a:pt x="91481" y="394083"/>
                    <a:pt x="139608" y="392880"/>
                  </a:cubicBezTo>
                  <a:cubicBezTo>
                    <a:pt x="168483" y="392278"/>
                    <a:pt x="195554" y="377239"/>
                    <a:pt x="211195" y="352574"/>
                  </a:cubicBezTo>
                  <a:cubicBezTo>
                    <a:pt x="217813" y="341746"/>
                    <a:pt x="232250" y="338738"/>
                    <a:pt x="242477" y="345355"/>
                  </a:cubicBezTo>
                  <a:cubicBezTo>
                    <a:pt x="253305" y="351973"/>
                    <a:pt x="256313" y="366410"/>
                    <a:pt x="249696" y="376637"/>
                  </a:cubicBezTo>
                  <a:cubicBezTo>
                    <a:pt x="225633" y="414537"/>
                    <a:pt x="184726" y="437397"/>
                    <a:pt x="140810" y="438600"/>
                  </a:cubicBezTo>
                  <a:close/>
                </a:path>
              </a:pathLst>
            </a:custGeom>
            <a:solidFill>
              <a:srgbClr val="5E4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86" name="Google Shape;486;p9"/>
          <p:cNvGrpSpPr/>
          <p:nvPr/>
        </p:nvGrpSpPr>
        <p:grpSpPr>
          <a:xfrm>
            <a:off x="8302202" y="3294090"/>
            <a:ext cx="1324507" cy="1324507"/>
            <a:chOff x="9779241" y="2966391"/>
            <a:chExt cx="1324507" cy="1324507"/>
          </a:xfrm>
        </p:grpSpPr>
        <p:grpSp>
          <p:nvGrpSpPr>
            <p:cNvPr id="487" name="Google Shape;487;p9"/>
            <p:cNvGrpSpPr/>
            <p:nvPr/>
          </p:nvGrpSpPr>
          <p:grpSpPr>
            <a:xfrm>
              <a:off x="9779241" y="2966391"/>
              <a:ext cx="1324507" cy="1324507"/>
              <a:chOff x="9779241" y="2966391"/>
              <a:chExt cx="1324507" cy="1324507"/>
            </a:xfrm>
          </p:grpSpPr>
          <p:sp>
            <p:nvSpPr>
              <p:cNvPr id="488" name="Google Shape;488;p9"/>
              <p:cNvSpPr/>
              <p:nvPr/>
            </p:nvSpPr>
            <p:spPr>
              <a:xfrm rot="-2700000">
                <a:off x="9973211" y="3160361"/>
                <a:ext cx="936568" cy="936568"/>
              </a:xfrm>
              <a:custGeom>
                <a:rect b="b" l="l" r="r" t="t"/>
                <a:pathLst>
                  <a:path extrusionOk="0" h="936047" w="936047">
                    <a:moveTo>
                      <a:pt x="936048" y="468024"/>
                    </a:moveTo>
                    <a:cubicBezTo>
                      <a:pt x="936048" y="726507"/>
                      <a:pt x="726506" y="936048"/>
                      <a:pt x="468023" y="936048"/>
                    </a:cubicBezTo>
                    <a:cubicBezTo>
                      <a:pt x="209541" y="936048"/>
                      <a:pt x="-1" y="726506"/>
                      <a:pt x="-1" y="468024"/>
                    </a:cubicBezTo>
                    <a:cubicBezTo>
                      <a:pt x="-1" y="209541"/>
                      <a:pt x="209541" y="0"/>
                      <a:pt x="468023" y="0"/>
                    </a:cubicBezTo>
                    <a:cubicBezTo>
                      <a:pt x="726506" y="0"/>
                      <a:pt x="936048" y="209542"/>
                      <a:pt x="936048" y="468024"/>
                    </a:cubicBezTo>
                    <a:close/>
                  </a:path>
                </a:pathLst>
              </a:custGeom>
              <a:solidFill>
                <a:srgbClr val="F943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9" name="Google Shape;489;p9"/>
              <p:cNvSpPr/>
              <p:nvPr/>
            </p:nvSpPr>
            <p:spPr>
              <a:xfrm>
                <a:off x="10113945" y="3183555"/>
                <a:ext cx="794483" cy="912470"/>
              </a:xfrm>
              <a:custGeom>
                <a:rect b="b" l="l" r="r" t="t"/>
                <a:pathLst>
                  <a:path extrusionOk="0" h="912470" w="794483">
                    <a:moveTo>
                      <a:pt x="474044" y="0"/>
                    </a:moveTo>
                    <a:cubicBezTo>
                      <a:pt x="536007" y="60158"/>
                      <a:pt x="582328" y="138363"/>
                      <a:pt x="603383" y="228600"/>
                    </a:cubicBezTo>
                    <a:cubicBezTo>
                      <a:pt x="662338" y="480060"/>
                      <a:pt x="506529" y="732122"/>
                      <a:pt x="254467" y="791076"/>
                    </a:cubicBezTo>
                    <a:cubicBezTo>
                      <a:pt x="167239" y="811530"/>
                      <a:pt x="79408" y="806116"/>
                      <a:pt x="0" y="779646"/>
                    </a:cubicBezTo>
                    <a:cubicBezTo>
                      <a:pt x="110691" y="887329"/>
                      <a:pt x="271913" y="937861"/>
                      <a:pt x="433137" y="899962"/>
                    </a:cubicBezTo>
                    <a:cubicBezTo>
                      <a:pt x="684596" y="841007"/>
                      <a:pt x="841007" y="588946"/>
                      <a:pt x="782053" y="337486"/>
                    </a:cubicBezTo>
                    <a:cubicBezTo>
                      <a:pt x="744153" y="173255"/>
                      <a:pt x="623236" y="49931"/>
                      <a:pt x="474044" y="0"/>
                    </a:cubicBezTo>
                    <a:close/>
                  </a:path>
                </a:pathLst>
              </a:custGeom>
              <a:solidFill>
                <a:srgbClr val="E53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0" name="Google Shape;490;p9"/>
              <p:cNvSpPr/>
              <p:nvPr/>
            </p:nvSpPr>
            <p:spPr>
              <a:xfrm>
                <a:off x="10004330" y="3196120"/>
                <a:ext cx="752101" cy="770691"/>
              </a:xfrm>
              <a:custGeom>
                <a:rect b="b" l="l" r="r" t="t"/>
                <a:pathLst>
                  <a:path extrusionOk="0" h="770691" w="752101">
                    <a:moveTo>
                      <a:pt x="54270" y="573373"/>
                    </a:moveTo>
                    <a:cubicBezTo>
                      <a:pt x="-474" y="339961"/>
                      <a:pt x="144507" y="105947"/>
                      <a:pt x="377920" y="51203"/>
                    </a:cubicBezTo>
                    <a:cubicBezTo>
                      <a:pt x="514478" y="19319"/>
                      <a:pt x="651037" y="55414"/>
                      <a:pt x="752102" y="137830"/>
                    </a:cubicBezTo>
                    <a:cubicBezTo>
                      <a:pt x="649232" y="28343"/>
                      <a:pt x="492220" y="-25198"/>
                      <a:pt x="335208" y="11499"/>
                    </a:cubicBezTo>
                    <a:cubicBezTo>
                      <a:pt x="101795" y="66242"/>
                      <a:pt x="-43186" y="300257"/>
                      <a:pt x="11558" y="533669"/>
                    </a:cubicBezTo>
                    <a:cubicBezTo>
                      <a:pt x="34418" y="630523"/>
                      <a:pt x="87959" y="712338"/>
                      <a:pt x="159546" y="770692"/>
                    </a:cubicBezTo>
                    <a:cubicBezTo>
                      <a:pt x="109616" y="717151"/>
                      <a:pt x="72317" y="649774"/>
                      <a:pt x="54270" y="573373"/>
                    </a:cubicBezTo>
                    <a:close/>
                  </a:path>
                </a:pathLst>
              </a:custGeom>
              <a:solidFill>
                <a:srgbClr val="F763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91" name="Google Shape;491;p9"/>
            <p:cNvSpPr/>
            <p:nvPr/>
          </p:nvSpPr>
          <p:spPr>
            <a:xfrm>
              <a:off x="10156190" y="3388065"/>
              <a:ext cx="546147" cy="527612"/>
            </a:xfrm>
            <a:custGeom>
              <a:rect b="b" l="l" r="r" t="t"/>
              <a:pathLst>
                <a:path extrusionOk="0" h="527612" w="546147">
                  <a:moveTo>
                    <a:pt x="540686" y="124554"/>
                  </a:moveTo>
                  <a:cubicBezTo>
                    <a:pt x="540686" y="123953"/>
                    <a:pt x="540686" y="123953"/>
                    <a:pt x="540686" y="123351"/>
                  </a:cubicBezTo>
                  <a:cubicBezTo>
                    <a:pt x="522036" y="43341"/>
                    <a:pt x="446839" y="-16817"/>
                    <a:pt x="359610" y="4239"/>
                  </a:cubicBezTo>
                  <a:cubicBezTo>
                    <a:pt x="290428" y="20481"/>
                    <a:pt x="262154" y="79436"/>
                    <a:pt x="259146" y="129367"/>
                  </a:cubicBezTo>
                  <a:lnTo>
                    <a:pt x="259146" y="129367"/>
                  </a:lnTo>
                  <a:cubicBezTo>
                    <a:pt x="234482" y="86053"/>
                    <a:pt x="182746" y="45747"/>
                    <a:pt x="113565" y="61990"/>
                  </a:cubicBezTo>
                  <a:cubicBezTo>
                    <a:pt x="26336" y="82444"/>
                    <a:pt x="-14572" y="169673"/>
                    <a:pt x="4678" y="249683"/>
                  </a:cubicBezTo>
                  <a:cubicBezTo>
                    <a:pt x="4678" y="250284"/>
                    <a:pt x="4678" y="250284"/>
                    <a:pt x="5280" y="250886"/>
                  </a:cubicBezTo>
                  <a:cubicBezTo>
                    <a:pt x="8890" y="268332"/>
                    <a:pt x="51000" y="445797"/>
                    <a:pt x="352993" y="527612"/>
                  </a:cubicBezTo>
                  <a:lnTo>
                    <a:pt x="352993" y="527612"/>
                  </a:lnTo>
                  <a:cubicBezTo>
                    <a:pt x="352993" y="527612"/>
                    <a:pt x="352993" y="527612"/>
                    <a:pt x="352993" y="527612"/>
                  </a:cubicBezTo>
                  <a:cubicBezTo>
                    <a:pt x="352993" y="527612"/>
                    <a:pt x="352993" y="527612"/>
                    <a:pt x="352993" y="527612"/>
                  </a:cubicBezTo>
                  <a:cubicBezTo>
                    <a:pt x="352993" y="527612"/>
                    <a:pt x="352993" y="527612"/>
                    <a:pt x="352993" y="527612"/>
                  </a:cubicBezTo>
                  <a:cubicBezTo>
                    <a:pt x="352993" y="527612"/>
                    <a:pt x="352993" y="527612"/>
                    <a:pt x="352993" y="527612"/>
                  </a:cubicBezTo>
                  <a:lnTo>
                    <a:pt x="352993" y="527612"/>
                  </a:lnTo>
                  <a:cubicBezTo>
                    <a:pt x="586406" y="319466"/>
                    <a:pt x="544897" y="142000"/>
                    <a:pt x="540686" y="1245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92" name="Google Shape;492;p9"/>
          <p:cNvGrpSpPr/>
          <p:nvPr/>
        </p:nvGrpSpPr>
        <p:grpSpPr>
          <a:xfrm rot="-1361582">
            <a:off x="2656190" y="3430164"/>
            <a:ext cx="1416462" cy="1416462"/>
            <a:chOff x="1085147" y="2720748"/>
            <a:chExt cx="1416439" cy="1416439"/>
          </a:xfrm>
        </p:grpSpPr>
        <p:grpSp>
          <p:nvGrpSpPr>
            <p:cNvPr id="493" name="Google Shape;493;p9"/>
            <p:cNvGrpSpPr/>
            <p:nvPr/>
          </p:nvGrpSpPr>
          <p:grpSpPr>
            <a:xfrm>
              <a:off x="1085147" y="2720748"/>
              <a:ext cx="1416439" cy="1416439"/>
              <a:chOff x="1085147" y="2720748"/>
              <a:chExt cx="1416439" cy="1416439"/>
            </a:xfrm>
          </p:grpSpPr>
          <p:grpSp>
            <p:nvGrpSpPr>
              <p:cNvPr id="494" name="Google Shape;494;p9"/>
              <p:cNvGrpSpPr/>
              <p:nvPr/>
            </p:nvGrpSpPr>
            <p:grpSpPr>
              <a:xfrm>
                <a:off x="1085147" y="2720748"/>
                <a:ext cx="1416439" cy="1416439"/>
                <a:chOff x="1085147" y="2720748"/>
                <a:chExt cx="1416439" cy="1416439"/>
              </a:xfrm>
            </p:grpSpPr>
            <p:sp>
              <p:nvSpPr>
                <p:cNvPr id="495" name="Google Shape;495;p9"/>
                <p:cNvSpPr/>
                <p:nvPr/>
              </p:nvSpPr>
              <p:spPr>
                <a:xfrm rot="-2700000">
                  <a:off x="1292579" y="2928181"/>
                  <a:ext cx="1001574" cy="1001574"/>
                </a:xfrm>
                <a:custGeom>
                  <a:rect b="b" l="l" r="r" t="t"/>
                  <a:pathLst>
                    <a:path extrusionOk="0" h="1001017" w="1001017">
                      <a:moveTo>
                        <a:pt x="1001018" y="500509"/>
                      </a:moveTo>
                      <a:cubicBezTo>
                        <a:pt x="1001018" y="776932"/>
                        <a:pt x="776932" y="1001018"/>
                        <a:pt x="500509" y="1001018"/>
                      </a:cubicBezTo>
                      <a:cubicBezTo>
                        <a:pt x="224085" y="1001018"/>
                        <a:pt x="0" y="776932"/>
                        <a:pt x="0" y="500509"/>
                      </a:cubicBezTo>
                      <a:cubicBezTo>
                        <a:pt x="0" y="224086"/>
                        <a:pt x="224085" y="0"/>
                        <a:pt x="500509" y="0"/>
                      </a:cubicBezTo>
                      <a:cubicBezTo>
                        <a:pt x="776932" y="0"/>
                        <a:pt x="1001018" y="224086"/>
                        <a:pt x="1001018" y="500509"/>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6" name="Google Shape;496;p9"/>
                <p:cNvSpPr/>
                <p:nvPr/>
              </p:nvSpPr>
              <p:spPr>
                <a:xfrm>
                  <a:off x="1348940" y="3027145"/>
                  <a:ext cx="944603" cy="901993"/>
                </a:xfrm>
                <a:custGeom>
                  <a:rect b="b" l="l" r="r" t="t"/>
                  <a:pathLst>
                    <a:path extrusionOk="0" h="901993" w="944603">
                      <a:moveTo>
                        <a:pt x="742950" y="0"/>
                      </a:moveTo>
                      <a:cubicBezTo>
                        <a:pt x="785662" y="81815"/>
                        <a:pt x="806116" y="176864"/>
                        <a:pt x="797092" y="275523"/>
                      </a:cubicBezTo>
                      <a:cubicBezTo>
                        <a:pt x="772427" y="551046"/>
                        <a:pt x="528788" y="753778"/>
                        <a:pt x="253866" y="729114"/>
                      </a:cubicBezTo>
                      <a:cubicBezTo>
                        <a:pt x="158215" y="720692"/>
                        <a:pt x="71588" y="685800"/>
                        <a:pt x="0" y="632259"/>
                      </a:cubicBezTo>
                      <a:cubicBezTo>
                        <a:pt x="76401" y="778443"/>
                        <a:pt x="222584" y="884321"/>
                        <a:pt x="399448" y="899962"/>
                      </a:cubicBezTo>
                      <a:cubicBezTo>
                        <a:pt x="674972" y="924627"/>
                        <a:pt x="918009" y="721895"/>
                        <a:pt x="942674" y="446372"/>
                      </a:cubicBezTo>
                      <a:cubicBezTo>
                        <a:pt x="958315" y="266499"/>
                        <a:pt x="877704" y="100464"/>
                        <a:pt x="742950"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7" name="Google Shape;497;p9"/>
                <p:cNvSpPr/>
                <p:nvPr/>
              </p:nvSpPr>
              <p:spPr>
                <a:xfrm>
                  <a:off x="1325966" y="2965107"/>
                  <a:ext cx="886239" cy="713547"/>
                </a:xfrm>
                <a:custGeom>
                  <a:rect b="b" l="l" r="r" t="t"/>
                  <a:pathLst>
                    <a:path extrusionOk="0" h="713547" w="886239">
                      <a:moveTo>
                        <a:pt x="31396" y="477728"/>
                      </a:moveTo>
                      <a:cubicBezTo>
                        <a:pt x="54256" y="222057"/>
                        <a:pt x="280450" y="33763"/>
                        <a:pt x="535519" y="56623"/>
                      </a:cubicBezTo>
                      <a:cubicBezTo>
                        <a:pt x="684711" y="69858"/>
                        <a:pt x="811042" y="152876"/>
                        <a:pt x="886240" y="270184"/>
                      </a:cubicBezTo>
                      <a:cubicBezTo>
                        <a:pt x="818863" y="124000"/>
                        <a:pt x="677492" y="17521"/>
                        <a:pt x="506042" y="1880"/>
                      </a:cubicBezTo>
                      <a:cubicBezTo>
                        <a:pt x="250371" y="-20980"/>
                        <a:pt x="24779" y="167314"/>
                        <a:pt x="1919" y="422985"/>
                      </a:cubicBezTo>
                      <a:cubicBezTo>
                        <a:pt x="-7707" y="528863"/>
                        <a:pt x="19364" y="629928"/>
                        <a:pt x="72303" y="713547"/>
                      </a:cubicBezTo>
                      <a:cubicBezTo>
                        <a:pt x="39217" y="642561"/>
                        <a:pt x="24177" y="561348"/>
                        <a:pt x="31396" y="477728"/>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98" name="Google Shape;498;p9"/>
              <p:cNvGrpSpPr/>
              <p:nvPr/>
            </p:nvGrpSpPr>
            <p:grpSpPr>
              <a:xfrm>
                <a:off x="1503639" y="3235565"/>
                <a:ext cx="597443" cy="225431"/>
                <a:chOff x="1503639" y="3235565"/>
                <a:chExt cx="597443" cy="225431"/>
              </a:xfrm>
            </p:grpSpPr>
            <p:sp>
              <p:nvSpPr>
                <p:cNvPr id="499" name="Google Shape;499;p9"/>
                <p:cNvSpPr/>
                <p:nvPr/>
              </p:nvSpPr>
              <p:spPr>
                <a:xfrm>
                  <a:off x="1503639" y="3235565"/>
                  <a:ext cx="146090" cy="177344"/>
                </a:xfrm>
                <a:custGeom>
                  <a:rect b="b" l="l" r="r" t="t"/>
                  <a:pathLst>
                    <a:path extrusionOk="0" h="177344" w="146090">
                      <a:moveTo>
                        <a:pt x="19759" y="177191"/>
                      </a:moveTo>
                      <a:cubicBezTo>
                        <a:pt x="13744" y="176590"/>
                        <a:pt x="7728" y="172980"/>
                        <a:pt x="3517" y="167566"/>
                      </a:cubicBezTo>
                      <a:cubicBezTo>
                        <a:pt x="-3101" y="157941"/>
                        <a:pt x="-93" y="144706"/>
                        <a:pt x="10134" y="138089"/>
                      </a:cubicBezTo>
                      <a:lnTo>
                        <a:pt x="87136" y="88759"/>
                      </a:lnTo>
                      <a:lnTo>
                        <a:pt x="16751" y="38227"/>
                      </a:lnTo>
                      <a:cubicBezTo>
                        <a:pt x="7126" y="31609"/>
                        <a:pt x="5321" y="18375"/>
                        <a:pt x="11939" y="8749"/>
                      </a:cubicBezTo>
                      <a:cubicBezTo>
                        <a:pt x="18556" y="-876"/>
                        <a:pt x="31791" y="-2681"/>
                        <a:pt x="41416" y="3937"/>
                      </a:cubicBezTo>
                      <a:lnTo>
                        <a:pt x="137067" y="72517"/>
                      </a:lnTo>
                      <a:cubicBezTo>
                        <a:pt x="142481" y="76728"/>
                        <a:pt x="146091" y="83345"/>
                        <a:pt x="146091" y="90564"/>
                      </a:cubicBezTo>
                      <a:cubicBezTo>
                        <a:pt x="146091" y="97783"/>
                        <a:pt x="142481" y="103799"/>
                        <a:pt x="136466" y="108010"/>
                      </a:cubicBezTo>
                      <a:lnTo>
                        <a:pt x="32994" y="174183"/>
                      </a:lnTo>
                      <a:cubicBezTo>
                        <a:pt x="28783" y="176590"/>
                        <a:pt x="24572" y="177793"/>
                        <a:pt x="19759" y="177191"/>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0" name="Google Shape;500;p9"/>
                <p:cNvSpPr/>
                <p:nvPr/>
              </p:nvSpPr>
              <p:spPr>
                <a:xfrm>
                  <a:off x="1952020" y="3285054"/>
                  <a:ext cx="149062" cy="175942"/>
                </a:xfrm>
                <a:custGeom>
                  <a:rect b="b" l="l" r="r" t="t"/>
                  <a:pathLst>
                    <a:path extrusionOk="0" h="175942" w="149062">
                      <a:moveTo>
                        <a:pt x="109189" y="175830"/>
                      </a:moveTo>
                      <a:cubicBezTo>
                        <a:pt x="104377" y="175228"/>
                        <a:pt x="100166" y="173423"/>
                        <a:pt x="96556" y="170416"/>
                      </a:cubicBezTo>
                      <a:lnTo>
                        <a:pt x="6921" y="86796"/>
                      </a:lnTo>
                      <a:cubicBezTo>
                        <a:pt x="1507" y="81983"/>
                        <a:pt x="-900" y="74764"/>
                        <a:pt x="304" y="68147"/>
                      </a:cubicBezTo>
                      <a:cubicBezTo>
                        <a:pt x="1507" y="60928"/>
                        <a:pt x="5718" y="55514"/>
                        <a:pt x="12335" y="52506"/>
                      </a:cubicBezTo>
                      <a:lnTo>
                        <a:pt x="118815" y="1973"/>
                      </a:lnTo>
                      <a:cubicBezTo>
                        <a:pt x="129643" y="-2839"/>
                        <a:pt x="142276" y="1372"/>
                        <a:pt x="147089" y="12200"/>
                      </a:cubicBezTo>
                      <a:cubicBezTo>
                        <a:pt x="151902" y="23029"/>
                        <a:pt x="147690" y="35662"/>
                        <a:pt x="136862" y="40474"/>
                      </a:cubicBezTo>
                      <a:lnTo>
                        <a:pt x="58657" y="77772"/>
                      </a:lnTo>
                      <a:lnTo>
                        <a:pt x="125432" y="140337"/>
                      </a:lnTo>
                      <a:cubicBezTo>
                        <a:pt x="133854" y="148157"/>
                        <a:pt x="134456" y="161993"/>
                        <a:pt x="126635" y="170416"/>
                      </a:cubicBezTo>
                      <a:cubicBezTo>
                        <a:pt x="121823" y="174626"/>
                        <a:pt x="115205" y="176431"/>
                        <a:pt x="109189" y="175830"/>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501" name="Google Shape;501;p9"/>
            <p:cNvGrpSpPr/>
            <p:nvPr/>
          </p:nvGrpSpPr>
          <p:grpSpPr>
            <a:xfrm>
              <a:off x="1537234" y="3483142"/>
              <a:ext cx="498107" cy="365756"/>
              <a:chOff x="1537234" y="3483142"/>
              <a:chExt cx="498107" cy="365756"/>
            </a:xfrm>
          </p:grpSpPr>
          <p:sp>
            <p:nvSpPr>
              <p:cNvPr id="502" name="Google Shape;502;p9"/>
              <p:cNvSpPr/>
              <p:nvPr/>
            </p:nvSpPr>
            <p:spPr>
              <a:xfrm>
                <a:off x="1537234" y="3483142"/>
                <a:ext cx="498107" cy="195010"/>
              </a:xfrm>
              <a:custGeom>
                <a:rect b="b" l="l" r="r" t="t"/>
                <a:pathLst>
                  <a:path extrusionOk="0" h="195010" w="498107">
                    <a:moveTo>
                      <a:pt x="0" y="0"/>
                    </a:moveTo>
                    <a:cubicBezTo>
                      <a:pt x="5414" y="98057"/>
                      <a:pt x="104675" y="182278"/>
                      <a:pt x="233413" y="193709"/>
                    </a:cubicBezTo>
                    <a:cubicBezTo>
                      <a:pt x="362151" y="205138"/>
                      <a:pt x="475247" y="140168"/>
                      <a:pt x="498107" y="44517"/>
                    </a:cubicBezTo>
                    <a:lnTo>
                      <a:pt x="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03" name="Google Shape;503;p9"/>
              <p:cNvGrpSpPr/>
              <p:nvPr/>
            </p:nvGrpSpPr>
            <p:grpSpPr>
              <a:xfrm>
                <a:off x="1619670" y="3492165"/>
                <a:ext cx="315207" cy="356733"/>
                <a:chOff x="1619670" y="3492165"/>
                <a:chExt cx="315207" cy="356733"/>
              </a:xfrm>
            </p:grpSpPr>
            <p:sp>
              <p:nvSpPr>
                <p:cNvPr id="504" name="Google Shape;504;p9"/>
                <p:cNvSpPr/>
                <p:nvPr/>
              </p:nvSpPr>
              <p:spPr>
                <a:xfrm>
                  <a:off x="1619670" y="3492165"/>
                  <a:ext cx="315207" cy="356717"/>
                </a:xfrm>
                <a:custGeom>
                  <a:rect b="b" l="l" r="r" t="t"/>
                  <a:pathLst>
                    <a:path extrusionOk="0" h="356717" w="315207">
                      <a:moveTo>
                        <a:pt x="18028" y="0"/>
                      </a:moveTo>
                      <a:lnTo>
                        <a:pt x="582" y="194310"/>
                      </a:lnTo>
                      <a:cubicBezTo>
                        <a:pt x="-6637" y="276125"/>
                        <a:pt x="54123" y="348916"/>
                        <a:pt x="135937" y="356135"/>
                      </a:cubicBezTo>
                      <a:cubicBezTo>
                        <a:pt x="217752" y="363354"/>
                        <a:pt x="290543" y="302594"/>
                        <a:pt x="297762" y="220780"/>
                      </a:cubicBezTo>
                      <a:lnTo>
                        <a:pt x="315208" y="26470"/>
                      </a:lnTo>
                      <a:lnTo>
                        <a:pt x="18028" y="0"/>
                      </a:ln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5" name="Google Shape;505;p9"/>
                <p:cNvSpPr/>
                <p:nvPr/>
              </p:nvSpPr>
              <p:spPr>
                <a:xfrm>
                  <a:off x="1753757" y="3504197"/>
                  <a:ext cx="45164" cy="222629"/>
                </a:xfrm>
                <a:custGeom>
                  <a:rect b="b" l="l" r="r" t="t"/>
                  <a:pathLst>
                    <a:path extrusionOk="0" h="222629" w="45164">
                      <a:moveTo>
                        <a:pt x="12077" y="222584"/>
                      </a:moveTo>
                      <a:lnTo>
                        <a:pt x="12077" y="222584"/>
                      </a:lnTo>
                      <a:cubicBezTo>
                        <a:pt x="4858" y="221983"/>
                        <a:pt x="-556" y="215365"/>
                        <a:pt x="46" y="208146"/>
                      </a:cubicBezTo>
                      <a:lnTo>
                        <a:pt x="18695" y="0"/>
                      </a:lnTo>
                      <a:lnTo>
                        <a:pt x="45164" y="2406"/>
                      </a:lnTo>
                      <a:lnTo>
                        <a:pt x="26515" y="210553"/>
                      </a:lnTo>
                      <a:cubicBezTo>
                        <a:pt x="25914" y="217772"/>
                        <a:pt x="19898" y="223186"/>
                        <a:pt x="12077" y="222584"/>
                      </a:cubicBezTo>
                      <a:close/>
                    </a:path>
                  </a:pathLst>
                </a:custGeom>
                <a:solidFill>
                  <a:srgbClr val="C64F5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6" name="Google Shape;506;p9"/>
                <p:cNvSpPr/>
                <p:nvPr/>
              </p:nvSpPr>
              <p:spPr>
                <a:xfrm>
                  <a:off x="1653339" y="3715953"/>
                  <a:ext cx="263491" cy="132945"/>
                </a:xfrm>
                <a:custGeom>
                  <a:rect b="b" l="l" r="r" t="t"/>
                  <a:pathLst>
                    <a:path extrusionOk="0" h="132945" w="263491">
                      <a:moveTo>
                        <a:pt x="101667" y="132347"/>
                      </a:moveTo>
                      <a:cubicBezTo>
                        <a:pt x="182278" y="139566"/>
                        <a:pt x="254468" y="80611"/>
                        <a:pt x="263492" y="0"/>
                      </a:cubicBezTo>
                      <a:cubicBezTo>
                        <a:pt x="160622" y="83619"/>
                        <a:pt x="58353" y="86627"/>
                        <a:pt x="0" y="78205"/>
                      </a:cubicBezTo>
                      <a:cubicBezTo>
                        <a:pt x="24665" y="108284"/>
                        <a:pt x="60759" y="128738"/>
                        <a:pt x="101667" y="132347"/>
                      </a:cubicBezTo>
                      <a:close/>
                    </a:path>
                  </a:pathLst>
                </a:custGeom>
                <a:solidFill>
                  <a:srgbClr val="E05F6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507" name="Google Shape;507;p9"/>
          <p:cNvGrpSpPr/>
          <p:nvPr/>
        </p:nvGrpSpPr>
        <p:grpSpPr>
          <a:xfrm>
            <a:off x="1919256" y="854217"/>
            <a:ext cx="1866417" cy="1866417"/>
            <a:chOff x="5311255" y="4973092"/>
            <a:chExt cx="1465811" cy="1465811"/>
          </a:xfrm>
        </p:grpSpPr>
        <p:grpSp>
          <p:nvGrpSpPr>
            <p:cNvPr id="508" name="Google Shape;508;p9"/>
            <p:cNvGrpSpPr/>
            <p:nvPr/>
          </p:nvGrpSpPr>
          <p:grpSpPr>
            <a:xfrm>
              <a:off x="5311255" y="4973092"/>
              <a:ext cx="1465811" cy="1465811"/>
              <a:chOff x="5311255" y="4973092"/>
              <a:chExt cx="1465811" cy="1465811"/>
            </a:xfrm>
          </p:grpSpPr>
          <p:sp>
            <p:nvSpPr>
              <p:cNvPr id="509" name="Google Shape;509;p9"/>
              <p:cNvSpPr/>
              <p:nvPr/>
            </p:nvSpPr>
            <p:spPr>
              <a:xfrm rot="-2700000">
                <a:off x="5525918" y="5187755"/>
                <a:ext cx="1036485" cy="1036485"/>
              </a:xfrm>
              <a:custGeom>
                <a:rect b="b" l="l" r="r" t="t"/>
                <a:pathLst>
                  <a:path extrusionOk="0" h="1035909" w="1035909">
                    <a:moveTo>
                      <a:pt x="1035909" y="517955"/>
                    </a:moveTo>
                    <a:cubicBezTo>
                      <a:pt x="1035909" y="804013"/>
                      <a:pt x="804013" y="1035909"/>
                      <a:pt x="517955" y="1035909"/>
                    </a:cubicBezTo>
                    <a:cubicBezTo>
                      <a:pt x="231897" y="1035909"/>
                      <a:pt x="0" y="804013"/>
                      <a:pt x="0" y="517955"/>
                    </a:cubicBezTo>
                    <a:cubicBezTo>
                      <a:pt x="0" y="231896"/>
                      <a:pt x="231897" y="0"/>
                      <a:pt x="517955" y="0"/>
                    </a:cubicBezTo>
                    <a:cubicBezTo>
                      <a:pt x="804013" y="0"/>
                      <a:pt x="1035909" y="231896"/>
                      <a:pt x="1035909" y="517955"/>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0" name="Google Shape;510;p9"/>
              <p:cNvSpPr/>
              <p:nvPr/>
            </p:nvSpPr>
            <p:spPr>
              <a:xfrm>
                <a:off x="5643011" y="5235541"/>
                <a:ext cx="918529" cy="987669"/>
              </a:xfrm>
              <a:custGeom>
                <a:rect b="b" l="l" r="r" t="t"/>
                <a:pathLst>
                  <a:path extrusionOk="0" h="987669" w="918529">
                    <a:moveTo>
                      <a:pt x="619025" y="0"/>
                    </a:moveTo>
                    <a:cubicBezTo>
                      <a:pt x="679784" y="73994"/>
                      <a:pt x="720090" y="165434"/>
                      <a:pt x="732122" y="267703"/>
                    </a:cubicBezTo>
                    <a:cubicBezTo>
                      <a:pt x="765209" y="551648"/>
                      <a:pt x="561875" y="808522"/>
                      <a:pt x="277930" y="841609"/>
                    </a:cubicBezTo>
                    <a:cubicBezTo>
                      <a:pt x="179270" y="853039"/>
                      <a:pt x="83619" y="836195"/>
                      <a:pt x="0" y="797092"/>
                    </a:cubicBezTo>
                    <a:cubicBezTo>
                      <a:pt x="108284" y="929440"/>
                      <a:pt x="279132" y="1005239"/>
                      <a:pt x="460809" y="984183"/>
                    </a:cubicBezTo>
                    <a:cubicBezTo>
                      <a:pt x="744755" y="951097"/>
                      <a:pt x="948088" y="694222"/>
                      <a:pt x="915001" y="410277"/>
                    </a:cubicBezTo>
                    <a:cubicBezTo>
                      <a:pt x="893345" y="224389"/>
                      <a:pt x="776638" y="73393"/>
                      <a:pt x="619025"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1" name="Google Shape;511;p9"/>
              <p:cNvSpPr/>
              <p:nvPr/>
            </p:nvSpPr>
            <p:spPr>
              <a:xfrm>
                <a:off x="5560336" y="5226897"/>
                <a:ext cx="867133" cy="815963"/>
              </a:xfrm>
              <a:custGeom>
                <a:rect b="b" l="l" r="r" t="t"/>
                <a:pathLst>
                  <a:path extrusionOk="0" h="815963" w="867133">
                    <a:moveTo>
                      <a:pt x="45377" y="584957"/>
                    </a:moveTo>
                    <a:cubicBezTo>
                      <a:pt x="14697" y="321465"/>
                      <a:pt x="203592" y="82638"/>
                      <a:pt x="467084" y="51958"/>
                    </a:cubicBezTo>
                    <a:cubicBezTo>
                      <a:pt x="621088" y="33911"/>
                      <a:pt x="766670" y="91061"/>
                      <a:pt x="867134" y="194532"/>
                    </a:cubicBezTo>
                    <a:cubicBezTo>
                      <a:pt x="767873" y="60982"/>
                      <a:pt x="602439" y="-17224"/>
                      <a:pt x="424973" y="3230"/>
                    </a:cubicBezTo>
                    <a:cubicBezTo>
                      <a:pt x="161482" y="33911"/>
                      <a:pt x="-27414" y="272738"/>
                      <a:pt x="3266" y="536229"/>
                    </a:cubicBezTo>
                    <a:cubicBezTo>
                      <a:pt x="15899" y="645717"/>
                      <a:pt x="64627" y="742571"/>
                      <a:pt x="136215" y="815963"/>
                    </a:cubicBezTo>
                    <a:cubicBezTo>
                      <a:pt x="88089" y="749790"/>
                      <a:pt x="55604" y="671584"/>
                      <a:pt x="45377" y="584957"/>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12" name="Google Shape;512;p9"/>
            <p:cNvGrpSpPr/>
            <p:nvPr/>
          </p:nvGrpSpPr>
          <p:grpSpPr>
            <a:xfrm>
              <a:off x="5794460" y="5494673"/>
              <a:ext cx="462916" cy="176777"/>
              <a:chOff x="5794460" y="5494673"/>
              <a:chExt cx="462916" cy="176777"/>
            </a:xfrm>
          </p:grpSpPr>
          <p:sp>
            <p:nvSpPr>
              <p:cNvPr id="513" name="Google Shape;513;p9"/>
              <p:cNvSpPr/>
              <p:nvPr/>
            </p:nvSpPr>
            <p:spPr>
              <a:xfrm rot="-396560">
                <a:off x="5801611" y="5538893"/>
                <a:ext cx="75733" cy="128625"/>
              </a:xfrm>
              <a:custGeom>
                <a:rect b="b" l="l" r="r" t="t"/>
                <a:pathLst>
                  <a:path extrusionOk="0" h="128736" w="75798">
                    <a:moveTo>
                      <a:pt x="75798" y="64369"/>
                    </a:moveTo>
                    <a:cubicBezTo>
                      <a:pt x="75798" y="99918"/>
                      <a:pt x="58830" y="128737"/>
                      <a:pt x="37899" y="128737"/>
                    </a:cubicBezTo>
                    <a:cubicBezTo>
                      <a:pt x="16968" y="128737"/>
                      <a:pt x="0" y="99919"/>
                      <a:pt x="0" y="64369"/>
                    </a:cubicBezTo>
                    <a:cubicBezTo>
                      <a:pt x="0" y="28819"/>
                      <a:pt x="16968" y="0"/>
                      <a:pt x="37899" y="0"/>
                    </a:cubicBezTo>
                    <a:cubicBezTo>
                      <a:pt x="58830" y="0"/>
                      <a:pt x="75798" y="28819"/>
                      <a:pt x="75798" y="64369"/>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4" name="Google Shape;514;p9"/>
              <p:cNvSpPr/>
              <p:nvPr/>
            </p:nvSpPr>
            <p:spPr>
              <a:xfrm>
                <a:off x="6180067" y="5494673"/>
                <a:ext cx="77309" cy="127835"/>
              </a:xfrm>
              <a:custGeom>
                <a:rect b="b" l="l" r="r" t="t"/>
                <a:pathLst>
                  <a:path extrusionOk="0" h="127835" w="77309">
                    <a:moveTo>
                      <a:pt x="76554" y="59705"/>
                    </a:moveTo>
                    <a:cubicBezTo>
                      <a:pt x="80765" y="95198"/>
                      <a:pt x="66929" y="125277"/>
                      <a:pt x="45873" y="127683"/>
                    </a:cubicBezTo>
                    <a:cubicBezTo>
                      <a:pt x="24818" y="130090"/>
                      <a:pt x="4365" y="103620"/>
                      <a:pt x="755" y="68127"/>
                    </a:cubicBezTo>
                    <a:cubicBezTo>
                      <a:pt x="-3456" y="32634"/>
                      <a:pt x="10380" y="2555"/>
                      <a:pt x="31436" y="149"/>
                    </a:cubicBezTo>
                    <a:cubicBezTo>
                      <a:pt x="51889" y="-2258"/>
                      <a:pt x="72343" y="24813"/>
                      <a:pt x="76554" y="59705"/>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15" name="Google Shape;515;p9"/>
            <p:cNvSpPr/>
            <p:nvPr/>
          </p:nvSpPr>
          <p:spPr>
            <a:xfrm>
              <a:off x="5703770" y="5713796"/>
              <a:ext cx="691216" cy="351228"/>
            </a:xfrm>
            <a:custGeom>
              <a:rect b="b" l="l" r="r" t="t"/>
              <a:pathLst>
                <a:path extrusionOk="0" h="351228" w="691216">
                  <a:moveTo>
                    <a:pt x="0" y="80612"/>
                  </a:moveTo>
                  <a:cubicBezTo>
                    <a:pt x="39704" y="252062"/>
                    <a:pt x="202732" y="369370"/>
                    <a:pt x="381401" y="348916"/>
                  </a:cubicBezTo>
                  <a:cubicBezTo>
                    <a:pt x="560070" y="327861"/>
                    <a:pt x="691816" y="176263"/>
                    <a:pt x="691214" y="0"/>
                  </a:cubicBezTo>
                  <a:lnTo>
                    <a:pt x="0" y="80612"/>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6" name="Google Shape;516;p9"/>
            <p:cNvSpPr/>
            <p:nvPr/>
          </p:nvSpPr>
          <p:spPr>
            <a:xfrm>
              <a:off x="5835516" y="5913310"/>
              <a:ext cx="469833" cy="152399"/>
            </a:xfrm>
            <a:custGeom>
              <a:rect b="b" l="l" r="r" t="t"/>
              <a:pathLst>
                <a:path extrusionOk="0" h="152399" w="469833">
                  <a:moveTo>
                    <a:pt x="0" y="82627"/>
                  </a:moveTo>
                  <a:cubicBezTo>
                    <a:pt x="69182" y="134363"/>
                    <a:pt x="157012" y="160832"/>
                    <a:pt x="249655" y="150004"/>
                  </a:cubicBezTo>
                  <a:cubicBezTo>
                    <a:pt x="338087" y="139777"/>
                    <a:pt x="415089" y="97065"/>
                    <a:pt x="469833" y="35704"/>
                  </a:cubicBezTo>
                  <a:lnTo>
                    <a:pt x="465622" y="28485"/>
                  </a:lnTo>
                  <a:cubicBezTo>
                    <a:pt x="220780" y="-58143"/>
                    <a:pt x="3008" y="80221"/>
                    <a:pt x="0" y="82627"/>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Profile 7">
  <p:cSld name="CUSTOM_16_1_1_2">
    <p:spTree>
      <p:nvGrpSpPr>
        <p:cNvPr id="517" name="Shape 517"/>
        <p:cNvGrpSpPr/>
        <p:nvPr/>
      </p:nvGrpSpPr>
      <p:grpSpPr>
        <a:xfrm>
          <a:off x="0" y="0"/>
          <a:ext cx="0" cy="0"/>
          <a:chOff x="0" y="0"/>
          <a:chExt cx="0" cy="0"/>
        </a:xfrm>
      </p:grpSpPr>
      <p:grpSp>
        <p:nvGrpSpPr>
          <p:cNvPr id="518" name="Google Shape;518;p10"/>
          <p:cNvGrpSpPr/>
          <p:nvPr/>
        </p:nvGrpSpPr>
        <p:grpSpPr>
          <a:xfrm>
            <a:off x="8196911" y="564472"/>
            <a:ext cx="1321102" cy="1321102"/>
            <a:chOff x="1387100" y="17486"/>
            <a:chExt cx="1321102" cy="1321102"/>
          </a:xfrm>
        </p:grpSpPr>
        <p:grpSp>
          <p:nvGrpSpPr>
            <p:cNvPr id="519" name="Google Shape;519;p10"/>
            <p:cNvGrpSpPr/>
            <p:nvPr/>
          </p:nvGrpSpPr>
          <p:grpSpPr>
            <a:xfrm>
              <a:off x="1387100" y="17486"/>
              <a:ext cx="1321102" cy="1321102"/>
              <a:chOff x="1387100" y="17486"/>
              <a:chExt cx="1321102" cy="1321102"/>
            </a:xfrm>
          </p:grpSpPr>
          <p:sp>
            <p:nvSpPr>
              <p:cNvPr id="520" name="Google Shape;520;p10"/>
              <p:cNvSpPr/>
              <p:nvPr/>
            </p:nvSpPr>
            <p:spPr>
              <a:xfrm rot="-2700000">
                <a:off x="1580571" y="210957"/>
                <a:ext cx="934160" cy="934160"/>
              </a:xfrm>
              <a:custGeom>
                <a:rect b="b" l="l" r="r" t="t"/>
                <a:pathLst>
                  <a:path extrusionOk="0" h="933641" w="933641">
                    <a:moveTo>
                      <a:pt x="933642" y="466821"/>
                    </a:moveTo>
                    <a:cubicBezTo>
                      <a:pt x="933642" y="724639"/>
                      <a:pt x="724639" y="933642"/>
                      <a:pt x="466821" y="933642"/>
                    </a:cubicBezTo>
                    <a:cubicBezTo>
                      <a:pt x="209003" y="933642"/>
                      <a:pt x="0" y="724639"/>
                      <a:pt x="0" y="466821"/>
                    </a:cubicBezTo>
                    <a:cubicBezTo>
                      <a:pt x="0" y="209003"/>
                      <a:pt x="209003" y="0"/>
                      <a:pt x="466821" y="0"/>
                    </a:cubicBezTo>
                    <a:cubicBezTo>
                      <a:pt x="724639" y="0"/>
                      <a:pt x="933642" y="209003"/>
                      <a:pt x="933642" y="466821"/>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1" name="Google Shape;521;p10"/>
              <p:cNvSpPr/>
              <p:nvPr/>
            </p:nvSpPr>
            <p:spPr>
              <a:xfrm>
                <a:off x="1601002" y="359142"/>
                <a:ext cx="913541" cy="785773"/>
              </a:xfrm>
              <a:custGeom>
                <a:rect b="b" l="l" r="r" t="t"/>
                <a:pathLst>
                  <a:path extrusionOk="0" h="785773" w="913541">
                    <a:moveTo>
                      <a:pt x="788068" y="0"/>
                    </a:moveTo>
                    <a:cubicBezTo>
                      <a:pt x="813335" y="82416"/>
                      <a:pt x="816343" y="172653"/>
                      <a:pt x="791678" y="262288"/>
                    </a:cubicBezTo>
                    <a:cubicBezTo>
                      <a:pt x="723098" y="510741"/>
                      <a:pt x="465622" y="656924"/>
                      <a:pt x="217170" y="588344"/>
                    </a:cubicBezTo>
                    <a:cubicBezTo>
                      <a:pt x="130543" y="564281"/>
                      <a:pt x="57150" y="517960"/>
                      <a:pt x="0" y="456598"/>
                    </a:cubicBezTo>
                    <a:cubicBezTo>
                      <a:pt x="45720" y="603384"/>
                      <a:pt x="162426" y="724903"/>
                      <a:pt x="321845" y="768818"/>
                    </a:cubicBezTo>
                    <a:cubicBezTo>
                      <a:pt x="570297" y="837398"/>
                      <a:pt x="827773" y="691816"/>
                      <a:pt x="896353" y="442762"/>
                    </a:cubicBezTo>
                    <a:cubicBezTo>
                      <a:pt x="941471" y="280336"/>
                      <a:pt x="895150" y="114300"/>
                      <a:pt x="788068"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2" name="Google Shape;522;p10"/>
              <p:cNvSpPr/>
              <p:nvPr/>
            </p:nvSpPr>
            <p:spPr>
              <a:xfrm>
                <a:off x="1611704" y="244714"/>
                <a:ext cx="853766" cy="596894"/>
              </a:xfrm>
              <a:custGeom>
                <a:rect b="b" l="l" r="r" t="t"/>
                <a:pathLst>
                  <a:path extrusionOk="0" h="596894" w="853766">
                    <a:moveTo>
                      <a:pt x="33814" y="373709"/>
                    </a:moveTo>
                    <a:cubicBezTo>
                      <a:pt x="97582" y="142703"/>
                      <a:pt x="336409" y="7347"/>
                      <a:pt x="567415" y="71115"/>
                    </a:cubicBezTo>
                    <a:cubicBezTo>
                      <a:pt x="702169" y="108413"/>
                      <a:pt x="804437" y="205267"/>
                      <a:pt x="853767" y="325583"/>
                    </a:cubicBezTo>
                    <a:cubicBezTo>
                      <a:pt x="816469" y="180602"/>
                      <a:pt x="703973" y="58482"/>
                      <a:pt x="549368" y="15769"/>
                    </a:cubicBezTo>
                    <a:cubicBezTo>
                      <a:pt x="318361" y="-47998"/>
                      <a:pt x="79534" y="87357"/>
                      <a:pt x="15767" y="318364"/>
                    </a:cubicBezTo>
                    <a:cubicBezTo>
                      <a:pt x="-10702" y="414015"/>
                      <a:pt x="-2882" y="511471"/>
                      <a:pt x="32010" y="596895"/>
                    </a:cubicBezTo>
                    <a:cubicBezTo>
                      <a:pt x="13361" y="525908"/>
                      <a:pt x="12759" y="449508"/>
                      <a:pt x="33814" y="373709"/>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23" name="Google Shape;523;p10"/>
            <p:cNvGrpSpPr/>
            <p:nvPr/>
          </p:nvGrpSpPr>
          <p:grpSpPr>
            <a:xfrm>
              <a:off x="1875282" y="466741"/>
              <a:ext cx="404681" cy="204704"/>
              <a:chOff x="1875282" y="466741"/>
              <a:chExt cx="404681" cy="204704"/>
            </a:xfrm>
          </p:grpSpPr>
          <p:sp>
            <p:nvSpPr>
              <p:cNvPr id="524" name="Google Shape;524;p10"/>
              <p:cNvSpPr/>
              <p:nvPr/>
            </p:nvSpPr>
            <p:spPr>
              <a:xfrm>
                <a:off x="1875282" y="466741"/>
                <a:ext cx="73211" cy="113264"/>
              </a:xfrm>
              <a:custGeom>
                <a:rect b="b" l="l" r="r" t="t"/>
                <a:pathLst>
                  <a:path extrusionOk="0" h="113264" w="73211">
                    <a:moveTo>
                      <a:pt x="69823" y="65656"/>
                    </a:moveTo>
                    <a:cubicBezTo>
                      <a:pt x="61401" y="96336"/>
                      <a:pt x="39744" y="117392"/>
                      <a:pt x="21095" y="112579"/>
                    </a:cubicBezTo>
                    <a:cubicBezTo>
                      <a:pt x="3048" y="107766"/>
                      <a:pt x="-5374" y="78289"/>
                      <a:pt x="3649" y="47608"/>
                    </a:cubicBezTo>
                    <a:cubicBezTo>
                      <a:pt x="12071" y="16928"/>
                      <a:pt x="33728" y="-4127"/>
                      <a:pt x="52377" y="685"/>
                    </a:cubicBezTo>
                    <a:cubicBezTo>
                      <a:pt x="70424" y="5498"/>
                      <a:pt x="78245" y="34374"/>
                      <a:pt x="69823" y="65656"/>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5" name="Google Shape;525;p10"/>
              <p:cNvSpPr/>
              <p:nvPr/>
            </p:nvSpPr>
            <p:spPr>
              <a:xfrm>
                <a:off x="2206752" y="558181"/>
                <a:ext cx="73211" cy="113264"/>
              </a:xfrm>
              <a:custGeom>
                <a:rect b="b" l="l" r="r" t="t"/>
                <a:pathLst>
                  <a:path extrusionOk="0" h="113264" w="73211">
                    <a:moveTo>
                      <a:pt x="69823" y="65656"/>
                    </a:moveTo>
                    <a:cubicBezTo>
                      <a:pt x="61401" y="96336"/>
                      <a:pt x="39744" y="117392"/>
                      <a:pt x="21095" y="112579"/>
                    </a:cubicBezTo>
                    <a:cubicBezTo>
                      <a:pt x="3048" y="107766"/>
                      <a:pt x="-5374" y="78289"/>
                      <a:pt x="3649" y="47608"/>
                    </a:cubicBezTo>
                    <a:cubicBezTo>
                      <a:pt x="12071" y="16928"/>
                      <a:pt x="33728" y="-4127"/>
                      <a:pt x="52377" y="685"/>
                    </a:cubicBezTo>
                    <a:cubicBezTo>
                      <a:pt x="70424" y="5498"/>
                      <a:pt x="78245" y="34975"/>
                      <a:pt x="69823" y="65656"/>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26" name="Google Shape;526;p10"/>
            <p:cNvSpPr/>
            <p:nvPr/>
          </p:nvSpPr>
          <p:spPr>
            <a:xfrm>
              <a:off x="1729509" y="637072"/>
              <a:ext cx="609028" cy="365251"/>
            </a:xfrm>
            <a:custGeom>
              <a:rect b="b" l="l" r="r" t="t"/>
              <a:pathLst>
                <a:path extrusionOk="0" h="365251" w="609028">
                  <a:moveTo>
                    <a:pt x="3840" y="0"/>
                  </a:moveTo>
                  <a:cubicBezTo>
                    <a:pt x="-20824" y="156410"/>
                    <a:pt x="75428" y="310415"/>
                    <a:pt x="231839" y="353728"/>
                  </a:cubicBezTo>
                  <a:cubicBezTo>
                    <a:pt x="388249" y="397042"/>
                    <a:pt x="550074" y="314626"/>
                    <a:pt x="609029" y="167239"/>
                  </a:cubicBezTo>
                  <a:lnTo>
                    <a:pt x="384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7" name="Google Shape;527;p10"/>
            <p:cNvSpPr/>
            <p:nvPr/>
          </p:nvSpPr>
          <p:spPr>
            <a:xfrm>
              <a:off x="1774858" y="844381"/>
              <a:ext cx="409073" cy="158011"/>
            </a:xfrm>
            <a:custGeom>
              <a:rect b="b" l="l" r="r" t="t"/>
              <a:pathLst>
                <a:path extrusionOk="0" h="158011" w="409073">
                  <a:moveTo>
                    <a:pt x="0" y="5649"/>
                  </a:moveTo>
                  <a:cubicBezTo>
                    <a:pt x="40306" y="72425"/>
                    <a:pt x="105276" y="124160"/>
                    <a:pt x="185888" y="146419"/>
                  </a:cubicBezTo>
                  <a:cubicBezTo>
                    <a:pt x="263492" y="168076"/>
                    <a:pt x="341697" y="158450"/>
                    <a:pt x="409074" y="125364"/>
                  </a:cubicBezTo>
                  <a:lnTo>
                    <a:pt x="407871" y="118145"/>
                  </a:lnTo>
                  <a:cubicBezTo>
                    <a:pt x="232210" y="-37063"/>
                    <a:pt x="3610" y="5048"/>
                    <a:pt x="0" y="5649"/>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28" name="Google Shape;528;p10"/>
          <p:cNvGrpSpPr/>
          <p:nvPr/>
        </p:nvGrpSpPr>
        <p:grpSpPr>
          <a:xfrm>
            <a:off x="2496469" y="2871677"/>
            <a:ext cx="1620004" cy="1620004"/>
            <a:chOff x="9779241" y="2966391"/>
            <a:chExt cx="1324507" cy="1324507"/>
          </a:xfrm>
        </p:grpSpPr>
        <p:grpSp>
          <p:nvGrpSpPr>
            <p:cNvPr id="529" name="Google Shape;529;p10"/>
            <p:cNvGrpSpPr/>
            <p:nvPr/>
          </p:nvGrpSpPr>
          <p:grpSpPr>
            <a:xfrm>
              <a:off x="9779241" y="2966391"/>
              <a:ext cx="1324507" cy="1324507"/>
              <a:chOff x="9779241" y="2966391"/>
              <a:chExt cx="1324507" cy="1324507"/>
            </a:xfrm>
          </p:grpSpPr>
          <p:sp>
            <p:nvSpPr>
              <p:cNvPr id="530" name="Google Shape;530;p10"/>
              <p:cNvSpPr/>
              <p:nvPr/>
            </p:nvSpPr>
            <p:spPr>
              <a:xfrm rot="-2700000">
                <a:off x="9973211" y="3160361"/>
                <a:ext cx="936568" cy="936568"/>
              </a:xfrm>
              <a:custGeom>
                <a:rect b="b" l="l" r="r" t="t"/>
                <a:pathLst>
                  <a:path extrusionOk="0" h="936047" w="936047">
                    <a:moveTo>
                      <a:pt x="936048" y="468024"/>
                    </a:moveTo>
                    <a:cubicBezTo>
                      <a:pt x="936048" y="726507"/>
                      <a:pt x="726506" y="936048"/>
                      <a:pt x="468023" y="936048"/>
                    </a:cubicBezTo>
                    <a:cubicBezTo>
                      <a:pt x="209541" y="936048"/>
                      <a:pt x="-1" y="726506"/>
                      <a:pt x="-1" y="468024"/>
                    </a:cubicBezTo>
                    <a:cubicBezTo>
                      <a:pt x="-1" y="209541"/>
                      <a:pt x="209541" y="0"/>
                      <a:pt x="468023" y="0"/>
                    </a:cubicBezTo>
                    <a:cubicBezTo>
                      <a:pt x="726506" y="0"/>
                      <a:pt x="936048" y="209542"/>
                      <a:pt x="936048" y="468024"/>
                    </a:cubicBezTo>
                    <a:close/>
                  </a:path>
                </a:pathLst>
              </a:custGeom>
              <a:solidFill>
                <a:srgbClr val="F943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1" name="Google Shape;531;p10"/>
              <p:cNvSpPr/>
              <p:nvPr/>
            </p:nvSpPr>
            <p:spPr>
              <a:xfrm>
                <a:off x="10113945" y="3183555"/>
                <a:ext cx="794483" cy="912470"/>
              </a:xfrm>
              <a:custGeom>
                <a:rect b="b" l="l" r="r" t="t"/>
                <a:pathLst>
                  <a:path extrusionOk="0" h="912470" w="794483">
                    <a:moveTo>
                      <a:pt x="474044" y="0"/>
                    </a:moveTo>
                    <a:cubicBezTo>
                      <a:pt x="536007" y="60158"/>
                      <a:pt x="582328" y="138363"/>
                      <a:pt x="603383" y="228600"/>
                    </a:cubicBezTo>
                    <a:cubicBezTo>
                      <a:pt x="662338" y="480060"/>
                      <a:pt x="506529" y="732122"/>
                      <a:pt x="254467" y="791076"/>
                    </a:cubicBezTo>
                    <a:cubicBezTo>
                      <a:pt x="167239" y="811530"/>
                      <a:pt x="79408" y="806116"/>
                      <a:pt x="0" y="779646"/>
                    </a:cubicBezTo>
                    <a:cubicBezTo>
                      <a:pt x="110691" y="887329"/>
                      <a:pt x="271913" y="937861"/>
                      <a:pt x="433137" y="899962"/>
                    </a:cubicBezTo>
                    <a:cubicBezTo>
                      <a:pt x="684596" y="841007"/>
                      <a:pt x="841007" y="588946"/>
                      <a:pt x="782053" y="337486"/>
                    </a:cubicBezTo>
                    <a:cubicBezTo>
                      <a:pt x="744153" y="173255"/>
                      <a:pt x="623236" y="49931"/>
                      <a:pt x="474044" y="0"/>
                    </a:cubicBezTo>
                    <a:close/>
                  </a:path>
                </a:pathLst>
              </a:custGeom>
              <a:solidFill>
                <a:srgbClr val="E53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2" name="Google Shape;532;p10"/>
              <p:cNvSpPr/>
              <p:nvPr/>
            </p:nvSpPr>
            <p:spPr>
              <a:xfrm>
                <a:off x="10004330" y="3196120"/>
                <a:ext cx="752101" cy="770691"/>
              </a:xfrm>
              <a:custGeom>
                <a:rect b="b" l="l" r="r" t="t"/>
                <a:pathLst>
                  <a:path extrusionOk="0" h="770691" w="752101">
                    <a:moveTo>
                      <a:pt x="54270" y="573373"/>
                    </a:moveTo>
                    <a:cubicBezTo>
                      <a:pt x="-474" y="339961"/>
                      <a:pt x="144507" y="105947"/>
                      <a:pt x="377920" y="51203"/>
                    </a:cubicBezTo>
                    <a:cubicBezTo>
                      <a:pt x="514478" y="19319"/>
                      <a:pt x="651037" y="55414"/>
                      <a:pt x="752102" y="137830"/>
                    </a:cubicBezTo>
                    <a:cubicBezTo>
                      <a:pt x="649232" y="28343"/>
                      <a:pt x="492220" y="-25198"/>
                      <a:pt x="335208" y="11499"/>
                    </a:cubicBezTo>
                    <a:cubicBezTo>
                      <a:pt x="101795" y="66242"/>
                      <a:pt x="-43186" y="300257"/>
                      <a:pt x="11558" y="533669"/>
                    </a:cubicBezTo>
                    <a:cubicBezTo>
                      <a:pt x="34418" y="630523"/>
                      <a:pt x="87959" y="712338"/>
                      <a:pt x="159546" y="770692"/>
                    </a:cubicBezTo>
                    <a:cubicBezTo>
                      <a:pt x="109616" y="717151"/>
                      <a:pt x="72317" y="649774"/>
                      <a:pt x="54270" y="573373"/>
                    </a:cubicBezTo>
                    <a:close/>
                  </a:path>
                </a:pathLst>
              </a:custGeom>
              <a:solidFill>
                <a:srgbClr val="F763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33" name="Google Shape;533;p10"/>
            <p:cNvSpPr/>
            <p:nvPr/>
          </p:nvSpPr>
          <p:spPr>
            <a:xfrm>
              <a:off x="10156190" y="3388065"/>
              <a:ext cx="546147" cy="527612"/>
            </a:xfrm>
            <a:custGeom>
              <a:rect b="b" l="l" r="r" t="t"/>
              <a:pathLst>
                <a:path extrusionOk="0" h="527612" w="546147">
                  <a:moveTo>
                    <a:pt x="540686" y="124554"/>
                  </a:moveTo>
                  <a:cubicBezTo>
                    <a:pt x="540686" y="123953"/>
                    <a:pt x="540686" y="123953"/>
                    <a:pt x="540686" y="123351"/>
                  </a:cubicBezTo>
                  <a:cubicBezTo>
                    <a:pt x="522036" y="43341"/>
                    <a:pt x="446839" y="-16817"/>
                    <a:pt x="359610" y="4239"/>
                  </a:cubicBezTo>
                  <a:cubicBezTo>
                    <a:pt x="290428" y="20481"/>
                    <a:pt x="262154" y="79436"/>
                    <a:pt x="259146" y="129367"/>
                  </a:cubicBezTo>
                  <a:lnTo>
                    <a:pt x="259146" y="129367"/>
                  </a:lnTo>
                  <a:cubicBezTo>
                    <a:pt x="234482" y="86053"/>
                    <a:pt x="182746" y="45747"/>
                    <a:pt x="113565" y="61990"/>
                  </a:cubicBezTo>
                  <a:cubicBezTo>
                    <a:pt x="26336" y="82444"/>
                    <a:pt x="-14572" y="169673"/>
                    <a:pt x="4678" y="249683"/>
                  </a:cubicBezTo>
                  <a:cubicBezTo>
                    <a:pt x="4678" y="250284"/>
                    <a:pt x="4678" y="250284"/>
                    <a:pt x="5280" y="250886"/>
                  </a:cubicBezTo>
                  <a:cubicBezTo>
                    <a:pt x="8890" y="268332"/>
                    <a:pt x="51000" y="445797"/>
                    <a:pt x="352993" y="527612"/>
                  </a:cubicBezTo>
                  <a:lnTo>
                    <a:pt x="352993" y="527612"/>
                  </a:lnTo>
                  <a:cubicBezTo>
                    <a:pt x="352993" y="527612"/>
                    <a:pt x="352993" y="527612"/>
                    <a:pt x="352993" y="527612"/>
                  </a:cubicBezTo>
                  <a:cubicBezTo>
                    <a:pt x="352993" y="527612"/>
                    <a:pt x="352993" y="527612"/>
                    <a:pt x="352993" y="527612"/>
                  </a:cubicBezTo>
                  <a:cubicBezTo>
                    <a:pt x="352993" y="527612"/>
                    <a:pt x="352993" y="527612"/>
                    <a:pt x="352993" y="527612"/>
                  </a:cubicBezTo>
                  <a:cubicBezTo>
                    <a:pt x="352993" y="527612"/>
                    <a:pt x="352993" y="527612"/>
                    <a:pt x="352993" y="527612"/>
                  </a:cubicBezTo>
                  <a:lnTo>
                    <a:pt x="352993" y="527612"/>
                  </a:lnTo>
                  <a:cubicBezTo>
                    <a:pt x="586406" y="319466"/>
                    <a:pt x="544897" y="142000"/>
                    <a:pt x="540686" y="1245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34" name="Google Shape;534;p10"/>
          <p:cNvGrpSpPr/>
          <p:nvPr/>
        </p:nvGrpSpPr>
        <p:grpSpPr>
          <a:xfrm>
            <a:off x="8305851" y="2988630"/>
            <a:ext cx="2192758" cy="2192758"/>
            <a:chOff x="1829365" y="4210619"/>
            <a:chExt cx="2192758" cy="2192758"/>
          </a:xfrm>
        </p:grpSpPr>
        <p:grpSp>
          <p:nvGrpSpPr>
            <p:cNvPr id="535" name="Google Shape;535;p10"/>
            <p:cNvGrpSpPr/>
            <p:nvPr/>
          </p:nvGrpSpPr>
          <p:grpSpPr>
            <a:xfrm>
              <a:off x="1829365" y="4210619"/>
              <a:ext cx="2192758" cy="2192758"/>
              <a:chOff x="1829365" y="4210619"/>
              <a:chExt cx="2192758" cy="2192758"/>
            </a:xfrm>
          </p:grpSpPr>
          <p:sp>
            <p:nvSpPr>
              <p:cNvPr id="536" name="Google Shape;536;p10"/>
              <p:cNvSpPr/>
              <p:nvPr/>
            </p:nvSpPr>
            <p:spPr>
              <a:xfrm rot="-2700000">
                <a:off x="2150487" y="4531741"/>
                <a:ext cx="1550514" cy="1550514"/>
              </a:xfrm>
              <a:custGeom>
                <a:rect b="b" l="l" r="r" t="t"/>
                <a:pathLst>
                  <a:path extrusionOk="0" h="1549652" w="1549652">
                    <a:moveTo>
                      <a:pt x="1549653" y="774826"/>
                    </a:moveTo>
                    <a:cubicBezTo>
                      <a:pt x="1549653" y="1202751"/>
                      <a:pt x="1202751" y="1549653"/>
                      <a:pt x="774826" y="1549653"/>
                    </a:cubicBezTo>
                    <a:cubicBezTo>
                      <a:pt x="346902" y="1549653"/>
                      <a:pt x="0" y="1202751"/>
                      <a:pt x="0" y="774826"/>
                    </a:cubicBezTo>
                    <a:cubicBezTo>
                      <a:pt x="0" y="346902"/>
                      <a:pt x="346902" y="0"/>
                      <a:pt x="774826" y="0"/>
                    </a:cubicBezTo>
                    <a:cubicBezTo>
                      <a:pt x="1202751" y="0"/>
                      <a:pt x="1549653" y="346902"/>
                      <a:pt x="1549653" y="774826"/>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7" name="Google Shape;537;p10"/>
              <p:cNvSpPr/>
              <p:nvPr/>
            </p:nvSpPr>
            <p:spPr>
              <a:xfrm>
                <a:off x="2236871" y="4685096"/>
                <a:ext cx="1463256" cy="1395939"/>
              </a:xfrm>
              <a:custGeom>
                <a:rect b="b" l="l" r="r" t="t"/>
                <a:pathLst>
                  <a:path extrusionOk="0" h="1395939" w="1463256">
                    <a:moveTo>
                      <a:pt x="1152024" y="0"/>
                    </a:moveTo>
                    <a:cubicBezTo>
                      <a:pt x="1218197" y="126933"/>
                      <a:pt x="1249480" y="273718"/>
                      <a:pt x="1235643" y="427121"/>
                    </a:cubicBezTo>
                    <a:cubicBezTo>
                      <a:pt x="1196541" y="853641"/>
                      <a:pt x="819952" y="1167665"/>
                      <a:pt x="393433" y="1128562"/>
                    </a:cubicBezTo>
                    <a:cubicBezTo>
                      <a:pt x="245444" y="1115328"/>
                      <a:pt x="110690" y="1060584"/>
                      <a:pt x="0" y="977566"/>
                    </a:cubicBezTo>
                    <a:cubicBezTo>
                      <a:pt x="117910" y="1204361"/>
                      <a:pt x="344705" y="1367991"/>
                      <a:pt x="617822" y="1392655"/>
                    </a:cubicBezTo>
                    <a:cubicBezTo>
                      <a:pt x="1044341" y="1431758"/>
                      <a:pt x="1420930" y="1117132"/>
                      <a:pt x="1460032" y="691214"/>
                    </a:cubicBezTo>
                    <a:cubicBezTo>
                      <a:pt x="1485298" y="412683"/>
                      <a:pt x="1360170" y="155809"/>
                      <a:pt x="1152024"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8" name="Google Shape;538;p10"/>
              <p:cNvSpPr/>
              <p:nvPr/>
            </p:nvSpPr>
            <p:spPr>
              <a:xfrm>
                <a:off x="2201348" y="4588231"/>
                <a:ext cx="1374036" cy="1105111"/>
              </a:xfrm>
              <a:custGeom>
                <a:rect b="b" l="l" r="r" t="t"/>
                <a:pathLst>
                  <a:path extrusionOk="0" h="1105111" w="1374036">
                    <a:moveTo>
                      <a:pt x="49359" y="739351"/>
                    </a:moveTo>
                    <a:cubicBezTo>
                      <a:pt x="85454" y="343512"/>
                      <a:pt x="435573" y="51746"/>
                      <a:pt x="831412" y="87841"/>
                    </a:cubicBezTo>
                    <a:cubicBezTo>
                      <a:pt x="1063020" y="108896"/>
                      <a:pt x="1258533" y="237033"/>
                      <a:pt x="1374036" y="419311"/>
                    </a:cubicBezTo>
                    <a:cubicBezTo>
                      <a:pt x="1269963" y="193118"/>
                      <a:pt x="1050988" y="27683"/>
                      <a:pt x="785090" y="3019"/>
                    </a:cubicBezTo>
                    <a:cubicBezTo>
                      <a:pt x="389251" y="-33076"/>
                      <a:pt x="39132" y="258690"/>
                      <a:pt x="3038" y="654529"/>
                    </a:cubicBezTo>
                    <a:cubicBezTo>
                      <a:pt x="-12002" y="818760"/>
                      <a:pt x="29507" y="975772"/>
                      <a:pt x="111923" y="1105111"/>
                    </a:cubicBezTo>
                    <a:cubicBezTo>
                      <a:pt x="60789" y="994421"/>
                      <a:pt x="37328" y="869292"/>
                      <a:pt x="49359" y="739351"/>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39" name="Google Shape;539;p10"/>
            <p:cNvGrpSpPr/>
            <p:nvPr/>
          </p:nvGrpSpPr>
          <p:grpSpPr>
            <a:xfrm>
              <a:off x="2582778" y="5435265"/>
              <a:ext cx="656322" cy="323878"/>
              <a:chOff x="2582778" y="5435265"/>
              <a:chExt cx="656322" cy="323878"/>
            </a:xfrm>
          </p:grpSpPr>
          <p:sp>
            <p:nvSpPr>
              <p:cNvPr id="540" name="Google Shape;540;p10"/>
              <p:cNvSpPr/>
              <p:nvPr/>
            </p:nvSpPr>
            <p:spPr>
              <a:xfrm>
                <a:off x="2582778" y="5435265"/>
                <a:ext cx="656322" cy="323863"/>
              </a:xfrm>
              <a:custGeom>
                <a:rect b="b" l="l" r="r" t="t"/>
                <a:pathLst>
                  <a:path extrusionOk="0" h="323863" w="656322">
                    <a:moveTo>
                      <a:pt x="0" y="0"/>
                    </a:moveTo>
                    <a:cubicBezTo>
                      <a:pt x="3610" y="166637"/>
                      <a:pt x="131746" y="307407"/>
                      <a:pt x="301391" y="322446"/>
                    </a:cubicBezTo>
                    <a:cubicBezTo>
                      <a:pt x="471036" y="338087"/>
                      <a:pt x="622634" y="222584"/>
                      <a:pt x="656323" y="59556"/>
                    </a:cubicBezTo>
                    <a:lnTo>
                      <a:pt x="0" y="0"/>
                    </a:lnTo>
                    <a:close/>
                  </a:path>
                </a:pathLst>
              </a:custGeom>
              <a:solidFill>
                <a:srgbClr val="6953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1" name="Google Shape;541;p10"/>
              <p:cNvSpPr/>
              <p:nvPr/>
            </p:nvSpPr>
            <p:spPr>
              <a:xfrm>
                <a:off x="2665796" y="5617538"/>
                <a:ext cx="444566" cy="141605"/>
              </a:xfrm>
              <a:custGeom>
                <a:rect b="b" l="l" r="r" t="t"/>
                <a:pathLst>
                  <a:path extrusionOk="0" h="141605" w="444566">
                    <a:moveTo>
                      <a:pt x="0" y="29484"/>
                    </a:moveTo>
                    <a:cubicBezTo>
                      <a:pt x="54142" y="90845"/>
                      <a:pt x="130543" y="132353"/>
                      <a:pt x="218373" y="140174"/>
                    </a:cubicBezTo>
                    <a:cubicBezTo>
                      <a:pt x="302594" y="147995"/>
                      <a:pt x="382003" y="123330"/>
                      <a:pt x="444567" y="77008"/>
                    </a:cubicBezTo>
                    <a:lnTo>
                      <a:pt x="442161" y="69789"/>
                    </a:lnTo>
                    <a:cubicBezTo>
                      <a:pt x="231608" y="-57745"/>
                      <a:pt x="3008" y="28280"/>
                      <a:pt x="0" y="29484"/>
                    </a:cubicBezTo>
                    <a:close/>
                  </a:path>
                </a:pathLst>
              </a:custGeom>
              <a:solidFill>
                <a:srgbClr val="F066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42" name="Google Shape;542;p10"/>
            <p:cNvGrpSpPr/>
            <p:nvPr/>
          </p:nvGrpSpPr>
          <p:grpSpPr>
            <a:xfrm>
              <a:off x="2361225" y="4902284"/>
              <a:ext cx="1168469" cy="513129"/>
              <a:chOff x="2361225" y="4902284"/>
              <a:chExt cx="1168469" cy="513129"/>
            </a:xfrm>
          </p:grpSpPr>
          <p:sp>
            <p:nvSpPr>
              <p:cNvPr id="543" name="Google Shape;543;p10"/>
              <p:cNvSpPr/>
              <p:nvPr/>
            </p:nvSpPr>
            <p:spPr>
              <a:xfrm>
                <a:off x="2361225" y="4902284"/>
                <a:ext cx="478458" cy="449963"/>
              </a:xfrm>
              <a:custGeom>
                <a:rect b="b" l="l" r="r" t="t"/>
                <a:pathLst>
                  <a:path extrusionOk="0" h="449963" w="478458">
                    <a:moveTo>
                      <a:pt x="477826" y="170229"/>
                    </a:moveTo>
                    <a:cubicBezTo>
                      <a:pt x="477826" y="169627"/>
                      <a:pt x="477826" y="169627"/>
                      <a:pt x="477826" y="169026"/>
                    </a:cubicBezTo>
                    <a:cubicBezTo>
                      <a:pt x="484443" y="98040"/>
                      <a:pt x="438723" y="27655"/>
                      <a:pt x="361120" y="20436"/>
                    </a:cubicBezTo>
                    <a:cubicBezTo>
                      <a:pt x="299758" y="15022"/>
                      <a:pt x="260054" y="55929"/>
                      <a:pt x="243812" y="96235"/>
                    </a:cubicBezTo>
                    <a:lnTo>
                      <a:pt x="243812" y="96235"/>
                    </a:lnTo>
                    <a:cubicBezTo>
                      <a:pt x="235389" y="53523"/>
                      <a:pt x="203506" y="5998"/>
                      <a:pt x="142145" y="584"/>
                    </a:cubicBezTo>
                    <a:cubicBezTo>
                      <a:pt x="64541" y="-6635"/>
                      <a:pt x="7391" y="54125"/>
                      <a:pt x="774" y="125111"/>
                    </a:cubicBezTo>
                    <a:cubicBezTo>
                      <a:pt x="774" y="125712"/>
                      <a:pt x="774" y="125712"/>
                      <a:pt x="774" y="126314"/>
                    </a:cubicBezTo>
                    <a:cubicBezTo>
                      <a:pt x="-1031" y="141955"/>
                      <a:pt x="-14867" y="299569"/>
                      <a:pt x="211928" y="449963"/>
                    </a:cubicBezTo>
                    <a:lnTo>
                      <a:pt x="211928" y="449963"/>
                    </a:lnTo>
                    <a:cubicBezTo>
                      <a:pt x="211928" y="449963"/>
                      <a:pt x="211928" y="449963"/>
                      <a:pt x="211928" y="449963"/>
                    </a:cubicBezTo>
                    <a:cubicBezTo>
                      <a:pt x="211928" y="449963"/>
                      <a:pt x="211928" y="449963"/>
                      <a:pt x="211928" y="449963"/>
                    </a:cubicBezTo>
                    <a:cubicBezTo>
                      <a:pt x="211928" y="449963"/>
                      <a:pt x="211928" y="449963"/>
                      <a:pt x="211928" y="449963"/>
                    </a:cubicBezTo>
                    <a:cubicBezTo>
                      <a:pt x="211928" y="449963"/>
                      <a:pt x="211928" y="449963"/>
                      <a:pt x="211928" y="449963"/>
                    </a:cubicBezTo>
                    <a:lnTo>
                      <a:pt x="211928" y="449963"/>
                    </a:lnTo>
                    <a:cubicBezTo>
                      <a:pt x="462185" y="344085"/>
                      <a:pt x="476623" y="185870"/>
                      <a:pt x="477826" y="170229"/>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4" name="Google Shape;544;p10"/>
              <p:cNvSpPr/>
              <p:nvPr/>
            </p:nvSpPr>
            <p:spPr>
              <a:xfrm>
                <a:off x="3051236" y="4965450"/>
                <a:ext cx="478458" cy="449963"/>
              </a:xfrm>
              <a:custGeom>
                <a:rect b="b" l="l" r="r" t="t"/>
                <a:pathLst>
                  <a:path extrusionOk="0" h="449963" w="478458">
                    <a:moveTo>
                      <a:pt x="477826" y="170229"/>
                    </a:moveTo>
                    <a:cubicBezTo>
                      <a:pt x="477826" y="169627"/>
                      <a:pt x="477826" y="169627"/>
                      <a:pt x="477826" y="169026"/>
                    </a:cubicBezTo>
                    <a:cubicBezTo>
                      <a:pt x="484443" y="98040"/>
                      <a:pt x="438723" y="27655"/>
                      <a:pt x="361119" y="20436"/>
                    </a:cubicBezTo>
                    <a:cubicBezTo>
                      <a:pt x="299758" y="15022"/>
                      <a:pt x="260054" y="55929"/>
                      <a:pt x="243812" y="96235"/>
                    </a:cubicBezTo>
                    <a:lnTo>
                      <a:pt x="243812" y="96235"/>
                    </a:lnTo>
                    <a:cubicBezTo>
                      <a:pt x="235389" y="53523"/>
                      <a:pt x="203506" y="5998"/>
                      <a:pt x="142145" y="584"/>
                    </a:cubicBezTo>
                    <a:cubicBezTo>
                      <a:pt x="64541" y="-6635"/>
                      <a:pt x="7391" y="54125"/>
                      <a:pt x="774" y="125111"/>
                    </a:cubicBezTo>
                    <a:cubicBezTo>
                      <a:pt x="774" y="125712"/>
                      <a:pt x="774" y="125712"/>
                      <a:pt x="774" y="126314"/>
                    </a:cubicBezTo>
                    <a:cubicBezTo>
                      <a:pt x="-1031" y="141955"/>
                      <a:pt x="-14867" y="299569"/>
                      <a:pt x="211928" y="449963"/>
                    </a:cubicBezTo>
                    <a:lnTo>
                      <a:pt x="211928" y="449963"/>
                    </a:lnTo>
                    <a:cubicBezTo>
                      <a:pt x="211928" y="449963"/>
                      <a:pt x="211928" y="449963"/>
                      <a:pt x="211928" y="449963"/>
                    </a:cubicBezTo>
                    <a:cubicBezTo>
                      <a:pt x="211928" y="449963"/>
                      <a:pt x="211928" y="449963"/>
                      <a:pt x="211928" y="449963"/>
                    </a:cubicBezTo>
                    <a:cubicBezTo>
                      <a:pt x="211928" y="449963"/>
                      <a:pt x="211928" y="449963"/>
                      <a:pt x="211928" y="449963"/>
                    </a:cubicBezTo>
                    <a:cubicBezTo>
                      <a:pt x="211928" y="449963"/>
                      <a:pt x="211928" y="449963"/>
                      <a:pt x="211928" y="449963"/>
                    </a:cubicBezTo>
                    <a:lnTo>
                      <a:pt x="211928" y="449963"/>
                    </a:lnTo>
                    <a:cubicBezTo>
                      <a:pt x="462185" y="343484"/>
                      <a:pt x="476623" y="185870"/>
                      <a:pt x="477826" y="170229"/>
                    </a:cubicBezTo>
                    <a:close/>
                  </a:path>
                </a:pathLst>
              </a:custGeom>
              <a:solidFill>
                <a:srgbClr val="E627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545" name="Google Shape;545;p10"/>
          <p:cNvGrpSpPr/>
          <p:nvPr/>
        </p:nvGrpSpPr>
        <p:grpSpPr>
          <a:xfrm rot="-1845036">
            <a:off x="2026449" y="679405"/>
            <a:ext cx="1532064" cy="1532064"/>
            <a:chOff x="8367389" y="4325953"/>
            <a:chExt cx="1932283" cy="1932283"/>
          </a:xfrm>
        </p:grpSpPr>
        <p:grpSp>
          <p:nvGrpSpPr>
            <p:cNvPr id="546" name="Google Shape;546;p10"/>
            <p:cNvGrpSpPr/>
            <p:nvPr/>
          </p:nvGrpSpPr>
          <p:grpSpPr>
            <a:xfrm>
              <a:off x="8367389" y="4325953"/>
              <a:ext cx="1932283" cy="1932283"/>
              <a:chOff x="8367389" y="4325953"/>
              <a:chExt cx="1932283" cy="1932283"/>
            </a:xfrm>
          </p:grpSpPr>
          <p:grpSp>
            <p:nvGrpSpPr>
              <p:cNvPr id="547" name="Google Shape;547;p10"/>
              <p:cNvGrpSpPr/>
              <p:nvPr/>
            </p:nvGrpSpPr>
            <p:grpSpPr>
              <a:xfrm>
                <a:off x="8367389" y="4325953"/>
                <a:ext cx="1932283" cy="1932283"/>
                <a:chOff x="8367389" y="4325953"/>
                <a:chExt cx="1932283" cy="1932283"/>
              </a:xfrm>
            </p:grpSpPr>
            <p:sp>
              <p:nvSpPr>
                <p:cNvPr id="548" name="Google Shape;548;p10"/>
                <p:cNvSpPr/>
                <p:nvPr/>
              </p:nvSpPr>
              <p:spPr>
                <a:xfrm rot="-2700000">
                  <a:off x="8650365" y="4608929"/>
                  <a:ext cx="1366330" cy="1366330"/>
                </a:xfrm>
                <a:custGeom>
                  <a:rect b="b" l="l" r="r" t="t"/>
                  <a:pathLst>
                    <a:path extrusionOk="0" h="1365571" w="1365571">
                      <a:moveTo>
                        <a:pt x="1365571" y="682786"/>
                      </a:moveTo>
                      <a:cubicBezTo>
                        <a:pt x="1365571" y="1059878"/>
                        <a:pt x="1059878" y="1365571"/>
                        <a:pt x="682785" y="1365571"/>
                      </a:cubicBezTo>
                      <a:cubicBezTo>
                        <a:pt x="305693" y="1365571"/>
                        <a:pt x="0" y="1059878"/>
                        <a:pt x="0" y="682786"/>
                      </a:cubicBezTo>
                      <a:cubicBezTo>
                        <a:pt x="0" y="305694"/>
                        <a:pt x="305693" y="0"/>
                        <a:pt x="682785" y="0"/>
                      </a:cubicBezTo>
                      <a:cubicBezTo>
                        <a:pt x="1059878" y="0"/>
                        <a:pt x="1365571" y="305694"/>
                        <a:pt x="1365571" y="682786"/>
                      </a:cubicBezTo>
                      <a:close/>
                    </a:path>
                  </a:pathLst>
                </a:custGeom>
                <a:solidFill>
                  <a:srgbClr val="FFD0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9" name="Google Shape;549;p10"/>
                <p:cNvSpPr/>
                <p:nvPr/>
              </p:nvSpPr>
              <p:spPr>
                <a:xfrm>
                  <a:off x="8680383" y="4827671"/>
                  <a:ext cx="1336175" cy="1147072"/>
                </a:xfrm>
                <a:custGeom>
                  <a:rect b="b" l="l" r="r" t="t"/>
                  <a:pathLst>
                    <a:path extrusionOk="0" h="1147072" w="1336175">
                      <a:moveTo>
                        <a:pt x="1154430" y="0"/>
                      </a:moveTo>
                      <a:cubicBezTo>
                        <a:pt x="1191126" y="120316"/>
                        <a:pt x="1194736" y="252663"/>
                        <a:pt x="1158641" y="383206"/>
                      </a:cubicBezTo>
                      <a:cubicBezTo>
                        <a:pt x="1056373" y="746559"/>
                        <a:pt x="679784" y="957714"/>
                        <a:pt x="316430" y="856047"/>
                      </a:cubicBezTo>
                      <a:cubicBezTo>
                        <a:pt x="190099" y="820554"/>
                        <a:pt x="82417" y="751974"/>
                        <a:pt x="0" y="662338"/>
                      </a:cubicBezTo>
                      <a:cubicBezTo>
                        <a:pt x="65572" y="877704"/>
                        <a:pt x="235819" y="1055771"/>
                        <a:pt x="468630" y="1121343"/>
                      </a:cubicBezTo>
                      <a:cubicBezTo>
                        <a:pt x="831984" y="1223612"/>
                        <a:pt x="1208572" y="1011856"/>
                        <a:pt x="1310841" y="648502"/>
                      </a:cubicBezTo>
                      <a:cubicBezTo>
                        <a:pt x="1377014" y="411480"/>
                        <a:pt x="1309638" y="168442"/>
                        <a:pt x="1154430" y="0"/>
                      </a:cubicBezTo>
                      <a:close/>
                    </a:path>
                  </a:pathLst>
                </a:custGeom>
                <a:solidFill>
                  <a:srgbClr val="FDC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0" name="Google Shape;550;p10"/>
                <p:cNvSpPr/>
                <p:nvPr/>
              </p:nvSpPr>
              <p:spPr>
                <a:xfrm>
                  <a:off x="8695263" y="4658379"/>
                  <a:ext cx="1249037" cy="870732"/>
                </a:xfrm>
                <a:custGeom>
                  <a:rect b="b" l="l" r="r" t="t"/>
                  <a:pathLst>
                    <a:path extrusionOk="0" h="870732" w="1249037">
                      <a:moveTo>
                        <a:pt x="50091" y="543474"/>
                      </a:moveTo>
                      <a:cubicBezTo>
                        <a:pt x="144538" y="206590"/>
                        <a:pt x="494658" y="9873"/>
                        <a:pt x="832143" y="104321"/>
                      </a:cubicBezTo>
                      <a:cubicBezTo>
                        <a:pt x="1029461" y="159667"/>
                        <a:pt x="1178051" y="302241"/>
                        <a:pt x="1249037" y="478504"/>
                      </a:cubicBezTo>
                      <a:cubicBezTo>
                        <a:pt x="1194895" y="266146"/>
                        <a:pt x="1031867" y="87477"/>
                        <a:pt x="805674" y="23710"/>
                      </a:cubicBezTo>
                      <a:cubicBezTo>
                        <a:pt x="468789" y="-70738"/>
                        <a:pt x="118671" y="125377"/>
                        <a:pt x="23621" y="462862"/>
                      </a:cubicBezTo>
                      <a:cubicBezTo>
                        <a:pt x="-15482" y="603030"/>
                        <a:pt x="-4653" y="745003"/>
                        <a:pt x="45879" y="870733"/>
                      </a:cubicBezTo>
                      <a:cubicBezTo>
                        <a:pt x="19410" y="766660"/>
                        <a:pt x="18808" y="654164"/>
                        <a:pt x="50091" y="543474"/>
                      </a:cubicBezTo>
                      <a:close/>
                    </a:path>
                  </a:pathLst>
                </a:custGeom>
                <a:solidFill>
                  <a:srgbClr val="FFD7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51" name="Google Shape;551;p10"/>
              <p:cNvSpPr/>
              <p:nvPr/>
            </p:nvSpPr>
            <p:spPr>
              <a:xfrm>
                <a:off x="8993678" y="5304774"/>
                <a:ext cx="612648" cy="331126"/>
              </a:xfrm>
              <a:custGeom>
                <a:rect b="b" l="l" r="r" t="t"/>
                <a:pathLst>
                  <a:path extrusionOk="0" h="331126" w="612648">
                    <a:moveTo>
                      <a:pt x="42237" y="11378"/>
                    </a:moveTo>
                    <a:cubicBezTo>
                      <a:pt x="30206" y="-9677"/>
                      <a:pt x="-2279" y="550"/>
                      <a:pt x="127" y="25215"/>
                    </a:cubicBezTo>
                    <a:cubicBezTo>
                      <a:pt x="14565" y="159968"/>
                      <a:pt x="109013" y="279081"/>
                      <a:pt x="247978" y="318184"/>
                    </a:cubicBezTo>
                    <a:cubicBezTo>
                      <a:pt x="384536" y="356684"/>
                      <a:pt x="524704" y="306753"/>
                      <a:pt x="607722" y="202079"/>
                    </a:cubicBezTo>
                    <a:cubicBezTo>
                      <a:pt x="622761" y="182828"/>
                      <a:pt x="600503" y="156961"/>
                      <a:pt x="579448" y="168390"/>
                    </a:cubicBezTo>
                    <a:cubicBezTo>
                      <a:pt x="457327" y="234564"/>
                      <a:pt x="215492" y="309761"/>
                      <a:pt x="42237" y="11378"/>
                    </a:cubicBezTo>
                    <a:close/>
                  </a:path>
                </a:pathLst>
              </a:custGeom>
              <a:solidFill>
                <a:srgbClr val="5E49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52" name="Google Shape;552;p10"/>
              <p:cNvGrpSpPr/>
              <p:nvPr/>
            </p:nvGrpSpPr>
            <p:grpSpPr>
              <a:xfrm>
                <a:off x="8961092" y="5037059"/>
                <a:ext cx="793864" cy="295035"/>
                <a:chOff x="8961092" y="5037059"/>
                <a:chExt cx="793864" cy="295035"/>
              </a:xfrm>
            </p:grpSpPr>
            <p:sp>
              <p:nvSpPr>
                <p:cNvPr id="553" name="Google Shape;553;p10"/>
                <p:cNvSpPr/>
                <p:nvPr/>
              </p:nvSpPr>
              <p:spPr>
                <a:xfrm>
                  <a:off x="8961092" y="5037059"/>
                  <a:ext cx="228981" cy="136218"/>
                </a:xfrm>
                <a:custGeom>
                  <a:rect b="b" l="l" r="r" t="t"/>
                  <a:pathLst>
                    <a:path extrusionOk="0" h="136218" w="228981">
                      <a:moveTo>
                        <a:pt x="228829" y="113058"/>
                      </a:moveTo>
                      <a:cubicBezTo>
                        <a:pt x="223414" y="61322"/>
                        <a:pt x="187320" y="18610"/>
                        <a:pt x="137388" y="4774"/>
                      </a:cubicBezTo>
                      <a:cubicBezTo>
                        <a:pt x="88660" y="-9063"/>
                        <a:pt x="36323" y="7782"/>
                        <a:pt x="4439" y="47486"/>
                      </a:cubicBezTo>
                      <a:cubicBezTo>
                        <a:pt x="-1576" y="55306"/>
                        <a:pt x="-1576" y="65533"/>
                        <a:pt x="5041" y="73354"/>
                      </a:cubicBezTo>
                      <a:cubicBezTo>
                        <a:pt x="11057" y="80573"/>
                        <a:pt x="21885" y="82979"/>
                        <a:pt x="30308" y="78166"/>
                      </a:cubicBezTo>
                      <a:cubicBezTo>
                        <a:pt x="76629" y="52900"/>
                        <a:pt x="142201" y="40868"/>
                        <a:pt x="191530" y="125691"/>
                      </a:cubicBezTo>
                      <a:cubicBezTo>
                        <a:pt x="194538" y="130504"/>
                        <a:pt x="198750" y="133512"/>
                        <a:pt x="203562" y="135316"/>
                      </a:cubicBezTo>
                      <a:cubicBezTo>
                        <a:pt x="207171" y="136520"/>
                        <a:pt x="211383" y="136520"/>
                        <a:pt x="215593" y="135316"/>
                      </a:cubicBezTo>
                      <a:cubicBezTo>
                        <a:pt x="224016" y="131707"/>
                        <a:pt x="230031" y="122683"/>
                        <a:pt x="228829" y="11305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4" name="Google Shape;554;p10"/>
                <p:cNvSpPr/>
                <p:nvPr/>
              </p:nvSpPr>
              <p:spPr>
                <a:xfrm>
                  <a:off x="9525975" y="5195876"/>
                  <a:ext cx="228981" cy="136218"/>
                </a:xfrm>
                <a:custGeom>
                  <a:rect b="b" l="l" r="r" t="t"/>
                  <a:pathLst>
                    <a:path extrusionOk="0" h="136218" w="228981">
                      <a:moveTo>
                        <a:pt x="228828" y="113058"/>
                      </a:moveTo>
                      <a:cubicBezTo>
                        <a:pt x="223414" y="61322"/>
                        <a:pt x="187320" y="18610"/>
                        <a:pt x="137388" y="4774"/>
                      </a:cubicBezTo>
                      <a:cubicBezTo>
                        <a:pt x="88660" y="-9063"/>
                        <a:pt x="36323" y="7782"/>
                        <a:pt x="4439" y="47486"/>
                      </a:cubicBezTo>
                      <a:cubicBezTo>
                        <a:pt x="-1576" y="55306"/>
                        <a:pt x="-1576" y="65533"/>
                        <a:pt x="5041" y="73354"/>
                      </a:cubicBezTo>
                      <a:cubicBezTo>
                        <a:pt x="11057" y="81174"/>
                        <a:pt x="21885" y="82979"/>
                        <a:pt x="30307" y="78166"/>
                      </a:cubicBezTo>
                      <a:cubicBezTo>
                        <a:pt x="76629" y="52900"/>
                        <a:pt x="142201" y="40868"/>
                        <a:pt x="191530" y="125691"/>
                      </a:cubicBezTo>
                      <a:cubicBezTo>
                        <a:pt x="194538" y="130504"/>
                        <a:pt x="198749" y="133512"/>
                        <a:pt x="203562" y="135316"/>
                      </a:cubicBezTo>
                      <a:cubicBezTo>
                        <a:pt x="207171" y="136520"/>
                        <a:pt x="211383" y="136520"/>
                        <a:pt x="215593" y="135316"/>
                      </a:cubicBezTo>
                      <a:cubicBezTo>
                        <a:pt x="224016" y="131707"/>
                        <a:pt x="230031" y="122683"/>
                        <a:pt x="228828" y="113058"/>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555" name="Google Shape;555;p10"/>
            <p:cNvGrpSpPr/>
            <p:nvPr/>
          </p:nvGrpSpPr>
          <p:grpSpPr>
            <a:xfrm>
              <a:off x="8660241" y="5090699"/>
              <a:ext cx="1281805" cy="587432"/>
              <a:chOff x="8660241" y="5090699"/>
              <a:chExt cx="1281805" cy="587432"/>
            </a:xfrm>
          </p:grpSpPr>
          <p:sp>
            <p:nvSpPr>
              <p:cNvPr id="556" name="Google Shape;556;p10"/>
              <p:cNvSpPr/>
              <p:nvPr/>
            </p:nvSpPr>
            <p:spPr>
              <a:xfrm rot="-1759126">
                <a:off x="8703338" y="5133796"/>
                <a:ext cx="238385" cy="238385"/>
              </a:xfrm>
              <a:custGeom>
                <a:rect b="b" l="l" r="r" t="t"/>
                <a:pathLst>
                  <a:path extrusionOk="0" h="238224" w="238224">
                    <a:moveTo>
                      <a:pt x="238225" y="119112"/>
                    </a:moveTo>
                    <a:cubicBezTo>
                      <a:pt x="238225" y="184896"/>
                      <a:pt x="184896" y="238225"/>
                      <a:pt x="119112" y="238225"/>
                    </a:cubicBezTo>
                    <a:cubicBezTo>
                      <a:pt x="53328" y="238225"/>
                      <a:pt x="-1" y="184896"/>
                      <a:pt x="-1" y="119112"/>
                    </a:cubicBezTo>
                    <a:cubicBezTo>
                      <a:pt x="-1" y="53328"/>
                      <a:pt x="53328" y="0"/>
                      <a:pt x="119112" y="0"/>
                    </a:cubicBezTo>
                    <a:cubicBezTo>
                      <a:pt x="184896" y="0"/>
                      <a:pt x="238225" y="53328"/>
                      <a:pt x="238225" y="119112"/>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7" name="Google Shape;557;p10"/>
              <p:cNvSpPr/>
              <p:nvPr/>
            </p:nvSpPr>
            <p:spPr>
              <a:xfrm rot="-4179716">
                <a:off x="9669902" y="5405986"/>
                <a:ext cx="238178" cy="238178"/>
              </a:xfrm>
              <a:custGeom>
                <a:rect b="b" l="l" r="r" t="t"/>
                <a:pathLst>
                  <a:path extrusionOk="0" h="238218" w="238218">
                    <a:moveTo>
                      <a:pt x="238219" y="119110"/>
                    </a:moveTo>
                    <a:cubicBezTo>
                      <a:pt x="238219" y="184892"/>
                      <a:pt x="184892" y="238219"/>
                      <a:pt x="119109" y="238219"/>
                    </a:cubicBezTo>
                    <a:cubicBezTo>
                      <a:pt x="53327" y="238219"/>
                      <a:pt x="-1" y="184892"/>
                      <a:pt x="-1" y="119110"/>
                    </a:cubicBezTo>
                    <a:cubicBezTo>
                      <a:pt x="-1" y="53327"/>
                      <a:pt x="53326" y="0"/>
                      <a:pt x="119109" y="0"/>
                    </a:cubicBezTo>
                    <a:cubicBezTo>
                      <a:pt x="184891" y="0"/>
                      <a:pt x="238219" y="53327"/>
                      <a:pt x="238219" y="119110"/>
                    </a:cubicBezTo>
                    <a:close/>
                  </a:path>
                </a:pathLst>
              </a:custGeom>
              <a:solidFill>
                <a:srgbClr val="F5A6A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pic>
        <p:nvPicPr>
          <p:cNvPr id="558" name="Google Shape;558;p10"/>
          <p:cNvPicPr preferRelativeResize="0"/>
          <p:nvPr/>
        </p:nvPicPr>
        <p:blipFill rotWithShape="1">
          <a:blip r:embed="rId2">
            <a:alphaModFix/>
          </a:blip>
          <a:srcRect b="7045" l="9164" r="9164" t="11516"/>
          <a:stretch/>
        </p:blipFill>
        <p:spPr>
          <a:xfrm>
            <a:off x="4022288" y="443175"/>
            <a:ext cx="4201800" cy="4215300"/>
          </a:xfrm>
          <a:prstGeom prst="ellipse">
            <a:avLst/>
          </a:prstGeom>
          <a:noFill/>
          <a:ln>
            <a:noFill/>
          </a:ln>
        </p:spPr>
      </p:pic>
      <p:sp>
        <p:nvSpPr>
          <p:cNvPr id="559" name="Google Shape;559;p10"/>
          <p:cNvSpPr/>
          <p:nvPr/>
        </p:nvSpPr>
        <p:spPr>
          <a:xfrm>
            <a:off x="50657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560" name="Google Shape;560;p10"/>
          <p:cNvSpPr/>
          <p:nvPr/>
        </p:nvSpPr>
        <p:spPr>
          <a:xfrm>
            <a:off x="429105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i="0" sz="2400" u="none" cap="none" strike="noStrike">
              <a:solidFill>
                <a:srgbClr val="000000"/>
              </a:solidFill>
              <a:latin typeface="Gochi Hand"/>
              <a:ea typeface="Gochi Hand"/>
              <a:cs typeface="Gochi Hand"/>
              <a:sym typeface="Gochi Hand"/>
            </a:endParaRPr>
          </a:p>
        </p:txBody>
      </p:sp>
      <p:sp>
        <p:nvSpPr>
          <p:cNvPr id="561" name="Google Shape;561;p10"/>
          <p:cNvSpPr/>
          <p:nvPr/>
        </p:nvSpPr>
        <p:spPr>
          <a:xfrm>
            <a:off x="8075536" y="5181388"/>
            <a:ext cx="3609900" cy="12315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aseline="30000" i="0" sz="2400" u="none" cap="none" strike="noStrike">
              <a:solidFill>
                <a:srgbClr val="000000"/>
              </a:solidFill>
              <a:latin typeface="Gochi Hand"/>
              <a:ea typeface="Gochi Hand"/>
              <a:cs typeface="Gochi Hand"/>
              <a:sym typeface="Gochi Han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5"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gradFill>
          <a:gsLst>
            <a:gs pos="0">
              <a:schemeClr val="dk2"/>
            </a:gs>
            <a:gs pos="100000">
              <a:schemeClr val="accent5"/>
            </a:gs>
          </a:gsLst>
          <a:lin ang="8100019" scaled="0"/>
        </a:gradFill>
      </p:bgPr>
    </p:bg>
    <p:spTree>
      <p:nvGrpSpPr>
        <p:cNvPr id="5" name="Shape 5"/>
        <p:cNvGrpSpPr/>
        <p:nvPr/>
      </p:nvGrpSpPr>
      <p:grpSpPr>
        <a:xfrm>
          <a:off x="0" y="0"/>
          <a:ext cx="0" cy="0"/>
          <a:chOff x="0" y="0"/>
          <a:chExt cx="0" cy="0"/>
        </a:xfrm>
      </p:grpSpPr>
      <p:grpSp>
        <p:nvGrpSpPr>
          <p:cNvPr id="6" name="Google Shape;6;p1"/>
          <p:cNvGrpSpPr/>
          <p:nvPr/>
        </p:nvGrpSpPr>
        <p:grpSpPr>
          <a:xfrm>
            <a:off x="1684532" y="438513"/>
            <a:ext cx="8875239" cy="6260774"/>
            <a:chOff x="1684532" y="438513"/>
            <a:chExt cx="8875239" cy="6260774"/>
          </a:xfrm>
        </p:grpSpPr>
        <p:sp>
          <p:nvSpPr>
            <p:cNvPr id="7" name="Google Shape;7;p1"/>
            <p:cNvSpPr/>
            <p:nvPr/>
          </p:nvSpPr>
          <p:spPr>
            <a:xfrm>
              <a:off x="1796535" y="1835361"/>
              <a:ext cx="348694" cy="338248"/>
            </a:xfrm>
            <a:custGeom>
              <a:rect b="b" l="l" r="r" t="t"/>
              <a:pathLst>
                <a:path extrusionOk="0" h="338248" w="348694">
                  <a:moveTo>
                    <a:pt x="344270" y="77164"/>
                  </a:moveTo>
                  <a:cubicBezTo>
                    <a:pt x="344270" y="77164"/>
                    <a:pt x="344270" y="76562"/>
                    <a:pt x="344270" y="76562"/>
                  </a:cubicBezTo>
                  <a:cubicBezTo>
                    <a:pt x="331035" y="25428"/>
                    <a:pt x="281705" y="-11268"/>
                    <a:pt x="226360" y="3169"/>
                  </a:cubicBezTo>
                  <a:cubicBezTo>
                    <a:pt x="182445" y="14599"/>
                    <a:pt x="164999" y="53101"/>
                    <a:pt x="164398" y="84984"/>
                  </a:cubicBezTo>
                  <a:lnTo>
                    <a:pt x="164398" y="84984"/>
                  </a:lnTo>
                  <a:cubicBezTo>
                    <a:pt x="148155" y="57913"/>
                    <a:pt x="113865" y="32647"/>
                    <a:pt x="69950" y="44678"/>
                  </a:cubicBezTo>
                  <a:cubicBezTo>
                    <a:pt x="14604" y="59116"/>
                    <a:pt x="-10060" y="115665"/>
                    <a:pt x="3776" y="166799"/>
                  </a:cubicBezTo>
                  <a:cubicBezTo>
                    <a:pt x="3776" y="166799"/>
                    <a:pt x="3776" y="167401"/>
                    <a:pt x="3776" y="167401"/>
                  </a:cubicBezTo>
                  <a:cubicBezTo>
                    <a:pt x="6182" y="178831"/>
                    <a:pt x="36261" y="291326"/>
                    <a:pt x="231173" y="338249"/>
                  </a:cubicBezTo>
                  <a:lnTo>
                    <a:pt x="231173" y="338249"/>
                  </a:lnTo>
                  <a:cubicBezTo>
                    <a:pt x="231173" y="338249"/>
                    <a:pt x="231173" y="338249"/>
                    <a:pt x="231173" y="338249"/>
                  </a:cubicBezTo>
                  <a:cubicBezTo>
                    <a:pt x="231173" y="338249"/>
                    <a:pt x="231173" y="338249"/>
                    <a:pt x="231173" y="338249"/>
                  </a:cubicBezTo>
                  <a:cubicBezTo>
                    <a:pt x="231173" y="338249"/>
                    <a:pt x="231173" y="338249"/>
                    <a:pt x="231173" y="338249"/>
                  </a:cubicBezTo>
                  <a:cubicBezTo>
                    <a:pt x="231173" y="338249"/>
                    <a:pt x="231173" y="338249"/>
                    <a:pt x="231173" y="338249"/>
                  </a:cubicBezTo>
                  <a:lnTo>
                    <a:pt x="231173" y="338249"/>
                  </a:lnTo>
                  <a:cubicBezTo>
                    <a:pt x="376755" y="201089"/>
                    <a:pt x="347278" y="88594"/>
                    <a:pt x="344270" y="77164"/>
                  </a:cubicBezTo>
                  <a:close/>
                </a:path>
              </a:pathLst>
            </a:custGeom>
            <a:solidFill>
              <a:srgbClr val="EE51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 name="Google Shape;8;p1"/>
            <p:cNvSpPr/>
            <p:nvPr/>
          </p:nvSpPr>
          <p:spPr>
            <a:xfrm>
              <a:off x="4893431" y="6109290"/>
              <a:ext cx="240523" cy="233862"/>
            </a:xfrm>
            <a:custGeom>
              <a:rect b="b" l="l" r="r" t="t"/>
              <a:pathLst>
                <a:path extrusionOk="0" h="233862" w="240523">
                  <a:moveTo>
                    <a:pt x="237221" y="53389"/>
                  </a:moveTo>
                  <a:cubicBezTo>
                    <a:pt x="237221" y="52787"/>
                    <a:pt x="237221" y="52787"/>
                    <a:pt x="237221" y="53389"/>
                  </a:cubicBezTo>
                  <a:cubicBezTo>
                    <a:pt x="227596" y="17896"/>
                    <a:pt x="193907" y="-7972"/>
                    <a:pt x="156008" y="2255"/>
                  </a:cubicBezTo>
                  <a:cubicBezTo>
                    <a:pt x="125929" y="10076"/>
                    <a:pt x="113897" y="36545"/>
                    <a:pt x="113296" y="58803"/>
                  </a:cubicBezTo>
                  <a:lnTo>
                    <a:pt x="113296" y="58803"/>
                  </a:lnTo>
                  <a:cubicBezTo>
                    <a:pt x="101866" y="40154"/>
                    <a:pt x="78404" y="22709"/>
                    <a:pt x="48325" y="31131"/>
                  </a:cubicBezTo>
                  <a:cubicBezTo>
                    <a:pt x="10426" y="41358"/>
                    <a:pt x="-7020" y="79859"/>
                    <a:pt x="2605" y="115352"/>
                  </a:cubicBezTo>
                  <a:cubicBezTo>
                    <a:pt x="2605" y="115352"/>
                    <a:pt x="2605" y="115953"/>
                    <a:pt x="2605" y="115953"/>
                  </a:cubicBezTo>
                  <a:cubicBezTo>
                    <a:pt x="4410" y="123774"/>
                    <a:pt x="24864" y="201378"/>
                    <a:pt x="159617" y="233863"/>
                  </a:cubicBezTo>
                  <a:lnTo>
                    <a:pt x="159617" y="233863"/>
                  </a:lnTo>
                  <a:cubicBezTo>
                    <a:pt x="159617" y="233863"/>
                    <a:pt x="159617" y="233863"/>
                    <a:pt x="159617" y="233863"/>
                  </a:cubicBezTo>
                  <a:cubicBezTo>
                    <a:pt x="159617" y="233863"/>
                    <a:pt x="159617" y="233863"/>
                    <a:pt x="159617" y="233863"/>
                  </a:cubicBezTo>
                  <a:cubicBezTo>
                    <a:pt x="159617" y="233863"/>
                    <a:pt x="159617" y="233863"/>
                    <a:pt x="159617" y="233863"/>
                  </a:cubicBezTo>
                  <a:cubicBezTo>
                    <a:pt x="159617" y="233863"/>
                    <a:pt x="159617" y="233863"/>
                    <a:pt x="159617" y="233863"/>
                  </a:cubicBezTo>
                  <a:lnTo>
                    <a:pt x="159617" y="233863"/>
                  </a:lnTo>
                  <a:cubicBezTo>
                    <a:pt x="260081" y="138212"/>
                    <a:pt x="239627" y="60608"/>
                    <a:pt x="237221" y="53389"/>
                  </a:cubicBezTo>
                  <a:close/>
                </a:path>
              </a:pathLst>
            </a:custGeom>
            <a:solidFill>
              <a:srgbClr val="EE5181">
                <a:alpha val="600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 name="Google Shape;9;p1"/>
            <p:cNvSpPr/>
            <p:nvPr/>
          </p:nvSpPr>
          <p:spPr>
            <a:xfrm>
              <a:off x="9928655" y="4463592"/>
              <a:ext cx="212209" cy="199953"/>
            </a:xfrm>
            <a:custGeom>
              <a:rect b="b" l="l" r="r" t="t"/>
              <a:pathLst>
                <a:path extrusionOk="0" h="199953" w="212209">
                  <a:moveTo>
                    <a:pt x="211947" y="56176"/>
                  </a:moveTo>
                  <a:cubicBezTo>
                    <a:pt x="211947" y="55574"/>
                    <a:pt x="211947" y="55574"/>
                    <a:pt x="211947" y="56176"/>
                  </a:cubicBezTo>
                  <a:cubicBezTo>
                    <a:pt x="208939" y="24292"/>
                    <a:pt x="183673" y="-2779"/>
                    <a:pt x="149382" y="229"/>
                  </a:cubicBezTo>
                  <a:cubicBezTo>
                    <a:pt x="122311" y="2635"/>
                    <a:pt x="107874" y="23691"/>
                    <a:pt x="104264" y="42339"/>
                  </a:cubicBezTo>
                  <a:lnTo>
                    <a:pt x="104264" y="42339"/>
                  </a:lnTo>
                  <a:cubicBezTo>
                    <a:pt x="97045" y="24292"/>
                    <a:pt x="79599" y="6245"/>
                    <a:pt x="52528" y="8651"/>
                  </a:cubicBezTo>
                  <a:cubicBezTo>
                    <a:pt x="18239" y="11659"/>
                    <a:pt x="-2215" y="42339"/>
                    <a:pt x="191" y="74223"/>
                  </a:cubicBezTo>
                  <a:cubicBezTo>
                    <a:pt x="191" y="74223"/>
                    <a:pt x="191" y="74825"/>
                    <a:pt x="191" y="74825"/>
                  </a:cubicBezTo>
                  <a:cubicBezTo>
                    <a:pt x="793" y="81442"/>
                    <a:pt x="6809" y="151827"/>
                    <a:pt x="117499" y="199953"/>
                  </a:cubicBezTo>
                  <a:lnTo>
                    <a:pt x="117499" y="199953"/>
                  </a:lnTo>
                  <a:cubicBezTo>
                    <a:pt x="117499" y="199953"/>
                    <a:pt x="117499" y="199953"/>
                    <a:pt x="117499" y="199953"/>
                  </a:cubicBezTo>
                  <a:cubicBezTo>
                    <a:pt x="117499" y="199953"/>
                    <a:pt x="117499" y="199953"/>
                    <a:pt x="117499" y="199953"/>
                  </a:cubicBezTo>
                  <a:cubicBezTo>
                    <a:pt x="117499" y="199953"/>
                    <a:pt x="117499" y="199953"/>
                    <a:pt x="117499" y="199953"/>
                  </a:cubicBezTo>
                  <a:cubicBezTo>
                    <a:pt x="117499" y="199953"/>
                    <a:pt x="117499" y="199953"/>
                    <a:pt x="117499" y="199953"/>
                  </a:cubicBezTo>
                  <a:lnTo>
                    <a:pt x="117499" y="199953"/>
                  </a:lnTo>
                  <a:cubicBezTo>
                    <a:pt x="218564" y="133178"/>
                    <a:pt x="212548" y="62793"/>
                    <a:pt x="211947" y="56176"/>
                  </a:cubicBezTo>
                  <a:close/>
                </a:path>
              </a:pathLst>
            </a:custGeom>
            <a:solidFill>
              <a:srgbClr val="EE5181">
                <a:alpha val="600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 name="Google Shape;10;p1"/>
            <p:cNvSpPr/>
            <p:nvPr/>
          </p:nvSpPr>
          <p:spPr>
            <a:xfrm>
              <a:off x="8037601" y="5980554"/>
              <a:ext cx="153851" cy="146632"/>
            </a:xfrm>
            <a:custGeom>
              <a:rect b="b" l="l" r="r" t="t"/>
              <a:pathLst>
                <a:path extrusionOk="0" h="146632" w="153851">
                  <a:moveTo>
                    <a:pt x="153283" y="60607"/>
                  </a:moveTo>
                  <a:cubicBezTo>
                    <a:pt x="153283" y="60607"/>
                    <a:pt x="153283" y="60607"/>
                    <a:pt x="153283" y="60607"/>
                  </a:cubicBezTo>
                  <a:cubicBezTo>
                    <a:pt x="156893" y="37145"/>
                    <a:pt x="143057" y="14285"/>
                    <a:pt x="118392" y="10676"/>
                  </a:cubicBezTo>
                  <a:cubicBezTo>
                    <a:pt x="98540" y="7668"/>
                    <a:pt x="85305" y="20301"/>
                    <a:pt x="79289" y="32934"/>
                  </a:cubicBezTo>
                  <a:lnTo>
                    <a:pt x="79289" y="32934"/>
                  </a:lnTo>
                  <a:cubicBezTo>
                    <a:pt x="77485" y="19098"/>
                    <a:pt x="67860" y="3457"/>
                    <a:pt x="48007" y="449"/>
                  </a:cubicBezTo>
                  <a:cubicBezTo>
                    <a:pt x="23343" y="-3160"/>
                    <a:pt x="3490" y="15489"/>
                    <a:pt x="482" y="38348"/>
                  </a:cubicBezTo>
                  <a:cubicBezTo>
                    <a:pt x="482" y="38348"/>
                    <a:pt x="482" y="38348"/>
                    <a:pt x="482" y="38950"/>
                  </a:cubicBezTo>
                  <a:cubicBezTo>
                    <a:pt x="-119" y="43763"/>
                    <a:pt x="-7338" y="94295"/>
                    <a:pt x="63047" y="146633"/>
                  </a:cubicBezTo>
                  <a:lnTo>
                    <a:pt x="63047" y="146633"/>
                  </a:lnTo>
                  <a:cubicBezTo>
                    <a:pt x="63047" y="146633"/>
                    <a:pt x="63047" y="146633"/>
                    <a:pt x="63047" y="146633"/>
                  </a:cubicBezTo>
                  <a:cubicBezTo>
                    <a:pt x="63047" y="146633"/>
                    <a:pt x="63047" y="146633"/>
                    <a:pt x="63047" y="146633"/>
                  </a:cubicBezTo>
                  <a:cubicBezTo>
                    <a:pt x="63047" y="146633"/>
                    <a:pt x="63047" y="146633"/>
                    <a:pt x="63047" y="146633"/>
                  </a:cubicBezTo>
                  <a:cubicBezTo>
                    <a:pt x="63047" y="146633"/>
                    <a:pt x="63047" y="146633"/>
                    <a:pt x="63047" y="146633"/>
                  </a:cubicBezTo>
                  <a:lnTo>
                    <a:pt x="63047" y="146633"/>
                  </a:lnTo>
                  <a:cubicBezTo>
                    <a:pt x="144861" y="116554"/>
                    <a:pt x="152682" y="66021"/>
                    <a:pt x="153283" y="60607"/>
                  </a:cubicBezTo>
                  <a:close/>
                </a:path>
              </a:pathLst>
            </a:custGeom>
            <a:solidFill>
              <a:srgbClr val="EE5181">
                <a:alpha val="600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 name="Google Shape;11;p1"/>
            <p:cNvSpPr/>
            <p:nvPr/>
          </p:nvSpPr>
          <p:spPr>
            <a:xfrm>
              <a:off x="3337492" y="6262065"/>
              <a:ext cx="452109" cy="437222"/>
            </a:xfrm>
            <a:custGeom>
              <a:rect b="b" l="l" r="r" t="t"/>
              <a:pathLst>
                <a:path extrusionOk="0" h="437222" w="452109">
                  <a:moveTo>
                    <a:pt x="446826" y="216443"/>
                  </a:moveTo>
                  <a:cubicBezTo>
                    <a:pt x="446826" y="215841"/>
                    <a:pt x="446826" y="215841"/>
                    <a:pt x="447428" y="215240"/>
                  </a:cubicBezTo>
                  <a:cubicBezTo>
                    <a:pt x="464873" y="149066"/>
                    <a:pt x="432990" y="76275"/>
                    <a:pt x="361402" y="57627"/>
                  </a:cubicBezTo>
                  <a:cubicBezTo>
                    <a:pt x="304252" y="42587"/>
                    <a:pt x="260938" y="75072"/>
                    <a:pt x="239281" y="109964"/>
                  </a:cubicBezTo>
                  <a:lnTo>
                    <a:pt x="239281" y="109964"/>
                  </a:lnTo>
                  <a:cubicBezTo>
                    <a:pt x="238078" y="68455"/>
                    <a:pt x="215820" y="19125"/>
                    <a:pt x="158670" y="4086"/>
                  </a:cubicBezTo>
                  <a:cubicBezTo>
                    <a:pt x="87082" y="-14563"/>
                    <a:pt x="23314" y="32961"/>
                    <a:pt x="5869" y="99135"/>
                  </a:cubicBezTo>
                  <a:cubicBezTo>
                    <a:pt x="5869" y="99737"/>
                    <a:pt x="5869" y="99737"/>
                    <a:pt x="5869" y="100339"/>
                  </a:cubicBezTo>
                  <a:cubicBezTo>
                    <a:pt x="1658" y="114777"/>
                    <a:pt x="-36242" y="260358"/>
                    <a:pt x="152654" y="437223"/>
                  </a:cubicBezTo>
                  <a:lnTo>
                    <a:pt x="152654" y="437223"/>
                  </a:lnTo>
                  <a:cubicBezTo>
                    <a:pt x="152654" y="437223"/>
                    <a:pt x="152654" y="437223"/>
                    <a:pt x="152654" y="437223"/>
                  </a:cubicBezTo>
                  <a:cubicBezTo>
                    <a:pt x="152654" y="437223"/>
                    <a:pt x="152654" y="437223"/>
                    <a:pt x="152654" y="437223"/>
                  </a:cubicBezTo>
                  <a:cubicBezTo>
                    <a:pt x="152654" y="437223"/>
                    <a:pt x="152654" y="437223"/>
                    <a:pt x="152654" y="437223"/>
                  </a:cubicBezTo>
                  <a:cubicBezTo>
                    <a:pt x="152654" y="437223"/>
                    <a:pt x="152654" y="437223"/>
                    <a:pt x="152654" y="437223"/>
                  </a:cubicBezTo>
                  <a:lnTo>
                    <a:pt x="152654" y="437223"/>
                  </a:lnTo>
                  <a:cubicBezTo>
                    <a:pt x="404715" y="377065"/>
                    <a:pt x="443216" y="230881"/>
                    <a:pt x="446826" y="216443"/>
                  </a:cubicBezTo>
                  <a:close/>
                </a:path>
              </a:pathLst>
            </a:custGeom>
            <a:solidFill>
              <a:srgbClr val="EE51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 name="Google Shape;12;p1"/>
            <p:cNvSpPr/>
            <p:nvPr/>
          </p:nvSpPr>
          <p:spPr>
            <a:xfrm>
              <a:off x="6665276" y="4906085"/>
              <a:ext cx="318431" cy="308506"/>
            </a:xfrm>
            <a:custGeom>
              <a:rect b="b" l="l" r="r" t="t"/>
              <a:pathLst>
                <a:path extrusionOk="0" h="308506" w="318431">
                  <a:moveTo>
                    <a:pt x="315232" y="152096"/>
                  </a:moveTo>
                  <a:cubicBezTo>
                    <a:pt x="315232" y="152096"/>
                    <a:pt x="315232" y="151494"/>
                    <a:pt x="315232" y="151494"/>
                  </a:cubicBezTo>
                  <a:cubicBezTo>
                    <a:pt x="327263" y="105173"/>
                    <a:pt x="305005" y="53437"/>
                    <a:pt x="254472" y="40202"/>
                  </a:cubicBezTo>
                  <a:cubicBezTo>
                    <a:pt x="214166" y="29374"/>
                    <a:pt x="183486" y="52234"/>
                    <a:pt x="168447" y="77500"/>
                  </a:cubicBezTo>
                  <a:lnTo>
                    <a:pt x="168447" y="77500"/>
                  </a:lnTo>
                  <a:cubicBezTo>
                    <a:pt x="167845" y="48624"/>
                    <a:pt x="151602" y="13131"/>
                    <a:pt x="111898" y="2904"/>
                  </a:cubicBezTo>
                  <a:cubicBezTo>
                    <a:pt x="61365" y="-10331"/>
                    <a:pt x="16247" y="23358"/>
                    <a:pt x="4215" y="69680"/>
                  </a:cubicBezTo>
                  <a:cubicBezTo>
                    <a:pt x="4215" y="69680"/>
                    <a:pt x="4215" y="70281"/>
                    <a:pt x="4215" y="70281"/>
                  </a:cubicBezTo>
                  <a:cubicBezTo>
                    <a:pt x="1207" y="80508"/>
                    <a:pt x="-25864" y="183378"/>
                    <a:pt x="108289" y="308506"/>
                  </a:cubicBezTo>
                  <a:lnTo>
                    <a:pt x="108289" y="308506"/>
                  </a:lnTo>
                  <a:cubicBezTo>
                    <a:pt x="108289" y="308506"/>
                    <a:pt x="108289" y="308506"/>
                    <a:pt x="108289" y="308506"/>
                  </a:cubicBezTo>
                  <a:cubicBezTo>
                    <a:pt x="108289" y="308506"/>
                    <a:pt x="108289" y="308506"/>
                    <a:pt x="108289" y="308506"/>
                  </a:cubicBezTo>
                  <a:cubicBezTo>
                    <a:pt x="108289" y="308506"/>
                    <a:pt x="108289" y="308506"/>
                    <a:pt x="108289" y="308506"/>
                  </a:cubicBezTo>
                  <a:cubicBezTo>
                    <a:pt x="108289" y="308506"/>
                    <a:pt x="108289" y="308506"/>
                    <a:pt x="108289" y="308506"/>
                  </a:cubicBezTo>
                  <a:lnTo>
                    <a:pt x="108289" y="308506"/>
                  </a:lnTo>
                  <a:cubicBezTo>
                    <a:pt x="285153" y="265794"/>
                    <a:pt x="312826" y="162323"/>
                    <a:pt x="315232" y="152096"/>
                  </a:cubicBezTo>
                  <a:close/>
                </a:path>
              </a:pathLst>
            </a:custGeom>
            <a:solidFill>
              <a:srgbClr val="EE51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 name="Google Shape;13;p1"/>
            <p:cNvSpPr/>
            <p:nvPr/>
          </p:nvSpPr>
          <p:spPr>
            <a:xfrm>
              <a:off x="10107662" y="5862015"/>
              <a:ext cx="452109" cy="437222"/>
            </a:xfrm>
            <a:custGeom>
              <a:rect b="b" l="l" r="r" t="t"/>
              <a:pathLst>
                <a:path extrusionOk="0" h="437222" w="452109">
                  <a:moveTo>
                    <a:pt x="446826" y="216443"/>
                  </a:moveTo>
                  <a:cubicBezTo>
                    <a:pt x="446826" y="215842"/>
                    <a:pt x="446826" y="215842"/>
                    <a:pt x="447428" y="215240"/>
                  </a:cubicBezTo>
                  <a:cubicBezTo>
                    <a:pt x="464874" y="149066"/>
                    <a:pt x="432990" y="76275"/>
                    <a:pt x="361402" y="57626"/>
                  </a:cubicBezTo>
                  <a:cubicBezTo>
                    <a:pt x="304252" y="42587"/>
                    <a:pt x="260938" y="75072"/>
                    <a:pt x="239281" y="109964"/>
                  </a:cubicBezTo>
                  <a:lnTo>
                    <a:pt x="239281" y="109964"/>
                  </a:lnTo>
                  <a:cubicBezTo>
                    <a:pt x="238078" y="68455"/>
                    <a:pt x="215820" y="19125"/>
                    <a:pt x="158670" y="4086"/>
                  </a:cubicBezTo>
                  <a:cubicBezTo>
                    <a:pt x="87082" y="-14563"/>
                    <a:pt x="23314" y="32962"/>
                    <a:pt x="5869" y="99135"/>
                  </a:cubicBezTo>
                  <a:cubicBezTo>
                    <a:pt x="5869" y="99737"/>
                    <a:pt x="5869" y="99737"/>
                    <a:pt x="5869" y="100339"/>
                  </a:cubicBezTo>
                  <a:cubicBezTo>
                    <a:pt x="1658" y="114776"/>
                    <a:pt x="-36242" y="260358"/>
                    <a:pt x="152654" y="437223"/>
                  </a:cubicBezTo>
                  <a:lnTo>
                    <a:pt x="152654" y="437223"/>
                  </a:lnTo>
                  <a:cubicBezTo>
                    <a:pt x="152654" y="437223"/>
                    <a:pt x="152654" y="437223"/>
                    <a:pt x="152654" y="437223"/>
                  </a:cubicBezTo>
                  <a:cubicBezTo>
                    <a:pt x="152654" y="437223"/>
                    <a:pt x="152654" y="437223"/>
                    <a:pt x="152654" y="437223"/>
                  </a:cubicBezTo>
                  <a:cubicBezTo>
                    <a:pt x="152654" y="437223"/>
                    <a:pt x="152654" y="437223"/>
                    <a:pt x="152654" y="437223"/>
                  </a:cubicBezTo>
                  <a:cubicBezTo>
                    <a:pt x="152654" y="437223"/>
                    <a:pt x="152654" y="437223"/>
                    <a:pt x="152654" y="437223"/>
                  </a:cubicBezTo>
                  <a:lnTo>
                    <a:pt x="152654" y="437223"/>
                  </a:lnTo>
                  <a:cubicBezTo>
                    <a:pt x="404716" y="377065"/>
                    <a:pt x="443217" y="230881"/>
                    <a:pt x="446826" y="216443"/>
                  </a:cubicBezTo>
                  <a:close/>
                </a:path>
              </a:pathLst>
            </a:custGeom>
            <a:solidFill>
              <a:srgbClr val="EE51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 name="Google Shape;14;p1"/>
            <p:cNvSpPr/>
            <p:nvPr/>
          </p:nvSpPr>
          <p:spPr>
            <a:xfrm>
              <a:off x="10002682" y="1263910"/>
              <a:ext cx="331468" cy="313534"/>
            </a:xfrm>
            <a:custGeom>
              <a:rect b="b" l="l" r="r" t="t"/>
              <a:pathLst>
                <a:path extrusionOk="0" h="313534" w="331468">
                  <a:moveTo>
                    <a:pt x="330424" y="84333"/>
                  </a:moveTo>
                  <a:cubicBezTo>
                    <a:pt x="330424" y="84333"/>
                    <a:pt x="330424" y="83732"/>
                    <a:pt x="330424" y="83732"/>
                  </a:cubicBezTo>
                  <a:cubicBezTo>
                    <a:pt x="324408" y="34402"/>
                    <a:pt x="282899" y="-5904"/>
                    <a:pt x="229359" y="714"/>
                  </a:cubicBezTo>
                  <a:cubicBezTo>
                    <a:pt x="186647" y="6128"/>
                    <a:pt x="166194" y="39816"/>
                    <a:pt x="161381" y="69294"/>
                  </a:cubicBezTo>
                  <a:lnTo>
                    <a:pt x="161381" y="69294"/>
                  </a:lnTo>
                  <a:cubicBezTo>
                    <a:pt x="149349" y="41621"/>
                    <a:pt x="121075" y="13949"/>
                    <a:pt x="78363" y="19363"/>
                  </a:cubicBezTo>
                  <a:cubicBezTo>
                    <a:pt x="24823" y="25980"/>
                    <a:pt x="-5256" y="75911"/>
                    <a:pt x="759" y="124639"/>
                  </a:cubicBezTo>
                  <a:cubicBezTo>
                    <a:pt x="759" y="124639"/>
                    <a:pt x="759" y="125241"/>
                    <a:pt x="759" y="125241"/>
                  </a:cubicBezTo>
                  <a:cubicBezTo>
                    <a:pt x="1962" y="136069"/>
                    <a:pt x="15799" y="244955"/>
                    <a:pt x="191460" y="313535"/>
                  </a:cubicBezTo>
                  <a:lnTo>
                    <a:pt x="191460" y="313535"/>
                  </a:lnTo>
                  <a:cubicBezTo>
                    <a:pt x="191460" y="313535"/>
                    <a:pt x="191460" y="313535"/>
                    <a:pt x="191460" y="313535"/>
                  </a:cubicBezTo>
                  <a:cubicBezTo>
                    <a:pt x="191460" y="313535"/>
                    <a:pt x="191460" y="313535"/>
                    <a:pt x="191460" y="313535"/>
                  </a:cubicBezTo>
                  <a:cubicBezTo>
                    <a:pt x="191460" y="313535"/>
                    <a:pt x="191460" y="313535"/>
                    <a:pt x="191460" y="313535"/>
                  </a:cubicBezTo>
                  <a:cubicBezTo>
                    <a:pt x="191460" y="313535"/>
                    <a:pt x="191460" y="313535"/>
                    <a:pt x="191460" y="313535"/>
                  </a:cubicBezTo>
                  <a:lnTo>
                    <a:pt x="191460" y="313535"/>
                  </a:lnTo>
                  <a:cubicBezTo>
                    <a:pt x="345464" y="204048"/>
                    <a:pt x="332229" y="95162"/>
                    <a:pt x="330424" y="84333"/>
                  </a:cubicBezTo>
                  <a:close/>
                </a:path>
              </a:pathLst>
            </a:custGeom>
            <a:solidFill>
              <a:srgbClr val="EE51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 name="Google Shape;15;p1"/>
            <p:cNvSpPr/>
            <p:nvPr/>
          </p:nvSpPr>
          <p:spPr>
            <a:xfrm>
              <a:off x="2363052" y="4002267"/>
              <a:ext cx="264760" cy="251000"/>
            </a:xfrm>
            <a:custGeom>
              <a:rect b="b" l="l" r="r" t="t"/>
              <a:pathLst>
                <a:path extrusionOk="0" h="251000" w="264760">
                  <a:moveTo>
                    <a:pt x="263829" y="104216"/>
                  </a:moveTo>
                  <a:cubicBezTo>
                    <a:pt x="263829" y="104216"/>
                    <a:pt x="263829" y="103614"/>
                    <a:pt x="263829" y="103614"/>
                  </a:cubicBezTo>
                  <a:cubicBezTo>
                    <a:pt x="269844" y="64511"/>
                    <a:pt x="246383" y="24205"/>
                    <a:pt x="203671" y="18190"/>
                  </a:cubicBezTo>
                  <a:cubicBezTo>
                    <a:pt x="169982" y="13377"/>
                    <a:pt x="146521" y="34432"/>
                    <a:pt x="136294" y="56691"/>
                  </a:cubicBezTo>
                  <a:lnTo>
                    <a:pt x="136294" y="56691"/>
                  </a:lnTo>
                  <a:cubicBezTo>
                    <a:pt x="132684" y="33229"/>
                    <a:pt x="117043" y="5557"/>
                    <a:pt x="82753" y="744"/>
                  </a:cubicBezTo>
                  <a:cubicBezTo>
                    <a:pt x="40041" y="-5272"/>
                    <a:pt x="6353" y="26010"/>
                    <a:pt x="938" y="65113"/>
                  </a:cubicBezTo>
                  <a:cubicBezTo>
                    <a:pt x="938" y="65113"/>
                    <a:pt x="938" y="65714"/>
                    <a:pt x="938" y="65714"/>
                  </a:cubicBezTo>
                  <a:cubicBezTo>
                    <a:pt x="-265" y="74137"/>
                    <a:pt x="-12898" y="160764"/>
                    <a:pt x="107418" y="251001"/>
                  </a:cubicBezTo>
                  <a:lnTo>
                    <a:pt x="107418" y="251001"/>
                  </a:lnTo>
                  <a:cubicBezTo>
                    <a:pt x="107418" y="251001"/>
                    <a:pt x="107418" y="251001"/>
                    <a:pt x="107418" y="251001"/>
                  </a:cubicBezTo>
                  <a:cubicBezTo>
                    <a:pt x="107418" y="251001"/>
                    <a:pt x="107418" y="251001"/>
                    <a:pt x="107418" y="251001"/>
                  </a:cubicBezTo>
                  <a:cubicBezTo>
                    <a:pt x="107418" y="251001"/>
                    <a:pt x="107418" y="251001"/>
                    <a:pt x="107418" y="251001"/>
                  </a:cubicBezTo>
                  <a:cubicBezTo>
                    <a:pt x="107418" y="251001"/>
                    <a:pt x="107418" y="251001"/>
                    <a:pt x="107418" y="251001"/>
                  </a:cubicBezTo>
                  <a:lnTo>
                    <a:pt x="107418" y="251001"/>
                  </a:lnTo>
                  <a:cubicBezTo>
                    <a:pt x="249992" y="199866"/>
                    <a:pt x="262625" y="113239"/>
                    <a:pt x="263829" y="104216"/>
                  </a:cubicBezTo>
                  <a:close/>
                </a:path>
              </a:pathLst>
            </a:custGeom>
            <a:solidFill>
              <a:srgbClr val="EE5181">
                <a:alpha val="6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 name="Google Shape;16;p1"/>
            <p:cNvSpPr/>
            <p:nvPr/>
          </p:nvSpPr>
          <p:spPr>
            <a:xfrm>
              <a:off x="4456083" y="1326662"/>
              <a:ext cx="182533" cy="173178"/>
            </a:xfrm>
            <a:custGeom>
              <a:rect b="b" l="l" r="r" t="t"/>
              <a:pathLst>
                <a:path extrusionOk="0" h="173178" w="182533">
                  <a:moveTo>
                    <a:pt x="181876" y="72114"/>
                  </a:moveTo>
                  <a:cubicBezTo>
                    <a:pt x="181876" y="72114"/>
                    <a:pt x="181876" y="71512"/>
                    <a:pt x="181876" y="72114"/>
                  </a:cubicBezTo>
                  <a:cubicBezTo>
                    <a:pt x="186086" y="44441"/>
                    <a:pt x="169844" y="17370"/>
                    <a:pt x="140367" y="12557"/>
                  </a:cubicBezTo>
                  <a:cubicBezTo>
                    <a:pt x="116905" y="8948"/>
                    <a:pt x="101264" y="23987"/>
                    <a:pt x="94045" y="39027"/>
                  </a:cubicBezTo>
                  <a:lnTo>
                    <a:pt x="94045" y="39027"/>
                  </a:lnTo>
                  <a:cubicBezTo>
                    <a:pt x="91639" y="22784"/>
                    <a:pt x="80810" y="4135"/>
                    <a:pt x="57349" y="526"/>
                  </a:cubicBezTo>
                  <a:cubicBezTo>
                    <a:pt x="27871" y="-3685"/>
                    <a:pt x="5011" y="17972"/>
                    <a:pt x="800" y="45043"/>
                  </a:cubicBezTo>
                  <a:cubicBezTo>
                    <a:pt x="800" y="45043"/>
                    <a:pt x="800" y="45043"/>
                    <a:pt x="800" y="45644"/>
                  </a:cubicBezTo>
                  <a:cubicBezTo>
                    <a:pt x="-403" y="51660"/>
                    <a:pt x="-8825" y="111216"/>
                    <a:pt x="74193" y="173179"/>
                  </a:cubicBezTo>
                  <a:lnTo>
                    <a:pt x="74193" y="173179"/>
                  </a:lnTo>
                  <a:cubicBezTo>
                    <a:pt x="74193" y="173179"/>
                    <a:pt x="74193" y="173179"/>
                    <a:pt x="74193" y="173179"/>
                  </a:cubicBezTo>
                  <a:cubicBezTo>
                    <a:pt x="74193" y="173179"/>
                    <a:pt x="74193" y="173179"/>
                    <a:pt x="74193" y="173179"/>
                  </a:cubicBezTo>
                  <a:cubicBezTo>
                    <a:pt x="74193" y="173179"/>
                    <a:pt x="74193" y="173179"/>
                    <a:pt x="74193" y="173179"/>
                  </a:cubicBezTo>
                  <a:cubicBezTo>
                    <a:pt x="74193" y="173179"/>
                    <a:pt x="74193" y="173179"/>
                    <a:pt x="74193" y="173179"/>
                  </a:cubicBezTo>
                  <a:lnTo>
                    <a:pt x="74193" y="173179"/>
                  </a:lnTo>
                  <a:cubicBezTo>
                    <a:pt x="172250" y="137686"/>
                    <a:pt x="181274" y="78129"/>
                    <a:pt x="181876" y="72114"/>
                  </a:cubicBezTo>
                  <a:close/>
                </a:path>
              </a:pathLst>
            </a:custGeom>
            <a:solidFill>
              <a:srgbClr val="EE5181">
                <a:alpha val="6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 name="Google Shape;17;p1"/>
            <p:cNvSpPr/>
            <p:nvPr/>
          </p:nvSpPr>
          <p:spPr>
            <a:xfrm>
              <a:off x="7241857" y="438513"/>
              <a:ext cx="264760" cy="251000"/>
            </a:xfrm>
            <a:custGeom>
              <a:rect b="b" l="l" r="r" t="t"/>
              <a:pathLst>
                <a:path extrusionOk="0" h="251000" w="264760">
                  <a:moveTo>
                    <a:pt x="263828" y="104216"/>
                  </a:moveTo>
                  <a:cubicBezTo>
                    <a:pt x="263828" y="104216"/>
                    <a:pt x="263828" y="103614"/>
                    <a:pt x="263828" y="103614"/>
                  </a:cubicBezTo>
                  <a:cubicBezTo>
                    <a:pt x="269844" y="64511"/>
                    <a:pt x="246382" y="24206"/>
                    <a:pt x="203670" y="18190"/>
                  </a:cubicBezTo>
                  <a:cubicBezTo>
                    <a:pt x="169982" y="13377"/>
                    <a:pt x="146520" y="34432"/>
                    <a:pt x="136294" y="56691"/>
                  </a:cubicBezTo>
                  <a:lnTo>
                    <a:pt x="136294" y="56691"/>
                  </a:lnTo>
                  <a:cubicBezTo>
                    <a:pt x="132685" y="33229"/>
                    <a:pt x="117043" y="5557"/>
                    <a:pt x="82753" y="744"/>
                  </a:cubicBezTo>
                  <a:cubicBezTo>
                    <a:pt x="40041" y="-5272"/>
                    <a:pt x="6353" y="26010"/>
                    <a:pt x="939" y="65113"/>
                  </a:cubicBezTo>
                  <a:cubicBezTo>
                    <a:pt x="939" y="65113"/>
                    <a:pt x="939" y="65714"/>
                    <a:pt x="939" y="65714"/>
                  </a:cubicBezTo>
                  <a:cubicBezTo>
                    <a:pt x="-265" y="74137"/>
                    <a:pt x="-12898" y="160764"/>
                    <a:pt x="107418" y="251001"/>
                  </a:cubicBezTo>
                  <a:lnTo>
                    <a:pt x="107418" y="251001"/>
                  </a:lnTo>
                  <a:cubicBezTo>
                    <a:pt x="107418" y="251001"/>
                    <a:pt x="107418" y="251001"/>
                    <a:pt x="107418" y="251001"/>
                  </a:cubicBezTo>
                  <a:cubicBezTo>
                    <a:pt x="107418" y="251001"/>
                    <a:pt x="107418" y="251001"/>
                    <a:pt x="107418" y="251001"/>
                  </a:cubicBezTo>
                  <a:cubicBezTo>
                    <a:pt x="107418" y="251001"/>
                    <a:pt x="107418" y="251001"/>
                    <a:pt x="107418" y="251001"/>
                  </a:cubicBezTo>
                  <a:cubicBezTo>
                    <a:pt x="107418" y="251001"/>
                    <a:pt x="107418" y="251001"/>
                    <a:pt x="107418" y="251001"/>
                  </a:cubicBezTo>
                  <a:lnTo>
                    <a:pt x="107418" y="251001"/>
                  </a:lnTo>
                  <a:cubicBezTo>
                    <a:pt x="249993" y="199867"/>
                    <a:pt x="262626" y="113239"/>
                    <a:pt x="263828" y="104216"/>
                  </a:cubicBezTo>
                  <a:close/>
                </a:path>
              </a:pathLst>
            </a:custGeom>
            <a:solidFill>
              <a:srgbClr val="EE51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 name="Google Shape;18;p1"/>
            <p:cNvSpPr/>
            <p:nvPr/>
          </p:nvSpPr>
          <p:spPr>
            <a:xfrm>
              <a:off x="2712082" y="680462"/>
              <a:ext cx="192764" cy="183509"/>
            </a:xfrm>
            <a:custGeom>
              <a:rect b="b" l="l" r="r" t="t"/>
              <a:pathLst>
                <a:path extrusionOk="0" h="183509" w="192764">
                  <a:moveTo>
                    <a:pt x="192126" y="76429"/>
                  </a:moveTo>
                  <a:cubicBezTo>
                    <a:pt x="192126" y="76429"/>
                    <a:pt x="192126" y="76429"/>
                    <a:pt x="192126" y="76429"/>
                  </a:cubicBezTo>
                  <a:cubicBezTo>
                    <a:pt x="196337" y="47553"/>
                    <a:pt x="179493" y="18075"/>
                    <a:pt x="148211" y="13864"/>
                  </a:cubicBezTo>
                  <a:cubicBezTo>
                    <a:pt x="123546" y="10255"/>
                    <a:pt x="106702" y="25896"/>
                    <a:pt x="99483" y="41537"/>
                  </a:cubicBezTo>
                  <a:lnTo>
                    <a:pt x="99483" y="41537"/>
                  </a:lnTo>
                  <a:cubicBezTo>
                    <a:pt x="97077" y="24091"/>
                    <a:pt x="85045" y="4239"/>
                    <a:pt x="60380" y="630"/>
                  </a:cubicBezTo>
                  <a:cubicBezTo>
                    <a:pt x="29098" y="-4183"/>
                    <a:pt x="5035" y="19279"/>
                    <a:pt x="824" y="47553"/>
                  </a:cubicBezTo>
                  <a:cubicBezTo>
                    <a:pt x="824" y="47553"/>
                    <a:pt x="824" y="48154"/>
                    <a:pt x="824" y="48154"/>
                  </a:cubicBezTo>
                  <a:cubicBezTo>
                    <a:pt x="-379" y="54170"/>
                    <a:pt x="-9403" y="117938"/>
                    <a:pt x="78428" y="183510"/>
                  </a:cubicBezTo>
                  <a:lnTo>
                    <a:pt x="78428" y="183510"/>
                  </a:lnTo>
                  <a:cubicBezTo>
                    <a:pt x="78428" y="183510"/>
                    <a:pt x="78428" y="183510"/>
                    <a:pt x="78428" y="183510"/>
                  </a:cubicBezTo>
                  <a:cubicBezTo>
                    <a:pt x="78428" y="183510"/>
                    <a:pt x="78428" y="183510"/>
                    <a:pt x="78428" y="183510"/>
                  </a:cubicBezTo>
                  <a:cubicBezTo>
                    <a:pt x="78428" y="183510"/>
                    <a:pt x="78428" y="183510"/>
                    <a:pt x="78428" y="183510"/>
                  </a:cubicBezTo>
                  <a:cubicBezTo>
                    <a:pt x="78428" y="183510"/>
                    <a:pt x="78428" y="183510"/>
                    <a:pt x="78428" y="183510"/>
                  </a:cubicBezTo>
                  <a:lnTo>
                    <a:pt x="78428" y="183510"/>
                  </a:lnTo>
                  <a:cubicBezTo>
                    <a:pt x="181899" y="146212"/>
                    <a:pt x="191525" y="83046"/>
                    <a:pt x="192126" y="76429"/>
                  </a:cubicBezTo>
                  <a:close/>
                </a:path>
              </a:pathLst>
            </a:custGeom>
            <a:solidFill>
              <a:srgbClr val="EE5181">
                <a:alpha val="600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 name="Google Shape;19;p1"/>
            <p:cNvSpPr/>
            <p:nvPr/>
          </p:nvSpPr>
          <p:spPr>
            <a:xfrm>
              <a:off x="6435647" y="878736"/>
              <a:ext cx="434875" cy="421982"/>
            </a:xfrm>
            <a:custGeom>
              <a:rect b="b" l="l" r="r" t="t"/>
              <a:pathLst>
                <a:path extrusionOk="0" h="421982" w="434875">
                  <a:moveTo>
                    <a:pt x="429357" y="213836"/>
                  </a:moveTo>
                  <a:cubicBezTo>
                    <a:pt x="429357" y="213235"/>
                    <a:pt x="429357" y="213235"/>
                    <a:pt x="429959" y="212633"/>
                  </a:cubicBezTo>
                  <a:cubicBezTo>
                    <a:pt x="447405" y="149467"/>
                    <a:pt x="417928" y="78481"/>
                    <a:pt x="349347" y="59230"/>
                  </a:cubicBezTo>
                  <a:cubicBezTo>
                    <a:pt x="294604" y="44191"/>
                    <a:pt x="251892" y="74270"/>
                    <a:pt x="230836" y="107958"/>
                  </a:cubicBezTo>
                  <a:lnTo>
                    <a:pt x="230836" y="107958"/>
                  </a:lnTo>
                  <a:cubicBezTo>
                    <a:pt x="230235" y="68254"/>
                    <a:pt x="209781" y="20128"/>
                    <a:pt x="155038" y="4487"/>
                  </a:cubicBezTo>
                  <a:cubicBezTo>
                    <a:pt x="86457" y="-14764"/>
                    <a:pt x="24495" y="30355"/>
                    <a:pt x="6447" y="93520"/>
                  </a:cubicBezTo>
                  <a:cubicBezTo>
                    <a:pt x="6447" y="94122"/>
                    <a:pt x="6447" y="94122"/>
                    <a:pt x="6447" y="94724"/>
                  </a:cubicBezTo>
                  <a:cubicBezTo>
                    <a:pt x="2236" y="108560"/>
                    <a:pt x="-36866" y="248728"/>
                    <a:pt x="143006" y="421983"/>
                  </a:cubicBezTo>
                  <a:lnTo>
                    <a:pt x="143006" y="421983"/>
                  </a:lnTo>
                  <a:cubicBezTo>
                    <a:pt x="143006" y="421983"/>
                    <a:pt x="143006" y="421983"/>
                    <a:pt x="143006" y="421983"/>
                  </a:cubicBezTo>
                  <a:cubicBezTo>
                    <a:pt x="143006" y="421983"/>
                    <a:pt x="143006" y="421983"/>
                    <a:pt x="143006" y="421983"/>
                  </a:cubicBezTo>
                  <a:cubicBezTo>
                    <a:pt x="143006" y="421983"/>
                    <a:pt x="143006" y="421983"/>
                    <a:pt x="143006" y="421983"/>
                  </a:cubicBezTo>
                  <a:cubicBezTo>
                    <a:pt x="143006" y="421983"/>
                    <a:pt x="143006" y="421983"/>
                    <a:pt x="143006" y="421983"/>
                  </a:cubicBezTo>
                  <a:lnTo>
                    <a:pt x="143006" y="421983"/>
                  </a:lnTo>
                  <a:cubicBezTo>
                    <a:pt x="386044" y="367840"/>
                    <a:pt x="425748" y="227673"/>
                    <a:pt x="429357" y="213836"/>
                  </a:cubicBezTo>
                  <a:close/>
                </a:path>
              </a:pathLst>
            </a:custGeom>
            <a:solidFill>
              <a:srgbClr val="EE5181">
                <a:alpha val="6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 name="Google Shape;20;p1"/>
            <p:cNvSpPr/>
            <p:nvPr/>
          </p:nvSpPr>
          <p:spPr>
            <a:xfrm>
              <a:off x="1684532" y="6115534"/>
              <a:ext cx="239674" cy="231229"/>
            </a:xfrm>
            <a:custGeom>
              <a:rect b="b" l="l" r="r" t="t"/>
              <a:pathLst>
                <a:path extrusionOk="0" h="231229" w="239674">
                  <a:moveTo>
                    <a:pt x="236696" y="53763"/>
                  </a:moveTo>
                  <a:cubicBezTo>
                    <a:pt x="236696" y="53162"/>
                    <a:pt x="236696" y="53162"/>
                    <a:pt x="236696" y="53763"/>
                  </a:cubicBezTo>
                  <a:cubicBezTo>
                    <a:pt x="227673" y="18270"/>
                    <a:pt x="194586" y="-7598"/>
                    <a:pt x="156686" y="2028"/>
                  </a:cubicBezTo>
                  <a:cubicBezTo>
                    <a:pt x="126607" y="9848"/>
                    <a:pt x="113974" y="35716"/>
                    <a:pt x="113373" y="57373"/>
                  </a:cubicBezTo>
                  <a:lnTo>
                    <a:pt x="113373" y="57373"/>
                  </a:lnTo>
                  <a:cubicBezTo>
                    <a:pt x="102544" y="38724"/>
                    <a:pt x="79083" y="21278"/>
                    <a:pt x="49004" y="28497"/>
                  </a:cubicBezTo>
                  <a:cubicBezTo>
                    <a:pt x="11104" y="38122"/>
                    <a:pt x="-6342" y="76623"/>
                    <a:pt x="2081" y="111515"/>
                  </a:cubicBezTo>
                  <a:cubicBezTo>
                    <a:pt x="2081" y="111515"/>
                    <a:pt x="2081" y="112116"/>
                    <a:pt x="2081" y="112116"/>
                  </a:cubicBezTo>
                  <a:cubicBezTo>
                    <a:pt x="3885" y="119937"/>
                    <a:pt x="23136" y="197540"/>
                    <a:pt x="156085" y="231229"/>
                  </a:cubicBezTo>
                  <a:lnTo>
                    <a:pt x="156085" y="231229"/>
                  </a:lnTo>
                  <a:cubicBezTo>
                    <a:pt x="156085" y="231229"/>
                    <a:pt x="156085" y="231229"/>
                    <a:pt x="156085" y="231229"/>
                  </a:cubicBezTo>
                  <a:cubicBezTo>
                    <a:pt x="156085" y="231229"/>
                    <a:pt x="156085" y="231229"/>
                    <a:pt x="156085" y="231229"/>
                  </a:cubicBezTo>
                  <a:cubicBezTo>
                    <a:pt x="156085" y="231229"/>
                    <a:pt x="156085" y="231229"/>
                    <a:pt x="156085" y="231229"/>
                  </a:cubicBezTo>
                  <a:cubicBezTo>
                    <a:pt x="156085" y="231229"/>
                    <a:pt x="156085" y="231229"/>
                    <a:pt x="156085" y="231229"/>
                  </a:cubicBezTo>
                  <a:lnTo>
                    <a:pt x="156085" y="231229"/>
                  </a:lnTo>
                  <a:cubicBezTo>
                    <a:pt x="258353" y="138586"/>
                    <a:pt x="239103" y="60982"/>
                    <a:pt x="236696" y="53763"/>
                  </a:cubicBezTo>
                  <a:close/>
                </a:path>
              </a:pathLst>
            </a:custGeom>
            <a:solidFill>
              <a:srgbClr val="EE5181">
                <a:alpha val="800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 name="Google Shape;21;p1"/>
            <p:cNvSpPr/>
            <p:nvPr/>
          </p:nvSpPr>
          <p:spPr>
            <a:xfrm>
              <a:off x="9685268" y="2322536"/>
              <a:ext cx="205686" cy="199387"/>
            </a:xfrm>
            <a:custGeom>
              <a:rect b="b" l="l" r="r" t="t"/>
              <a:pathLst>
                <a:path extrusionOk="0" h="199387" w="205686">
                  <a:moveTo>
                    <a:pt x="203272" y="100127"/>
                  </a:moveTo>
                  <a:cubicBezTo>
                    <a:pt x="203272" y="100127"/>
                    <a:pt x="203272" y="99526"/>
                    <a:pt x="203272" y="100127"/>
                  </a:cubicBezTo>
                  <a:cubicBezTo>
                    <a:pt x="211694" y="69447"/>
                    <a:pt x="197858" y="36360"/>
                    <a:pt x="165373" y="27336"/>
                  </a:cubicBezTo>
                  <a:cubicBezTo>
                    <a:pt x="139505" y="20117"/>
                    <a:pt x="119051" y="34555"/>
                    <a:pt x="109426" y="50798"/>
                  </a:cubicBezTo>
                  <a:lnTo>
                    <a:pt x="109426" y="50798"/>
                  </a:lnTo>
                  <a:cubicBezTo>
                    <a:pt x="109426" y="32149"/>
                    <a:pt x="99199" y="9289"/>
                    <a:pt x="73331" y="2070"/>
                  </a:cubicBezTo>
                  <a:cubicBezTo>
                    <a:pt x="40845" y="-6954"/>
                    <a:pt x="11369" y="14703"/>
                    <a:pt x="2946" y="44180"/>
                  </a:cubicBezTo>
                  <a:cubicBezTo>
                    <a:pt x="2946" y="44180"/>
                    <a:pt x="2946" y="44782"/>
                    <a:pt x="2946" y="44782"/>
                  </a:cubicBezTo>
                  <a:cubicBezTo>
                    <a:pt x="1141" y="51399"/>
                    <a:pt x="-17507" y="117573"/>
                    <a:pt x="67917" y="199388"/>
                  </a:cubicBezTo>
                  <a:lnTo>
                    <a:pt x="67917" y="199388"/>
                  </a:lnTo>
                  <a:cubicBezTo>
                    <a:pt x="67917" y="199388"/>
                    <a:pt x="67917" y="199388"/>
                    <a:pt x="67917" y="199388"/>
                  </a:cubicBezTo>
                  <a:cubicBezTo>
                    <a:pt x="67917" y="199388"/>
                    <a:pt x="67917" y="199388"/>
                    <a:pt x="67917" y="199388"/>
                  </a:cubicBezTo>
                  <a:cubicBezTo>
                    <a:pt x="67917" y="199388"/>
                    <a:pt x="67917" y="199388"/>
                    <a:pt x="67917" y="199388"/>
                  </a:cubicBezTo>
                  <a:cubicBezTo>
                    <a:pt x="67917" y="199388"/>
                    <a:pt x="67917" y="199388"/>
                    <a:pt x="67917" y="199388"/>
                  </a:cubicBezTo>
                  <a:lnTo>
                    <a:pt x="67917" y="199388"/>
                  </a:lnTo>
                  <a:cubicBezTo>
                    <a:pt x="182819" y="172918"/>
                    <a:pt x="201468" y="106745"/>
                    <a:pt x="203272" y="100127"/>
                  </a:cubicBezTo>
                  <a:close/>
                </a:path>
              </a:pathLst>
            </a:custGeom>
            <a:solidFill>
              <a:srgbClr val="EE5181">
                <a:alpha val="6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2" name="Google Shape;22;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marR="0" rtl="0" algn="l">
              <a:lnSpc>
                <a:spcPct val="100000"/>
              </a:lnSpc>
              <a:spcBef>
                <a:spcPts val="0"/>
              </a:spcBef>
              <a:spcAft>
                <a:spcPts val="0"/>
              </a:spcAft>
              <a:buClr>
                <a:schemeClr val="lt1"/>
              </a:buClr>
              <a:buSzPts val="4000"/>
              <a:buFont typeface="Englebert"/>
              <a:buNone/>
              <a:defRPr b="1" i="0" sz="4000" u="none" cap="none" strike="noStrike">
                <a:solidFill>
                  <a:schemeClr val="lt1"/>
                </a:solidFill>
                <a:latin typeface="Englebert"/>
                <a:ea typeface="Englebert"/>
                <a:cs typeface="Englebert"/>
                <a:sym typeface="Englebert"/>
              </a:defRPr>
            </a:lvl1pPr>
            <a:lvl2pPr lvl="1" marR="0" rtl="0" algn="l">
              <a:lnSpc>
                <a:spcPct val="100000"/>
              </a:lnSpc>
              <a:spcBef>
                <a:spcPts val="0"/>
              </a:spcBef>
              <a:spcAft>
                <a:spcPts val="0"/>
              </a:spcAft>
              <a:buClr>
                <a:schemeClr val="lt1"/>
              </a:buClr>
              <a:buSzPts val="4000"/>
              <a:buFont typeface="Englebert"/>
              <a:buNone/>
              <a:defRPr b="1" i="0" sz="4000" u="none" cap="none" strike="noStrike">
                <a:solidFill>
                  <a:schemeClr val="lt1"/>
                </a:solidFill>
                <a:latin typeface="Englebert"/>
                <a:ea typeface="Englebert"/>
                <a:cs typeface="Englebert"/>
                <a:sym typeface="Englebert"/>
              </a:defRPr>
            </a:lvl2pPr>
            <a:lvl3pPr lvl="2" marR="0" rtl="0" algn="l">
              <a:lnSpc>
                <a:spcPct val="100000"/>
              </a:lnSpc>
              <a:spcBef>
                <a:spcPts val="0"/>
              </a:spcBef>
              <a:spcAft>
                <a:spcPts val="0"/>
              </a:spcAft>
              <a:buClr>
                <a:schemeClr val="lt1"/>
              </a:buClr>
              <a:buSzPts val="4000"/>
              <a:buFont typeface="Englebert"/>
              <a:buNone/>
              <a:defRPr b="1" i="0" sz="4000" u="none" cap="none" strike="noStrike">
                <a:solidFill>
                  <a:schemeClr val="lt1"/>
                </a:solidFill>
                <a:latin typeface="Englebert"/>
                <a:ea typeface="Englebert"/>
                <a:cs typeface="Englebert"/>
                <a:sym typeface="Englebert"/>
              </a:defRPr>
            </a:lvl3pPr>
            <a:lvl4pPr lvl="3" marR="0" rtl="0" algn="l">
              <a:lnSpc>
                <a:spcPct val="100000"/>
              </a:lnSpc>
              <a:spcBef>
                <a:spcPts val="0"/>
              </a:spcBef>
              <a:spcAft>
                <a:spcPts val="0"/>
              </a:spcAft>
              <a:buClr>
                <a:schemeClr val="lt1"/>
              </a:buClr>
              <a:buSzPts val="4000"/>
              <a:buFont typeface="Englebert"/>
              <a:buNone/>
              <a:defRPr b="1" i="0" sz="4000" u="none" cap="none" strike="noStrike">
                <a:solidFill>
                  <a:schemeClr val="lt1"/>
                </a:solidFill>
                <a:latin typeface="Englebert"/>
                <a:ea typeface="Englebert"/>
                <a:cs typeface="Englebert"/>
                <a:sym typeface="Englebert"/>
              </a:defRPr>
            </a:lvl4pPr>
            <a:lvl5pPr lvl="4" marR="0" rtl="0" algn="l">
              <a:lnSpc>
                <a:spcPct val="100000"/>
              </a:lnSpc>
              <a:spcBef>
                <a:spcPts val="0"/>
              </a:spcBef>
              <a:spcAft>
                <a:spcPts val="0"/>
              </a:spcAft>
              <a:buClr>
                <a:schemeClr val="lt1"/>
              </a:buClr>
              <a:buSzPts val="4000"/>
              <a:buFont typeface="Englebert"/>
              <a:buNone/>
              <a:defRPr b="1" i="0" sz="4000" u="none" cap="none" strike="noStrike">
                <a:solidFill>
                  <a:schemeClr val="lt1"/>
                </a:solidFill>
                <a:latin typeface="Englebert"/>
                <a:ea typeface="Englebert"/>
                <a:cs typeface="Englebert"/>
                <a:sym typeface="Englebert"/>
              </a:defRPr>
            </a:lvl5pPr>
            <a:lvl6pPr lvl="5" marR="0" rtl="0" algn="l">
              <a:lnSpc>
                <a:spcPct val="100000"/>
              </a:lnSpc>
              <a:spcBef>
                <a:spcPts val="0"/>
              </a:spcBef>
              <a:spcAft>
                <a:spcPts val="0"/>
              </a:spcAft>
              <a:buClr>
                <a:schemeClr val="lt1"/>
              </a:buClr>
              <a:buSzPts val="4000"/>
              <a:buFont typeface="Englebert"/>
              <a:buNone/>
              <a:defRPr b="1" i="0" sz="4000" u="none" cap="none" strike="noStrike">
                <a:solidFill>
                  <a:schemeClr val="lt1"/>
                </a:solidFill>
                <a:latin typeface="Englebert"/>
                <a:ea typeface="Englebert"/>
                <a:cs typeface="Englebert"/>
                <a:sym typeface="Englebert"/>
              </a:defRPr>
            </a:lvl6pPr>
            <a:lvl7pPr lvl="6" marR="0" rtl="0" algn="l">
              <a:lnSpc>
                <a:spcPct val="100000"/>
              </a:lnSpc>
              <a:spcBef>
                <a:spcPts val="0"/>
              </a:spcBef>
              <a:spcAft>
                <a:spcPts val="0"/>
              </a:spcAft>
              <a:buClr>
                <a:schemeClr val="lt1"/>
              </a:buClr>
              <a:buSzPts val="4000"/>
              <a:buFont typeface="Englebert"/>
              <a:buNone/>
              <a:defRPr b="1" i="0" sz="4000" u="none" cap="none" strike="noStrike">
                <a:solidFill>
                  <a:schemeClr val="lt1"/>
                </a:solidFill>
                <a:latin typeface="Englebert"/>
                <a:ea typeface="Englebert"/>
                <a:cs typeface="Englebert"/>
                <a:sym typeface="Englebert"/>
              </a:defRPr>
            </a:lvl7pPr>
            <a:lvl8pPr lvl="7" marR="0" rtl="0" algn="l">
              <a:lnSpc>
                <a:spcPct val="100000"/>
              </a:lnSpc>
              <a:spcBef>
                <a:spcPts val="0"/>
              </a:spcBef>
              <a:spcAft>
                <a:spcPts val="0"/>
              </a:spcAft>
              <a:buClr>
                <a:schemeClr val="lt1"/>
              </a:buClr>
              <a:buSzPts val="4000"/>
              <a:buFont typeface="Englebert"/>
              <a:buNone/>
              <a:defRPr b="1" i="0" sz="4000" u="none" cap="none" strike="noStrike">
                <a:solidFill>
                  <a:schemeClr val="lt1"/>
                </a:solidFill>
                <a:latin typeface="Englebert"/>
                <a:ea typeface="Englebert"/>
                <a:cs typeface="Englebert"/>
                <a:sym typeface="Englebert"/>
              </a:defRPr>
            </a:lvl8pPr>
            <a:lvl9pPr lvl="8" marR="0" rtl="0" algn="l">
              <a:lnSpc>
                <a:spcPct val="100000"/>
              </a:lnSpc>
              <a:spcBef>
                <a:spcPts val="0"/>
              </a:spcBef>
              <a:spcAft>
                <a:spcPts val="0"/>
              </a:spcAft>
              <a:buClr>
                <a:schemeClr val="lt1"/>
              </a:buClr>
              <a:buSzPts val="4000"/>
              <a:buFont typeface="Englebert"/>
              <a:buNone/>
              <a:defRPr b="1" i="0" sz="4000" u="none" cap="none" strike="noStrike">
                <a:solidFill>
                  <a:schemeClr val="lt1"/>
                </a:solidFill>
                <a:latin typeface="Englebert"/>
                <a:ea typeface="Englebert"/>
                <a:cs typeface="Englebert"/>
                <a:sym typeface="Englebert"/>
              </a:defRPr>
            </a:lvl9pPr>
          </a:lstStyle>
          <a:p/>
        </p:txBody>
      </p:sp>
      <p:sp>
        <p:nvSpPr>
          <p:cNvPr id="23" name="Google Shape;23;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55600" lvl="0" marL="457200" marR="0" rtl="0" algn="l">
              <a:lnSpc>
                <a:spcPct val="115000"/>
              </a:lnSpc>
              <a:spcBef>
                <a:spcPts val="0"/>
              </a:spcBef>
              <a:spcAft>
                <a:spcPts val="0"/>
              </a:spcAft>
              <a:buClr>
                <a:schemeClr val="lt1"/>
              </a:buClr>
              <a:buSzPts val="2000"/>
              <a:buFont typeface="Gochi Hand"/>
              <a:buChar char="●"/>
              <a:defRPr i="0" sz="2000" u="none" cap="none" strike="noStrike">
                <a:solidFill>
                  <a:schemeClr val="lt1"/>
                </a:solidFill>
                <a:latin typeface="Gochi Hand"/>
                <a:ea typeface="Gochi Hand"/>
                <a:cs typeface="Gochi Hand"/>
                <a:sym typeface="Gochi Hand"/>
              </a:defRPr>
            </a:lvl1pPr>
            <a:lvl2pPr indent="-355600" lvl="1" marL="914400" marR="0" rtl="0" algn="l">
              <a:lnSpc>
                <a:spcPct val="115000"/>
              </a:lnSpc>
              <a:spcBef>
                <a:spcPts val="2100"/>
              </a:spcBef>
              <a:spcAft>
                <a:spcPts val="0"/>
              </a:spcAft>
              <a:buClr>
                <a:schemeClr val="lt1"/>
              </a:buClr>
              <a:buSzPts val="2000"/>
              <a:buFont typeface="Gochi Hand"/>
              <a:buChar char="○"/>
              <a:defRPr i="0" sz="2000" u="none" cap="none" strike="noStrike">
                <a:solidFill>
                  <a:schemeClr val="lt1"/>
                </a:solidFill>
                <a:latin typeface="Gochi Hand"/>
                <a:ea typeface="Gochi Hand"/>
                <a:cs typeface="Gochi Hand"/>
                <a:sym typeface="Gochi Hand"/>
              </a:defRPr>
            </a:lvl2pPr>
            <a:lvl3pPr indent="-355600" lvl="2" marL="1371600" marR="0" rtl="0" algn="l">
              <a:lnSpc>
                <a:spcPct val="115000"/>
              </a:lnSpc>
              <a:spcBef>
                <a:spcPts val="2100"/>
              </a:spcBef>
              <a:spcAft>
                <a:spcPts val="0"/>
              </a:spcAft>
              <a:buClr>
                <a:schemeClr val="lt1"/>
              </a:buClr>
              <a:buSzPts val="2000"/>
              <a:buFont typeface="Gochi Hand"/>
              <a:buChar char="■"/>
              <a:defRPr i="0" sz="2000" u="none" cap="none" strike="noStrike">
                <a:solidFill>
                  <a:schemeClr val="lt1"/>
                </a:solidFill>
                <a:latin typeface="Gochi Hand"/>
                <a:ea typeface="Gochi Hand"/>
                <a:cs typeface="Gochi Hand"/>
                <a:sym typeface="Gochi Hand"/>
              </a:defRPr>
            </a:lvl3pPr>
            <a:lvl4pPr indent="-355600" lvl="3" marL="1828800" marR="0" rtl="0" algn="l">
              <a:lnSpc>
                <a:spcPct val="115000"/>
              </a:lnSpc>
              <a:spcBef>
                <a:spcPts val="2100"/>
              </a:spcBef>
              <a:spcAft>
                <a:spcPts val="0"/>
              </a:spcAft>
              <a:buClr>
                <a:schemeClr val="lt1"/>
              </a:buClr>
              <a:buSzPts val="2000"/>
              <a:buFont typeface="Gochi Hand"/>
              <a:buChar char="●"/>
              <a:defRPr i="0" sz="2000" u="none" cap="none" strike="noStrike">
                <a:solidFill>
                  <a:schemeClr val="lt1"/>
                </a:solidFill>
                <a:latin typeface="Gochi Hand"/>
                <a:ea typeface="Gochi Hand"/>
                <a:cs typeface="Gochi Hand"/>
                <a:sym typeface="Gochi Hand"/>
              </a:defRPr>
            </a:lvl4pPr>
            <a:lvl5pPr indent="-355600" lvl="4" marL="2286000" marR="0" rtl="0" algn="l">
              <a:lnSpc>
                <a:spcPct val="115000"/>
              </a:lnSpc>
              <a:spcBef>
                <a:spcPts val="2100"/>
              </a:spcBef>
              <a:spcAft>
                <a:spcPts val="0"/>
              </a:spcAft>
              <a:buClr>
                <a:schemeClr val="lt1"/>
              </a:buClr>
              <a:buSzPts val="2000"/>
              <a:buFont typeface="Gochi Hand"/>
              <a:buChar char="○"/>
              <a:defRPr i="0" sz="2000" u="none" cap="none" strike="noStrike">
                <a:solidFill>
                  <a:schemeClr val="lt1"/>
                </a:solidFill>
                <a:latin typeface="Gochi Hand"/>
                <a:ea typeface="Gochi Hand"/>
                <a:cs typeface="Gochi Hand"/>
                <a:sym typeface="Gochi Hand"/>
              </a:defRPr>
            </a:lvl5pPr>
            <a:lvl6pPr indent="-355600" lvl="5" marL="2743200" marR="0" rtl="0" algn="l">
              <a:lnSpc>
                <a:spcPct val="115000"/>
              </a:lnSpc>
              <a:spcBef>
                <a:spcPts val="2100"/>
              </a:spcBef>
              <a:spcAft>
                <a:spcPts val="0"/>
              </a:spcAft>
              <a:buClr>
                <a:schemeClr val="lt1"/>
              </a:buClr>
              <a:buSzPts val="2000"/>
              <a:buFont typeface="Gochi Hand"/>
              <a:buChar char="■"/>
              <a:defRPr i="0" sz="2000" u="none" cap="none" strike="noStrike">
                <a:solidFill>
                  <a:schemeClr val="lt1"/>
                </a:solidFill>
                <a:latin typeface="Gochi Hand"/>
                <a:ea typeface="Gochi Hand"/>
                <a:cs typeface="Gochi Hand"/>
                <a:sym typeface="Gochi Hand"/>
              </a:defRPr>
            </a:lvl6pPr>
            <a:lvl7pPr indent="-355600" lvl="6" marL="3200400" marR="0" rtl="0" algn="l">
              <a:lnSpc>
                <a:spcPct val="115000"/>
              </a:lnSpc>
              <a:spcBef>
                <a:spcPts val="2100"/>
              </a:spcBef>
              <a:spcAft>
                <a:spcPts val="0"/>
              </a:spcAft>
              <a:buClr>
                <a:schemeClr val="lt1"/>
              </a:buClr>
              <a:buSzPts val="2000"/>
              <a:buFont typeface="Gochi Hand"/>
              <a:buChar char="●"/>
              <a:defRPr i="0" sz="2000" u="none" cap="none" strike="noStrike">
                <a:solidFill>
                  <a:schemeClr val="lt1"/>
                </a:solidFill>
                <a:latin typeface="Gochi Hand"/>
                <a:ea typeface="Gochi Hand"/>
                <a:cs typeface="Gochi Hand"/>
                <a:sym typeface="Gochi Hand"/>
              </a:defRPr>
            </a:lvl7pPr>
            <a:lvl8pPr indent="-355600" lvl="7" marL="3657600" marR="0" rtl="0" algn="l">
              <a:lnSpc>
                <a:spcPct val="115000"/>
              </a:lnSpc>
              <a:spcBef>
                <a:spcPts val="2100"/>
              </a:spcBef>
              <a:spcAft>
                <a:spcPts val="0"/>
              </a:spcAft>
              <a:buClr>
                <a:schemeClr val="lt1"/>
              </a:buClr>
              <a:buSzPts val="2000"/>
              <a:buFont typeface="Gochi Hand"/>
              <a:buChar char="○"/>
              <a:defRPr i="0" sz="2000" u="none" cap="none" strike="noStrike">
                <a:solidFill>
                  <a:schemeClr val="lt1"/>
                </a:solidFill>
                <a:latin typeface="Gochi Hand"/>
                <a:ea typeface="Gochi Hand"/>
                <a:cs typeface="Gochi Hand"/>
                <a:sym typeface="Gochi Hand"/>
              </a:defRPr>
            </a:lvl8pPr>
            <a:lvl9pPr indent="-355600" lvl="8" marL="4114800" marR="0" rtl="0" algn="l">
              <a:lnSpc>
                <a:spcPct val="115000"/>
              </a:lnSpc>
              <a:spcBef>
                <a:spcPts val="2100"/>
              </a:spcBef>
              <a:spcAft>
                <a:spcPts val="2100"/>
              </a:spcAft>
              <a:buClr>
                <a:schemeClr val="lt1"/>
              </a:buClr>
              <a:buSzPts val="2000"/>
              <a:buFont typeface="Gochi Hand"/>
              <a:buChar char="■"/>
              <a:defRPr i="0" sz="2000" u="none" cap="none" strike="noStrike">
                <a:solidFill>
                  <a:schemeClr val="lt1"/>
                </a:solidFill>
                <a:latin typeface="Gochi Hand"/>
                <a:ea typeface="Gochi Hand"/>
                <a:cs typeface="Gochi Hand"/>
                <a:sym typeface="Gochi Hand"/>
              </a:defRPr>
            </a:lvl9pPr>
          </a:lstStyle>
          <a:p/>
        </p:txBody>
      </p:sp>
      <p:sp>
        <p:nvSpPr>
          <p:cNvPr id="24" name="Google Shape;24;p1"/>
          <p:cNvSpPr/>
          <p:nvPr/>
        </p:nvSpPr>
        <p:spPr>
          <a:xfrm>
            <a:off x="5195022" y="449412"/>
            <a:ext cx="44242" cy="38097"/>
          </a:xfrm>
          <a:custGeom>
            <a:rect b="b" l="l" r="r" t="t"/>
            <a:pathLst>
              <a:path extrusionOk="0" h="930" w="1080">
                <a:moveTo>
                  <a:pt x="472" y="0"/>
                </a:moveTo>
                <a:cubicBezTo>
                  <a:pt x="233" y="0"/>
                  <a:pt x="1" y="178"/>
                  <a:pt x="1" y="446"/>
                </a:cubicBezTo>
                <a:cubicBezTo>
                  <a:pt x="1" y="702"/>
                  <a:pt x="199" y="929"/>
                  <a:pt x="455" y="929"/>
                </a:cubicBezTo>
                <a:cubicBezTo>
                  <a:pt x="881" y="929"/>
                  <a:pt x="1080" y="418"/>
                  <a:pt x="796" y="134"/>
                </a:cubicBezTo>
                <a:cubicBezTo>
                  <a:pt x="703" y="42"/>
                  <a:pt x="587" y="0"/>
                  <a:pt x="472"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 name="Google Shape;25;p1"/>
          <p:cNvSpPr/>
          <p:nvPr/>
        </p:nvSpPr>
        <p:spPr>
          <a:xfrm>
            <a:off x="3835066" y="176257"/>
            <a:ext cx="281552" cy="261766"/>
          </a:xfrm>
          <a:custGeom>
            <a:rect b="b" l="l" r="r" t="t"/>
            <a:pathLst>
              <a:path extrusionOk="0" h="6390" w="6873">
                <a:moveTo>
                  <a:pt x="3419" y="0"/>
                </a:moveTo>
                <a:cubicBezTo>
                  <a:pt x="1873" y="0"/>
                  <a:pt x="539" y="1101"/>
                  <a:pt x="284" y="2684"/>
                </a:cubicBezTo>
                <a:cubicBezTo>
                  <a:pt x="0" y="4417"/>
                  <a:pt x="1193" y="6064"/>
                  <a:pt x="2925" y="6348"/>
                </a:cubicBezTo>
                <a:cubicBezTo>
                  <a:pt x="3097" y="6376"/>
                  <a:pt x="3268" y="6389"/>
                  <a:pt x="3437" y="6389"/>
                </a:cubicBezTo>
                <a:cubicBezTo>
                  <a:pt x="4971" y="6389"/>
                  <a:pt x="6333" y="5267"/>
                  <a:pt x="6589" y="3707"/>
                </a:cubicBezTo>
                <a:cubicBezTo>
                  <a:pt x="6873" y="1946"/>
                  <a:pt x="5680" y="299"/>
                  <a:pt x="3948" y="43"/>
                </a:cubicBezTo>
                <a:cubicBezTo>
                  <a:pt x="3770" y="14"/>
                  <a:pt x="3593" y="0"/>
                  <a:pt x="3419"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 name="Google Shape;26;p1"/>
          <p:cNvSpPr/>
          <p:nvPr/>
        </p:nvSpPr>
        <p:spPr>
          <a:xfrm>
            <a:off x="2633317" y="3626207"/>
            <a:ext cx="174511" cy="174552"/>
          </a:xfrm>
          <a:custGeom>
            <a:rect b="b" l="l" r="r" t="t"/>
            <a:pathLst>
              <a:path extrusionOk="0" h="4261" w="4260">
                <a:moveTo>
                  <a:pt x="2130" y="0"/>
                </a:moveTo>
                <a:cubicBezTo>
                  <a:pt x="966" y="0"/>
                  <a:pt x="0" y="938"/>
                  <a:pt x="0" y="2130"/>
                </a:cubicBezTo>
                <a:cubicBezTo>
                  <a:pt x="0" y="3295"/>
                  <a:pt x="966" y="4260"/>
                  <a:pt x="2130" y="4260"/>
                </a:cubicBezTo>
                <a:cubicBezTo>
                  <a:pt x="3323" y="4260"/>
                  <a:pt x="4260" y="3295"/>
                  <a:pt x="4260" y="2130"/>
                </a:cubicBezTo>
                <a:cubicBezTo>
                  <a:pt x="4260" y="938"/>
                  <a:pt x="3323" y="0"/>
                  <a:pt x="2130"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 name="Google Shape;27;p1"/>
          <p:cNvSpPr/>
          <p:nvPr/>
        </p:nvSpPr>
        <p:spPr>
          <a:xfrm>
            <a:off x="3710573" y="4986204"/>
            <a:ext cx="74515" cy="63987"/>
          </a:xfrm>
          <a:custGeom>
            <a:rect b="b" l="l" r="r" t="t"/>
            <a:pathLst>
              <a:path extrusionOk="0" h="1562" w="1819">
                <a:moveTo>
                  <a:pt x="770" y="1"/>
                </a:moveTo>
                <a:cubicBezTo>
                  <a:pt x="377" y="1"/>
                  <a:pt x="0" y="306"/>
                  <a:pt x="0" y="767"/>
                </a:cubicBezTo>
                <a:cubicBezTo>
                  <a:pt x="0" y="1193"/>
                  <a:pt x="341" y="1562"/>
                  <a:pt x="767" y="1562"/>
                </a:cubicBezTo>
                <a:cubicBezTo>
                  <a:pt x="1449" y="1562"/>
                  <a:pt x="1818" y="710"/>
                  <a:pt x="1307" y="227"/>
                </a:cubicBezTo>
                <a:cubicBezTo>
                  <a:pt x="1151" y="71"/>
                  <a:pt x="958" y="1"/>
                  <a:pt x="770"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 name="Google Shape;28;p1"/>
          <p:cNvSpPr/>
          <p:nvPr/>
        </p:nvSpPr>
        <p:spPr>
          <a:xfrm>
            <a:off x="6559648" y="4493191"/>
            <a:ext cx="62881" cy="55876"/>
          </a:xfrm>
          <a:custGeom>
            <a:rect b="b" l="l" r="r" t="t"/>
            <a:pathLst>
              <a:path extrusionOk="0" h="1364" w="1535">
                <a:moveTo>
                  <a:pt x="759" y="1"/>
                </a:moveTo>
                <a:cubicBezTo>
                  <a:pt x="481" y="1"/>
                  <a:pt x="229" y="167"/>
                  <a:pt x="142" y="448"/>
                </a:cubicBezTo>
                <a:cubicBezTo>
                  <a:pt x="0" y="789"/>
                  <a:pt x="171" y="1186"/>
                  <a:pt x="512" y="1328"/>
                </a:cubicBezTo>
                <a:cubicBezTo>
                  <a:pt x="583" y="1352"/>
                  <a:pt x="656" y="1363"/>
                  <a:pt x="730" y="1363"/>
                </a:cubicBezTo>
                <a:cubicBezTo>
                  <a:pt x="1007" y="1363"/>
                  <a:pt x="1280" y="1200"/>
                  <a:pt x="1392" y="931"/>
                </a:cubicBezTo>
                <a:cubicBezTo>
                  <a:pt x="1534" y="590"/>
                  <a:pt x="1364" y="192"/>
                  <a:pt x="1023" y="50"/>
                </a:cubicBezTo>
                <a:cubicBezTo>
                  <a:pt x="935" y="17"/>
                  <a:pt x="846" y="1"/>
                  <a:pt x="759"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9" name="Google Shape;29;p1"/>
          <p:cNvSpPr/>
          <p:nvPr/>
        </p:nvSpPr>
        <p:spPr>
          <a:xfrm>
            <a:off x="3548885" y="710809"/>
            <a:ext cx="138462" cy="138503"/>
          </a:xfrm>
          <a:custGeom>
            <a:rect b="b" l="l" r="r" t="t"/>
            <a:pathLst>
              <a:path extrusionOk="0" h="3381" w="3380">
                <a:moveTo>
                  <a:pt x="1676" y="1"/>
                </a:moveTo>
                <a:cubicBezTo>
                  <a:pt x="767" y="1"/>
                  <a:pt x="0" y="768"/>
                  <a:pt x="0" y="1705"/>
                </a:cubicBezTo>
                <a:cubicBezTo>
                  <a:pt x="0" y="2613"/>
                  <a:pt x="767" y="3380"/>
                  <a:pt x="1676" y="3380"/>
                </a:cubicBezTo>
                <a:cubicBezTo>
                  <a:pt x="2613" y="3380"/>
                  <a:pt x="3380" y="2613"/>
                  <a:pt x="3380" y="1705"/>
                </a:cubicBezTo>
                <a:cubicBezTo>
                  <a:pt x="3380" y="768"/>
                  <a:pt x="2613" y="1"/>
                  <a:pt x="1676"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0" name="Google Shape;30;p1"/>
          <p:cNvSpPr/>
          <p:nvPr/>
        </p:nvSpPr>
        <p:spPr>
          <a:xfrm>
            <a:off x="2838060" y="1863729"/>
            <a:ext cx="61693" cy="53541"/>
          </a:xfrm>
          <a:custGeom>
            <a:rect b="b" l="l" r="r" t="t"/>
            <a:pathLst>
              <a:path extrusionOk="0" h="1307" w="1506">
                <a:moveTo>
                  <a:pt x="660" y="1"/>
                </a:moveTo>
                <a:cubicBezTo>
                  <a:pt x="326" y="1"/>
                  <a:pt x="0" y="268"/>
                  <a:pt x="0" y="653"/>
                </a:cubicBezTo>
                <a:cubicBezTo>
                  <a:pt x="0" y="1022"/>
                  <a:pt x="284" y="1306"/>
                  <a:pt x="653" y="1306"/>
                </a:cubicBezTo>
                <a:cubicBezTo>
                  <a:pt x="1221" y="1306"/>
                  <a:pt x="1505" y="596"/>
                  <a:pt x="1108" y="199"/>
                </a:cubicBezTo>
                <a:cubicBezTo>
                  <a:pt x="980" y="62"/>
                  <a:pt x="819" y="1"/>
                  <a:pt x="660"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 name="Google Shape;31;p1"/>
          <p:cNvSpPr/>
          <p:nvPr/>
        </p:nvSpPr>
        <p:spPr>
          <a:xfrm>
            <a:off x="8508271" y="1063722"/>
            <a:ext cx="232722" cy="210888"/>
          </a:xfrm>
          <a:custGeom>
            <a:rect b="b" l="l" r="r" t="t"/>
            <a:pathLst>
              <a:path extrusionOk="0" h="5148" w="5681">
                <a:moveTo>
                  <a:pt x="2819" y="1"/>
                </a:moveTo>
                <a:cubicBezTo>
                  <a:pt x="1655" y="1"/>
                  <a:pt x="607" y="794"/>
                  <a:pt x="341" y="1979"/>
                </a:cubicBezTo>
                <a:cubicBezTo>
                  <a:pt x="1" y="3370"/>
                  <a:pt x="881" y="4762"/>
                  <a:pt x="2244" y="5074"/>
                </a:cubicBezTo>
                <a:cubicBezTo>
                  <a:pt x="2447" y="5124"/>
                  <a:pt x="2650" y="5148"/>
                  <a:pt x="2850" y="5148"/>
                </a:cubicBezTo>
                <a:cubicBezTo>
                  <a:pt x="4019" y="5148"/>
                  <a:pt x="5073" y="4335"/>
                  <a:pt x="5340" y="3171"/>
                </a:cubicBezTo>
                <a:cubicBezTo>
                  <a:pt x="5680" y="1780"/>
                  <a:pt x="4828" y="388"/>
                  <a:pt x="3437" y="76"/>
                </a:cubicBezTo>
                <a:cubicBezTo>
                  <a:pt x="3230" y="25"/>
                  <a:pt x="3022" y="1"/>
                  <a:pt x="2819"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2" name="Google Shape;32;p1"/>
          <p:cNvSpPr/>
          <p:nvPr/>
        </p:nvSpPr>
        <p:spPr>
          <a:xfrm>
            <a:off x="8201526" y="1082526"/>
            <a:ext cx="52026" cy="44816"/>
          </a:xfrm>
          <a:custGeom>
            <a:rect b="b" l="l" r="r" t="t"/>
            <a:pathLst>
              <a:path extrusionOk="0" h="1094" w="1270">
                <a:moveTo>
                  <a:pt x="556" y="0"/>
                </a:moveTo>
                <a:cubicBezTo>
                  <a:pt x="273" y="0"/>
                  <a:pt x="0" y="224"/>
                  <a:pt x="20" y="554"/>
                </a:cubicBezTo>
                <a:cubicBezTo>
                  <a:pt x="20" y="838"/>
                  <a:pt x="247" y="1094"/>
                  <a:pt x="559" y="1094"/>
                </a:cubicBezTo>
                <a:cubicBezTo>
                  <a:pt x="1042" y="1094"/>
                  <a:pt x="1269" y="497"/>
                  <a:pt x="929" y="156"/>
                </a:cubicBezTo>
                <a:cubicBezTo>
                  <a:pt x="821" y="48"/>
                  <a:pt x="687" y="0"/>
                  <a:pt x="556"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3" name="Google Shape;33;p1"/>
          <p:cNvSpPr/>
          <p:nvPr/>
        </p:nvSpPr>
        <p:spPr>
          <a:xfrm>
            <a:off x="9404437" y="1057279"/>
            <a:ext cx="211789" cy="180205"/>
          </a:xfrm>
          <a:custGeom>
            <a:rect b="b" l="l" r="r" t="t"/>
            <a:pathLst>
              <a:path extrusionOk="0" h="4399" w="5170">
                <a:moveTo>
                  <a:pt x="2234" y="0"/>
                </a:moveTo>
                <a:cubicBezTo>
                  <a:pt x="1095" y="0"/>
                  <a:pt x="1" y="885"/>
                  <a:pt x="1" y="2212"/>
                </a:cubicBezTo>
                <a:cubicBezTo>
                  <a:pt x="1" y="3433"/>
                  <a:pt x="995" y="4399"/>
                  <a:pt x="2216" y="4399"/>
                </a:cubicBezTo>
                <a:cubicBezTo>
                  <a:pt x="4176" y="4399"/>
                  <a:pt x="5170" y="2041"/>
                  <a:pt x="3778" y="650"/>
                </a:cubicBezTo>
                <a:cubicBezTo>
                  <a:pt x="3329" y="201"/>
                  <a:pt x="2777" y="0"/>
                  <a:pt x="2234"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4" name="Google Shape;34;p1"/>
          <p:cNvSpPr/>
          <p:nvPr/>
        </p:nvSpPr>
        <p:spPr>
          <a:xfrm>
            <a:off x="4331855" y="773604"/>
            <a:ext cx="25644" cy="23145"/>
          </a:xfrm>
          <a:custGeom>
            <a:rect b="b" l="l" r="r" t="t"/>
            <a:pathLst>
              <a:path extrusionOk="0" h="565" w="626">
                <a:moveTo>
                  <a:pt x="265" y="0"/>
                </a:moveTo>
                <a:cubicBezTo>
                  <a:pt x="129" y="0"/>
                  <a:pt x="0" y="108"/>
                  <a:pt x="0" y="280"/>
                </a:cubicBezTo>
                <a:cubicBezTo>
                  <a:pt x="0" y="422"/>
                  <a:pt x="114" y="564"/>
                  <a:pt x="256" y="564"/>
                </a:cubicBezTo>
                <a:cubicBezTo>
                  <a:pt x="512" y="564"/>
                  <a:pt x="625" y="252"/>
                  <a:pt x="455" y="81"/>
                </a:cubicBezTo>
                <a:cubicBezTo>
                  <a:pt x="399" y="26"/>
                  <a:pt x="331" y="0"/>
                  <a:pt x="265"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5" name="Google Shape;35;p1"/>
          <p:cNvSpPr/>
          <p:nvPr/>
        </p:nvSpPr>
        <p:spPr>
          <a:xfrm>
            <a:off x="2576293" y="2643170"/>
            <a:ext cx="51247" cy="50059"/>
          </a:xfrm>
          <a:custGeom>
            <a:rect b="b" l="l" r="r" t="t"/>
            <a:pathLst>
              <a:path extrusionOk="0" h="1222" w="1251">
                <a:moveTo>
                  <a:pt x="625" y="0"/>
                </a:moveTo>
                <a:cubicBezTo>
                  <a:pt x="285" y="0"/>
                  <a:pt x="1" y="256"/>
                  <a:pt x="1" y="597"/>
                </a:cubicBezTo>
                <a:cubicBezTo>
                  <a:pt x="1" y="938"/>
                  <a:pt x="285" y="1222"/>
                  <a:pt x="625" y="1222"/>
                </a:cubicBezTo>
                <a:cubicBezTo>
                  <a:pt x="966" y="1222"/>
                  <a:pt x="1250" y="938"/>
                  <a:pt x="1250" y="597"/>
                </a:cubicBezTo>
                <a:cubicBezTo>
                  <a:pt x="1250" y="256"/>
                  <a:pt x="966" y="0"/>
                  <a:pt x="625"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6" name="Google Shape;36;p1"/>
          <p:cNvSpPr/>
          <p:nvPr/>
        </p:nvSpPr>
        <p:spPr>
          <a:xfrm>
            <a:off x="4078193" y="3800718"/>
            <a:ext cx="51247" cy="50059"/>
          </a:xfrm>
          <a:custGeom>
            <a:rect b="b" l="l" r="r" t="t"/>
            <a:pathLst>
              <a:path extrusionOk="0" h="1222" w="1251">
                <a:moveTo>
                  <a:pt x="625" y="0"/>
                </a:moveTo>
                <a:cubicBezTo>
                  <a:pt x="285" y="0"/>
                  <a:pt x="1" y="256"/>
                  <a:pt x="1" y="597"/>
                </a:cubicBezTo>
                <a:cubicBezTo>
                  <a:pt x="1" y="966"/>
                  <a:pt x="285" y="1221"/>
                  <a:pt x="625" y="1221"/>
                </a:cubicBezTo>
                <a:cubicBezTo>
                  <a:pt x="966" y="1221"/>
                  <a:pt x="1250" y="966"/>
                  <a:pt x="1250" y="597"/>
                </a:cubicBezTo>
                <a:cubicBezTo>
                  <a:pt x="1250" y="256"/>
                  <a:pt x="966" y="0"/>
                  <a:pt x="625"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 name="Google Shape;37;p1"/>
          <p:cNvSpPr/>
          <p:nvPr/>
        </p:nvSpPr>
        <p:spPr>
          <a:xfrm>
            <a:off x="3031169" y="117963"/>
            <a:ext cx="68698" cy="57761"/>
          </a:xfrm>
          <a:custGeom>
            <a:rect b="b" l="l" r="r" t="t"/>
            <a:pathLst>
              <a:path extrusionOk="0" h="1410" w="1677">
                <a:moveTo>
                  <a:pt x="711" y="1"/>
                </a:moveTo>
                <a:cubicBezTo>
                  <a:pt x="347" y="1"/>
                  <a:pt x="1" y="280"/>
                  <a:pt x="1" y="699"/>
                </a:cubicBezTo>
                <a:cubicBezTo>
                  <a:pt x="1" y="1097"/>
                  <a:pt x="341" y="1409"/>
                  <a:pt x="710" y="1409"/>
                </a:cubicBezTo>
                <a:cubicBezTo>
                  <a:pt x="1364" y="1409"/>
                  <a:pt x="1676" y="643"/>
                  <a:pt x="1222" y="217"/>
                </a:cubicBezTo>
                <a:cubicBezTo>
                  <a:pt x="1073" y="67"/>
                  <a:pt x="890" y="1"/>
                  <a:pt x="711"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8" name="Google Shape;38;p1"/>
          <p:cNvSpPr/>
          <p:nvPr/>
        </p:nvSpPr>
        <p:spPr>
          <a:xfrm>
            <a:off x="10014828" y="3183425"/>
            <a:ext cx="59399" cy="50715"/>
          </a:xfrm>
          <a:custGeom>
            <a:rect b="b" l="l" r="r" t="t"/>
            <a:pathLst>
              <a:path extrusionOk="0" h="1238" w="1450">
                <a:moveTo>
                  <a:pt x="627" y="0"/>
                </a:moveTo>
                <a:cubicBezTo>
                  <a:pt x="312" y="0"/>
                  <a:pt x="1" y="248"/>
                  <a:pt x="1" y="612"/>
                </a:cubicBezTo>
                <a:cubicBezTo>
                  <a:pt x="1" y="953"/>
                  <a:pt x="285" y="1237"/>
                  <a:pt x="626" y="1237"/>
                </a:cubicBezTo>
                <a:cubicBezTo>
                  <a:pt x="1165" y="1237"/>
                  <a:pt x="1449" y="584"/>
                  <a:pt x="1052" y="186"/>
                </a:cubicBezTo>
                <a:cubicBezTo>
                  <a:pt x="932" y="57"/>
                  <a:pt x="779" y="0"/>
                  <a:pt x="627"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9" name="Google Shape;39;p1"/>
          <p:cNvSpPr/>
          <p:nvPr/>
        </p:nvSpPr>
        <p:spPr>
          <a:xfrm>
            <a:off x="7763352" y="4402855"/>
            <a:ext cx="90778" cy="77752"/>
          </a:xfrm>
          <a:custGeom>
            <a:rect b="b" l="l" r="r" t="t"/>
            <a:pathLst>
              <a:path extrusionOk="0" h="1898" w="2216">
                <a:moveTo>
                  <a:pt x="1278" y="0"/>
                </a:moveTo>
                <a:cubicBezTo>
                  <a:pt x="427" y="0"/>
                  <a:pt x="1" y="1023"/>
                  <a:pt x="597" y="1619"/>
                </a:cubicBezTo>
                <a:cubicBezTo>
                  <a:pt x="790" y="1812"/>
                  <a:pt x="1028" y="1898"/>
                  <a:pt x="1261" y="1898"/>
                </a:cubicBezTo>
                <a:cubicBezTo>
                  <a:pt x="1748" y="1898"/>
                  <a:pt x="2216" y="1523"/>
                  <a:pt x="2216" y="966"/>
                </a:cubicBezTo>
                <a:cubicBezTo>
                  <a:pt x="2216" y="426"/>
                  <a:pt x="1790" y="0"/>
                  <a:pt x="1278"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0" name="Google Shape;40;p1"/>
          <p:cNvSpPr/>
          <p:nvPr/>
        </p:nvSpPr>
        <p:spPr>
          <a:xfrm>
            <a:off x="9136524" y="3215977"/>
            <a:ext cx="61693" cy="52681"/>
          </a:xfrm>
          <a:custGeom>
            <a:rect b="b" l="l" r="r" t="t"/>
            <a:pathLst>
              <a:path extrusionOk="0" h="1286" w="1506">
                <a:moveTo>
                  <a:pt x="853" y="1"/>
                </a:moveTo>
                <a:cubicBezTo>
                  <a:pt x="285" y="1"/>
                  <a:pt x="1" y="682"/>
                  <a:pt x="398" y="1080"/>
                </a:cubicBezTo>
                <a:cubicBezTo>
                  <a:pt x="531" y="1222"/>
                  <a:pt x="698" y="1285"/>
                  <a:pt x="862" y="1285"/>
                </a:cubicBezTo>
                <a:cubicBezTo>
                  <a:pt x="1190" y="1285"/>
                  <a:pt x="1506" y="1033"/>
                  <a:pt x="1506" y="654"/>
                </a:cubicBezTo>
                <a:cubicBezTo>
                  <a:pt x="1506" y="285"/>
                  <a:pt x="1193" y="1"/>
                  <a:pt x="853"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1" name="Google Shape;41;p1"/>
          <p:cNvSpPr/>
          <p:nvPr/>
        </p:nvSpPr>
        <p:spPr>
          <a:xfrm>
            <a:off x="4362040" y="400213"/>
            <a:ext cx="91966" cy="78489"/>
          </a:xfrm>
          <a:custGeom>
            <a:rect b="b" l="l" r="r" t="t"/>
            <a:pathLst>
              <a:path extrusionOk="0" h="1916" w="2245">
                <a:moveTo>
                  <a:pt x="1307" y="0"/>
                </a:moveTo>
                <a:cubicBezTo>
                  <a:pt x="427" y="0"/>
                  <a:pt x="1" y="1023"/>
                  <a:pt x="626" y="1619"/>
                </a:cubicBezTo>
                <a:cubicBezTo>
                  <a:pt x="821" y="1824"/>
                  <a:pt x="1062" y="1916"/>
                  <a:pt x="1298" y="1916"/>
                </a:cubicBezTo>
                <a:cubicBezTo>
                  <a:pt x="1782" y="1916"/>
                  <a:pt x="2244" y="1529"/>
                  <a:pt x="2244" y="937"/>
                </a:cubicBezTo>
                <a:cubicBezTo>
                  <a:pt x="2244" y="426"/>
                  <a:pt x="1818" y="0"/>
                  <a:pt x="1307"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 name="Google Shape;42;p1"/>
          <p:cNvSpPr/>
          <p:nvPr/>
        </p:nvSpPr>
        <p:spPr>
          <a:xfrm>
            <a:off x="10005542" y="2446538"/>
            <a:ext cx="67510" cy="58129"/>
          </a:xfrm>
          <a:custGeom>
            <a:rect b="b" l="l" r="r" t="t"/>
            <a:pathLst>
              <a:path extrusionOk="0" h="1419" w="1648">
                <a:moveTo>
                  <a:pt x="937" y="1"/>
                </a:moveTo>
                <a:cubicBezTo>
                  <a:pt x="312" y="1"/>
                  <a:pt x="0" y="768"/>
                  <a:pt x="426" y="1222"/>
                </a:cubicBezTo>
                <a:cubicBezTo>
                  <a:pt x="570" y="1357"/>
                  <a:pt x="746" y="1418"/>
                  <a:pt x="919" y="1418"/>
                </a:cubicBezTo>
                <a:cubicBezTo>
                  <a:pt x="1290" y="1418"/>
                  <a:pt x="1647" y="1137"/>
                  <a:pt x="1647" y="711"/>
                </a:cubicBezTo>
                <a:cubicBezTo>
                  <a:pt x="1647" y="313"/>
                  <a:pt x="1335" y="1"/>
                  <a:pt x="937"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3" name="Google Shape;43;p1"/>
          <p:cNvSpPr/>
          <p:nvPr/>
        </p:nvSpPr>
        <p:spPr>
          <a:xfrm>
            <a:off x="2114454" y="2194112"/>
            <a:ext cx="68657" cy="68657"/>
          </a:xfrm>
          <a:custGeom>
            <a:rect b="b" l="l" r="r" t="t"/>
            <a:pathLst>
              <a:path extrusionOk="0" h="1676" w="1676">
                <a:moveTo>
                  <a:pt x="852" y="0"/>
                </a:moveTo>
                <a:cubicBezTo>
                  <a:pt x="369" y="0"/>
                  <a:pt x="0" y="370"/>
                  <a:pt x="0" y="824"/>
                </a:cubicBezTo>
                <a:cubicBezTo>
                  <a:pt x="0" y="1307"/>
                  <a:pt x="369" y="1676"/>
                  <a:pt x="852" y="1676"/>
                </a:cubicBezTo>
                <a:cubicBezTo>
                  <a:pt x="1307" y="1676"/>
                  <a:pt x="1676" y="1307"/>
                  <a:pt x="1676" y="824"/>
                </a:cubicBezTo>
                <a:cubicBezTo>
                  <a:pt x="1676" y="370"/>
                  <a:pt x="1307" y="0"/>
                  <a:pt x="852"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4" name="Google Shape;44;p1"/>
          <p:cNvSpPr/>
          <p:nvPr/>
        </p:nvSpPr>
        <p:spPr>
          <a:xfrm>
            <a:off x="1984144" y="1104032"/>
            <a:ext cx="67510" cy="67510"/>
          </a:xfrm>
          <a:custGeom>
            <a:rect b="b" l="l" r="r" t="t"/>
            <a:pathLst>
              <a:path extrusionOk="0" h="1648" w="1648">
                <a:moveTo>
                  <a:pt x="824" y="1"/>
                </a:moveTo>
                <a:cubicBezTo>
                  <a:pt x="370" y="1"/>
                  <a:pt x="0" y="370"/>
                  <a:pt x="0" y="824"/>
                </a:cubicBezTo>
                <a:cubicBezTo>
                  <a:pt x="0" y="1279"/>
                  <a:pt x="370" y="1648"/>
                  <a:pt x="824" y="1648"/>
                </a:cubicBezTo>
                <a:cubicBezTo>
                  <a:pt x="1278" y="1648"/>
                  <a:pt x="1648" y="1279"/>
                  <a:pt x="1648" y="824"/>
                </a:cubicBezTo>
                <a:cubicBezTo>
                  <a:pt x="1648" y="370"/>
                  <a:pt x="1278" y="1"/>
                  <a:pt x="824"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5" name="Google Shape;45;p1"/>
          <p:cNvSpPr/>
          <p:nvPr/>
        </p:nvSpPr>
        <p:spPr>
          <a:xfrm>
            <a:off x="6090804" y="514178"/>
            <a:ext cx="182704" cy="157142"/>
          </a:xfrm>
          <a:custGeom>
            <a:rect b="b" l="l" r="r" t="t"/>
            <a:pathLst>
              <a:path extrusionOk="0" h="3836" w="4460">
                <a:moveTo>
                  <a:pt x="1926" y="1"/>
                </a:moveTo>
                <a:cubicBezTo>
                  <a:pt x="940" y="1"/>
                  <a:pt x="1" y="777"/>
                  <a:pt x="1" y="1933"/>
                </a:cubicBezTo>
                <a:cubicBezTo>
                  <a:pt x="1" y="2983"/>
                  <a:pt x="853" y="3835"/>
                  <a:pt x="1903" y="3835"/>
                </a:cubicBezTo>
                <a:cubicBezTo>
                  <a:pt x="3607" y="3835"/>
                  <a:pt x="4459" y="1762"/>
                  <a:pt x="3267" y="569"/>
                </a:cubicBezTo>
                <a:cubicBezTo>
                  <a:pt x="2873" y="176"/>
                  <a:pt x="2395" y="1"/>
                  <a:pt x="1926"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6" name="Google Shape;46;p1"/>
          <p:cNvSpPr/>
          <p:nvPr/>
        </p:nvSpPr>
        <p:spPr>
          <a:xfrm>
            <a:off x="2855841" y="1205501"/>
            <a:ext cx="89590" cy="77752"/>
          </a:xfrm>
          <a:custGeom>
            <a:rect b="b" l="l" r="r" t="t"/>
            <a:pathLst>
              <a:path extrusionOk="0" h="1898" w="2187">
                <a:moveTo>
                  <a:pt x="937" y="1"/>
                </a:moveTo>
                <a:cubicBezTo>
                  <a:pt x="457" y="1"/>
                  <a:pt x="0" y="383"/>
                  <a:pt x="0" y="960"/>
                </a:cubicBezTo>
                <a:cubicBezTo>
                  <a:pt x="0" y="1472"/>
                  <a:pt x="426" y="1898"/>
                  <a:pt x="937" y="1898"/>
                </a:cubicBezTo>
                <a:cubicBezTo>
                  <a:pt x="1761" y="1869"/>
                  <a:pt x="2187" y="875"/>
                  <a:pt x="1590" y="279"/>
                </a:cubicBezTo>
                <a:cubicBezTo>
                  <a:pt x="1399" y="87"/>
                  <a:pt x="1165" y="1"/>
                  <a:pt x="937"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7" name="Google Shape;47;p1"/>
          <p:cNvSpPr/>
          <p:nvPr/>
        </p:nvSpPr>
        <p:spPr>
          <a:xfrm>
            <a:off x="9588923" y="3725864"/>
            <a:ext cx="281552" cy="261766"/>
          </a:xfrm>
          <a:custGeom>
            <a:rect b="b" l="l" r="r" t="t"/>
            <a:pathLst>
              <a:path extrusionOk="0" h="6390" w="6873">
                <a:moveTo>
                  <a:pt x="3419" y="0"/>
                </a:moveTo>
                <a:cubicBezTo>
                  <a:pt x="1873" y="0"/>
                  <a:pt x="539" y="1101"/>
                  <a:pt x="284" y="2684"/>
                </a:cubicBezTo>
                <a:cubicBezTo>
                  <a:pt x="0" y="4417"/>
                  <a:pt x="1193" y="6064"/>
                  <a:pt x="2925" y="6348"/>
                </a:cubicBezTo>
                <a:cubicBezTo>
                  <a:pt x="3097" y="6376"/>
                  <a:pt x="3268" y="6389"/>
                  <a:pt x="3437" y="6389"/>
                </a:cubicBezTo>
                <a:cubicBezTo>
                  <a:pt x="4971" y="6389"/>
                  <a:pt x="6333" y="5267"/>
                  <a:pt x="6589" y="3707"/>
                </a:cubicBezTo>
                <a:cubicBezTo>
                  <a:pt x="6873" y="1946"/>
                  <a:pt x="5680" y="299"/>
                  <a:pt x="3948" y="43"/>
                </a:cubicBezTo>
                <a:cubicBezTo>
                  <a:pt x="3770" y="14"/>
                  <a:pt x="3593" y="0"/>
                  <a:pt x="3419"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8" name="Google Shape;48;p1"/>
          <p:cNvSpPr/>
          <p:nvPr/>
        </p:nvSpPr>
        <p:spPr>
          <a:xfrm>
            <a:off x="9302742" y="4260418"/>
            <a:ext cx="138462" cy="138503"/>
          </a:xfrm>
          <a:custGeom>
            <a:rect b="b" l="l" r="r" t="t"/>
            <a:pathLst>
              <a:path extrusionOk="0" h="3381" w="3380">
                <a:moveTo>
                  <a:pt x="1676" y="1"/>
                </a:moveTo>
                <a:cubicBezTo>
                  <a:pt x="767" y="1"/>
                  <a:pt x="0" y="768"/>
                  <a:pt x="0" y="1705"/>
                </a:cubicBezTo>
                <a:cubicBezTo>
                  <a:pt x="0" y="2613"/>
                  <a:pt x="767" y="3380"/>
                  <a:pt x="1676" y="3380"/>
                </a:cubicBezTo>
                <a:cubicBezTo>
                  <a:pt x="2613" y="3380"/>
                  <a:pt x="3380" y="2613"/>
                  <a:pt x="3380" y="1705"/>
                </a:cubicBezTo>
                <a:cubicBezTo>
                  <a:pt x="3380" y="768"/>
                  <a:pt x="2613" y="1"/>
                  <a:pt x="1676"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9" name="Google Shape;49;p1"/>
          <p:cNvSpPr/>
          <p:nvPr/>
        </p:nvSpPr>
        <p:spPr>
          <a:xfrm>
            <a:off x="10085712" y="4323211"/>
            <a:ext cx="25644" cy="23145"/>
          </a:xfrm>
          <a:custGeom>
            <a:rect b="b" l="l" r="r" t="t"/>
            <a:pathLst>
              <a:path extrusionOk="0" h="565" w="626">
                <a:moveTo>
                  <a:pt x="265" y="0"/>
                </a:moveTo>
                <a:cubicBezTo>
                  <a:pt x="129" y="0"/>
                  <a:pt x="0" y="108"/>
                  <a:pt x="0" y="280"/>
                </a:cubicBezTo>
                <a:cubicBezTo>
                  <a:pt x="0" y="422"/>
                  <a:pt x="114" y="564"/>
                  <a:pt x="256" y="564"/>
                </a:cubicBezTo>
                <a:cubicBezTo>
                  <a:pt x="512" y="564"/>
                  <a:pt x="625" y="252"/>
                  <a:pt x="455" y="81"/>
                </a:cubicBezTo>
                <a:cubicBezTo>
                  <a:pt x="399" y="26"/>
                  <a:pt x="331" y="0"/>
                  <a:pt x="265"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0" name="Google Shape;50;p1"/>
          <p:cNvSpPr/>
          <p:nvPr/>
        </p:nvSpPr>
        <p:spPr>
          <a:xfrm>
            <a:off x="8785026" y="3667571"/>
            <a:ext cx="68698" cy="57761"/>
          </a:xfrm>
          <a:custGeom>
            <a:rect b="b" l="l" r="r" t="t"/>
            <a:pathLst>
              <a:path extrusionOk="0" h="1410" w="1677">
                <a:moveTo>
                  <a:pt x="711" y="1"/>
                </a:moveTo>
                <a:cubicBezTo>
                  <a:pt x="347" y="1"/>
                  <a:pt x="1" y="280"/>
                  <a:pt x="1" y="699"/>
                </a:cubicBezTo>
                <a:cubicBezTo>
                  <a:pt x="1" y="1097"/>
                  <a:pt x="341" y="1409"/>
                  <a:pt x="710" y="1409"/>
                </a:cubicBezTo>
                <a:cubicBezTo>
                  <a:pt x="1364" y="1409"/>
                  <a:pt x="1676" y="643"/>
                  <a:pt x="1222" y="217"/>
                </a:cubicBezTo>
                <a:cubicBezTo>
                  <a:pt x="1073" y="67"/>
                  <a:pt x="890" y="1"/>
                  <a:pt x="711"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1" name="Google Shape;51;p1"/>
          <p:cNvSpPr/>
          <p:nvPr/>
        </p:nvSpPr>
        <p:spPr>
          <a:xfrm>
            <a:off x="10115897" y="3949820"/>
            <a:ext cx="91966" cy="78489"/>
          </a:xfrm>
          <a:custGeom>
            <a:rect b="b" l="l" r="r" t="t"/>
            <a:pathLst>
              <a:path extrusionOk="0" h="1916" w="2245">
                <a:moveTo>
                  <a:pt x="1307" y="0"/>
                </a:moveTo>
                <a:cubicBezTo>
                  <a:pt x="427" y="0"/>
                  <a:pt x="1" y="1023"/>
                  <a:pt x="626" y="1619"/>
                </a:cubicBezTo>
                <a:cubicBezTo>
                  <a:pt x="821" y="1824"/>
                  <a:pt x="1062" y="1916"/>
                  <a:pt x="1298" y="1916"/>
                </a:cubicBezTo>
                <a:cubicBezTo>
                  <a:pt x="1782" y="1916"/>
                  <a:pt x="2244" y="1529"/>
                  <a:pt x="2244" y="937"/>
                </a:cubicBezTo>
                <a:cubicBezTo>
                  <a:pt x="2244" y="426"/>
                  <a:pt x="1818" y="0"/>
                  <a:pt x="1307"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 name="Google Shape;52;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3" name="Google Shape;53;p1"/>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FFFFFF"/>
                </a:solidFill>
                <a:latin typeface="Barlow Condensed"/>
                <a:ea typeface="Barlow Condensed"/>
                <a:cs typeface="Barlow Condensed"/>
                <a:sym typeface="Barlow Condensed"/>
              </a:rPr>
              <a:t>SLIDESMANIA.COM</a:t>
            </a:r>
            <a:endParaRPr b="0" i="0" sz="1400" u="none" cap="none" strike="noStrike">
              <a:solidFill>
                <a:srgbClr val="FFFFFF"/>
              </a:solidFill>
              <a:latin typeface="Barlow Condensed"/>
              <a:ea typeface="Barlow Condensed"/>
              <a:cs typeface="Barlow Condensed"/>
              <a:sym typeface="Barlow Condensed"/>
            </a:endParaRPr>
          </a:p>
        </p:txBody>
      </p:sp>
      <p:sp>
        <p:nvSpPr>
          <p:cNvPr id="54" name="Google Shape;54;p1"/>
          <p:cNvSpPr/>
          <p:nvPr/>
        </p:nvSpPr>
        <p:spPr>
          <a:xfrm>
            <a:off x="11235353" y="5393950"/>
            <a:ext cx="59399" cy="50715"/>
          </a:xfrm>
          <a:custGeom>
            <a:rect b="b" l="l" r="r" t="t"/>
            <a:pathLst>
              <a:path extrusionOk="0" h="1238" w="1450">
                <a:moveTo>
                  <a:pt x="627" y="0"/>
                </a:moveTo>
                <a:cubicBezTo>
                  <a:pt x="312" y="0"/>
                  <a:pt x="1" y="248"/>
                  <a:pt x="1" y="612"/>
                </a:cubicBezTo>
                <a:cubicBezTo>
                  <a:pt x="1" y="953"/>
                  <a:pt x="285" y="1237"/>
                  <a:pt x="626" y="1237"/>
                </a:cubicBezTo>
                <a:cubicBezTo>
                  <a:pt x="1165" y="1237"/>
                  <a:pt x="1449" y="584"/>
                  <a:pt x="1052" y="186"/>
                </a:cubicBezTo>
                <a:cubicBezTo>
                  <a:pt x="932" y="57"/>
                  <a:pt x="779" y="0"/>
                  <a:pt x="627"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 name="Google Shape;55;p1"/>
          <p:cNvSpPr/>
          <p:nvPr/>
        </p:nvSpPr>
        <p:spPr>
          <a:xfrm>
            <a:off x="10357049" y="5426502"/>
            <a:ext cx="61693" cy="52681"/>
          </a:xfrm>
          <a:custGeom>
            <a:rect b="b" l="l" r="r" t="t"/>
            <a:pathLst>
              <a:path extrusionOk="0" h="1286" w="1506">
                <a:moveTo>
                  <a:pt x="853" y="1"/>
                </a:moveTo>
                <a:cubicBezTo>
                  <a:pt x="285" y="1"/>
                  <a:pt x="1" y="682"/>
                  <a:pt x="398" y="1080"/>
                </a:cubicBezTo>
                <a:cubicBezTo>
                  <a:pt x="531" y="1222"/>
                  <a:pt x="698" y="1285"/>
                  <a:pt x="862" y="1285"/>
                </a:cubicBezTo>
                <a:cubicBezTo>
                  <a:pt x="1190" y="1285"/>
                  <a:pt x="1506" y="1033"/>
                  <a:pt x="1506" y="654"/>
                </a:cubicBezTo>
                <a:cubicBezTo>
                  <a:pt x="1506" y="285"/>
                  <a:pt x="1193" y="1"/>
                  <a:pt x="853"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 name="Google Shape;56;p1"/>
          <p:cNvSpPr/>
          <p:nvPr/>
        </p:nvSpPr>
        <p:spPr>
          <a:xfrm>
            <a:off x="11226067" y="4657063"/>
            <a:ext cx="67510" cy="58129"/>
          </a:xfrm>
          <a:custGeom>
            <a:rect b="b" l="l" r="r" t="t"/>
            <a:pathLst>
              <a:path extrusionOk="0" h="1419" w="1648">
                <a:moveTo>
                  <a:pt x="937" y="1"/>
                </a:moveTo>
                <a:cubicBezTo>
                  <a:pt x="312" y="1"/>
                  <a:pt x="0" y="768"/>
                  <a:pt x="426" y="1222"/>
                </a:cubicBezTo>
                <a:cubicBezTo>
                  <a:pt x="570" y="1357"/>
                  <a:pt x="746" y="1418"/>
                  <a:pt x="919" y="1418"/>
                </a:cubicBezTo>
                <a:cubicBezTo>
                  <a:pt x="1290" y="1418"/>
                  <a:pt x="1647" y="1137"/>
                  <a:pt x="1647" y="711"/>
                </a:cubicBezTo>
                <a:cubicBezTo>
                  <a:pt x="1647" y="313"/>
                  <a:pt x="1335" y="1"/>
                  <a:pt x="937"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 name="Google Shape;57;p1"/>
          <p:cNvSpPr/>
          <p:nvPr/>
        </p:nvSpPr>
        <p:spPr>
          <a:xfrm>
            <a:off x="10809448" y="5936389"/>
            <a:ext cx="281552" cy="261766"/>
          </a:xfrm>
          <a:custGeom>
            <a:rect b="b" l="l" r="r" t="t"/>
            <a:pathLst>
              <a:path extrusionOk="0" h="6390" w="6873">
                <a:moveTo>
                  <a:pt x="3419" y="0"/>
                </a:moveTo>
                <a:cubicBezTo>
                  <a:pt x="1873" y="0"/>
                  <a:pt x="539" y="1101"/>
                  <a:pt x="284" y="2684"/>
                </a:cubicBezTo>
                <a:cubicBezTo>
                  <a:pt x="0" y="4417"/>
                  <a:pt x="1193" y="6064"/>
                  <a:pt x="2925" y="6348"/>
                </a:cubicBezTo>
                <a:cubicBezTo>
                  <a:pt x="3097" y="6376"/>
                  <a:pt x="3268" y="6389"/>
                  <a:pt x="3437" y="6389"/>
                </a:cubicBezTo>
                <a:cubicBezTo>
                  <a:pt x="4971" y="6389"/>
                  <a:pt x="6333" y="5267"/>
                  <a:pt x="6589" y="3707"/>
                </a:cubicBezTo>
                <a:cubicBezTo>
                  <a:pt x="6873" y="1946"/>
                  <a:pt x="5680" y="299"/>
                  <a:pt x="3948" y="43"/>
                </a:cubicBezTo>
                <a:cubicBezTo>
                  <a:pt x="3770" y="14"/>
                  <a:pt x="3593" y="0"/>
                  <a:pt x="3419"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 name="Google Shape;58;p1"/>
          <p:cNvSpPr/>
          <p:nvPr/>
        </p:nvSpPr>
        <p:spPr>
          <a:xfrm>
            <a:off x="10523267" y="6470943"/>
            <a:ext cx="138462" cy="138503"/>
          </a:xfrm>
          <a:custGeom>
            <a:rect b="b" l="l" r="r" t="t"/>
            <a:pathLst>
              <a:path extrusionOk="0" h="3381" w="3380">
                <a:moveTo>
                  <a:pt x="1676" y="1"/>
                </a:moveTo>
                <a:cubicBezTo>
                  <a:pt x="767" y="1"/>
                  <a:pt x="0" y="768"/>
                  <a:pt x="0" y="1705"/>
                </a:cubicBezTo>
                <a:cubicBezTo>
                  <a:pt x="0" y="2613"/>
                  <a:pt x="767" y="3380"/>
                  <a:pt x="1676" y="3380"/>
                </a:cubicBezTo>
                <a:cubicBezTo>
                  <a:pt x="2613" y="3380"/>
                  <a:pt x="3380" y="2613"/>
                  <a:pt x="3380" y="1705"/>
                </a:cubicBezTo>
                <a:cubicBezTo>
                  <a:pt x="3380" y="768"/>
                  <a:pt x="2613" y="1"/>
                  <a:pt x="1676"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 name="Google Shape;59;p1"/>
          <p:cNvSpPr/>
          <p:nvPr/>
        </p:nvSpPr>
        <p:spPr>
          <a:xfrm>
            <a:off x="11306237" y="6533736"/>
            <a:ext cx="25644" cy="23145"/>
          </a:xfrm>
          <a:custGeom>
            <a:rect b="b" l="l" r="r" t="t"/>
            <a:pathLst>
              <a:path extrusionOk="0" h="565" w="626">
                <a:moveTo>
                  <a:pt x="265" y="0"/>
                </a:moveTo>
                <a:cubicBezTo>
                  <a:pt x="129" y="0"/>
                  <a:pt x="0" y="108"/>
                  <a:pt x="0" y="280"/>
                </a:cubicBezTo>
                <a:cubicBezTo>
                  <a:pt x="0" y="422"/>
                  <a:pt x="114" y="564"/>
                  <a:pt x="256" y="564"/>
                </a:cubicBezTo>
                <a:cubicBezTo>
                  <a:pt x="512" y="564"/>
                  <a:pt x="625" y="252"/>
                  <a:pt x="455" y="81"/>
                </a:cubicBezTo>
                <a:cubicBezTo>
                  <a:pt x="399" y="26"/>
                  <a:pt x="331" y="0"/>
                  <a:pt x="265"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 name="Google Shape;60;p1"/>
          <p:cNvSpPr/>
          <p:nvPr/>
        </p:nvSpPr>
        <p:spPr>
          <a:xfrm>
            <a:off x="10005551" y="5878096"/>
            <a:ext cx="68698" cy="57761"/>
          </a:xfrm>
          <a:custGeom>
            <a:rect b="b" l="l" r="r" t="t"/>
            <a:pathLst>
              <a:path extrusionOk="0" h="1410" w="1677">
                <a:moveTo>
                  <a:pt x="711" y="1"/>
                </a:moveTo>
                <a:cubicBezTo>
                  <a:pt x="347" y="1"/>
                  <a:pt x="1" y="280"/>
                  <a:pt x="1" y="699"/>
                </a:cubicBezTo>
                <a:cubicBezTo>
                  <a:pt x="1" y="1097"/>
                  <a:pt x="341" y="1409"/>
                  <a:pt x="710" y="1409"/>
                </a:cubicBezTo>
                <a:cubicBezTo>
                  <a:pt x="1364" y="1409"/>
                  <a:pt x="1676" y="643"/>
                  <a:pt x="1222" y="217"/>
                </a:cubicBezTo>
                <a:cubicBezTo>
                  <a:pt x="1073" y="67"/>
                  <a:pt x="890" y="1"/>
                  <a:pt x="711"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 name="Google Shape;61;p1"/>
          <p:cNvSpPr/>
          <p:nvPr/>
        </p:nvSpPr>
        <p:spPr>
          <a:xfrm>
            <a:off x="11336422" y="6160345"/>
            <a:ext cx="91966" cy="78489"/>
          </a:xfrm>
          <a:custGeom>
            <a:rect b="b" l="l" r="r" t="t"/>
            <a:pathLst>
              <a:path extrusionOk="0" h="1916" w="2245">
                <a:moveTo>
                  <a:pt x="1307" y="0"/>
                </a:moveTo>
                <a:cubicBezTo>
                  <a:pt x="427" y="0"/>
                  <a:pt x="1" y="1023"/>
                  <a:pt x="626" y="1619"/>
                </a:cubicBezTo>
                <a:cubicBezTo>
                  <a:pt x="821" y="1824"/>
                  <a:pt x="1062" y="1916"/>
                  <a:pt x="1298" y="1916"/>
                </a:cubicBezTo>
                <a:cubicBezTo>
                  <a:pt x="1782" y="1916"/>
                  <a:pt x="2244" y="1529"/>
                  <a:pt x="2244" y="937"/>
                </a:cubicBezTo>
                <a:cubicBezTo>
                  <a:pt x="2244" y="426"/>
                  <a:pt x="1818" y="0"/>
                  <a:pt x="1307"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2" name="Google Shape;62;p1"/>
          <p:cNvSpPr/>
          <p:nvPr/>
        </p:nvSpPr>
        <p:spPr>
          <a:xfrm>
            <a:off x="11837428" y="1005063"/>
            <a:ext cx="59399" cy="50715"/>
          </a:xfrm>
          <a:custGeom>
            <a:rect b="b" l="l" r="r" t="t"/>
            <a:pathLst>
              <a:path extrusionOk="0" h="1238" w="1450">
                <a:moveTo>
                  <a:pt x="627" y="0"/>
                </a:moveTo>
                <a:cubicBezTo>
                  <a:pt x="312" y="0"/>
                  <a:pt x="1" y="248"/>
                  <a:pt x="1" y="612"/>
                </a:cubicBezTo>
                <a:cubicBezTo>
                  <a:pt x="1" y="953"/>
                  <a:pt x="285" y="1237"/>
                  <a:pt x="626" y="1237"/>
                </a:cubicBezTo>
                <a:cubicBezTo>
                  <a:pt x="1165" y="1237"/>
                  <a:pt x="1449" y="584"/>
                  <a:pt x="1052" y="186"/>
                </a:cubicBezTo>
                <a:cubicBezTo>
                  <a:pt x="932" y="57"/>
                  <a:pt x="779" y="0"/>
                  <a:pt x="627"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3" name="Google Shape;63;p1"/>
          <p:cNvSpPr/>
          <p:nvPr/>
        </p:nvSpPr>
        <p:spPr>
          <a:xfrm>
            <a:off x="10959124" y="1037614"/>
            <a:ext cx="61693" cy="52681"/>
          </a:xfrm>
          <a:custGeom>
            <a:rect b="b" l="l" r="r" t="t"/>
            <a:pathLst>
              <a:path extrusionOk="0" h="1286" w="1506">
                <a:moveTo>
                  <a:pt x="853" y="1"/>
                </a:moveTo>
                <a:cubicBezTo>
                  <a:pt x="285" y="1"/>
                  <a:pt x="1" y="682"/>
                  <a:pt x="398" y="1080"/>
                </a:cubicBezTo>
                <a:cubicBezTo>
                  <a:pt x="531" y="1222"/>
                  <a:pt x="698" y="1285"/>
                  <a:pt x="862" y="1285"/>
                </a:cubicBezTo>
                <a:cubicBezTo>
                  <a:pt x="1190" y="1285"/>
                  <a:pt x="1506" y="1033"/>
                  <a:pt x="1506" y="654"/>
                </a:cubicBezTo>
                <a:cubicBezTo>
                  <a:pt x="1506" y="285"/>
                  <a:pt x="1193" y="1"/>
                  <a:pt x="853"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4" name="Google Shape;64;p1"/>
          <p:cNvSpPr/>
          <p:nvPr/>
        </p:nvSpPr>
        <p:spPr>
          <a:xfrm>
            <a:off x="11828142" y="268175"/>
            <a:ext cx="67510" cy="58129"/>
          </a:xfrm>
          <a:custGeom>
            <a:rect b="b" l="l" r="r" t="t"/>
            <a:pathLst>
              <a:path extrusionOk="0" h="1419" w="1648">
                <a:moveTo>
                  <a:pt x="937" y="1"/>
                </a:moveTo>
                <a:cubicBezTo>
                  <a:pt x="312" y="1"/>
                  <a:pt x="0" y="768"/>
                  <a:pt x="426" y="1222"/>
                </a:cubicBezTo>
                <a:cubicBezTo>
                  <a:pt x="570" y="1357"/>
                  <a:pt x="746" y="1418"/>
                  <a:pt x="919" y="1418"/>
                </a:cubicBezTo>
                <a:cubicBezTo>
                  <a:pt x="1290" y="1418"/>
                  <a:pt x="1647" y="1137"/>
                  <a:pt x="1647" y="711"/>
                </a:cubicBezTo>
                <a:cubicBezTo>
                  <a:pt x="1647" y="313"/>
                  <a:pt x="1335" y="1"/>
                  <a:pt x="937"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5" name="Google Shape;65;p1"/>
          <p:cNvSpPr/>
          <p:nvPr/>
        </p:nvSpPr>
        <p:spPr>
          <a:xfrm>
            <a:off x="11411523" y="1547502"/>
            <a:ext cx="281552" cy="261766"/>
          </a:xfrm>
          <a:custGeom>
            <a:rect b="b" l="l" r="r" t="t"/>
            <a:pathLst>
              <a:path extrusionOk="0" h="6390" w="6873">
                <a:moveTo>
                  <a:pt x="3419" y="0"/>
                </a:moveTo>
                <a:cubicBezTo>
                  <a:pt x="1873" y="0"/>
                  <a:pt x="539" y="1101"/>
                  <a:pt x="284" y="2684"/>
                </a:cubicBezTo>
                <a:cubicBezTo>
                  <a:pt x="0" y="4417"/>
                  <a:pt x="1193" y="6064"/>
                  <a:pt x="2925" y="6348"/>
                </a:cubicBezTo>
                <a:cubicBezTo>
                  <a:pt x="3097" y="6376"/>
                  <a:pt x="3268" y="6389"/>
                  <a:pt x="3437" y="6389"/>
                </a:cubicBezTo>
                <a:cubicBezTo>
                  <a:pt x="4971" y="6389"/>
                  <a:pt x="6333" y="5267"/>
                  <a:pt x="6589" y="3707"/>
                </a:cubicBezTo>
                <a:cubicBezTo>
                  <a:pt x="6873" y="1946"/>
                  <a:pt x="5680" y="299"/>
                  <a:pt x="3948" y="43"/>
                </a:cubicBezTo>
                <a:cubicBezTo>
                  <a:pt x="3770" y="14"/>
                  <a:pt x="3593" y="0"/>
                  <a:pt x="3419"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6" name="Google Shape;66;p1"/>
          <p:cNvSpPr/>
          <p:nvPr/>
        </p:nvSpPr>
        <p:spPr>
          <a:xfrm>
            <a:off x="11125342" y="2082055"/>
            <a:ext cx="138462" cy="138503"/>
          </a:xfrm>
          <a:custGeom>
            <a:rect b="b" l="l" r="r" t="t"/>
            <a:pathLst>
              <a:path extrusionOk="0" h="3381" w="3380">
                <a:moveTo>
                  <a:pt x="1676" y="1"/>
                </a:moveTo>
                <a:cubicBezTo>
                  <a:pt x="767" y="1"/>
                  <a:pt x="0" y="768"/>
                  <a:pt x="0" y="1705"/>
                </a:cubicBezTo>
                <a:cubicBezTo>
                  <a:pt x="0" y="2613"/>
                  <a:pt x="767" y="3380"/>
                  <a:pt x="1676" y="3380"/>
                </a:cubicBezTo>
                <a:cubicBezTo>
                  <a:pt x="2613" y="3380"/>
                  <a:pt x="3380" y="2613"/>
                  <a:pt x="3380" y="1705"/>
                </a:cubicBezTo>
                <a:cubicBezTo>
                  <a:pt x="3380" y="768"/>
                  <a:pt x="2613" y="1"/>
                  <a:pt x="1676"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7" name="Google Shape;67;p1"/>
          <p:cNvSpPr/>
          <p:nvPr/>
        </p:nvSpPr>
        <p:spPr>
          <a:xfrm>
            <a:off x="11908312" y="2144849"/>
            <a:ext cx="25644" cy="23145"/>
          </a:xfrm>
          <a:custGeom>
            <a:rect b="b" l="l" r="r" t="t"/>
            <a:pathLst>
              <a:path extrusionOk="0" h="565" w="626">
                <a:moveTo>
                  <a:pt x="265" y="0"/>
                </a:moveTo>
                <a:cubicBezTo>
                  <a:pt x="129" y="0"/>
                  <a:pt x="0" y="108"/>
                  <a:pt x="0" y="280"/>
                </a:cubicBezTo>
                <a:cubicBezTo>
                  <a:pt x="0" y="422"/>
                  <a:pt x="114" y="564"/>
                  <a:pt x="256" y="564"/>
                </a:cubicBezTo>
                <a:cubicBezTo>
                  <a:pt x="512" y="564"/>
                  <a:pt x="625" y="252"/>
                  <a:pt x="455" y="81"/>
                </a:cubicBezTo>
                <a:cubicBezTo>
                  <a:pt x="399" y="26"/>
                  <a:pt x="331" y="0"/>
                  <a:pt x="265"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8" name="Google Shape;68;p1"/>
          <p:cNvSpPr/>
          <p:nvPr/>
        </p:nvSpPr>
        <p:spPr>
          <a:xfrm>
            <a:off x="10607626" y="1489209"/>
            <a:ext cx="68698" cy="57761"/>
          </a:xfrm>
          <a:custGeom>
            <a:rect b="b" l="l" r="r" t="t"/>
            <a:pathLst>
              <a:path extrusionOk="0" h="1410" w="1677">
                <a:moveTo>
                  <a:pt x="711" y="1"/>
                </a:moveTo>
                <a:cubicBezTo>
                  <a:pt x="347" y="1"/>
                  <a:pt x="1" y="280"/>
                  <a:pt x="1" y="699"/>
                </a:cubicBezTo>
                <a:cubicBezTo>
                  <a:pt x="1" y="1097"/>
                  <a:pt x="341" y="1409"/>
                  <a:pt x="710" y="1409"/>
                </a:cubicBezTo>
                <a:cubicBezTo>
                  <a:pt x="1364" y="1409"/>
                  <a:pt x="1676" y="643"/>
                  <a:pt x="1222" y="217"/>
                </a:cubicBezTo>
                <a:cubicBezTo>
                  <a:pt x="1073" y="67"/>
                  <a:pt x="890" y="1"/>
                  <a:pt x="711"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9" name="Google Shape;69;p1"/>
          <p:cNvSpPr/>
          <p:nvPr/>
        </p:nvSpPr>
        <p:spPr>
          <a:xfrm>
            <a:off x="11938497" y="1771458"/>
            <a:ext cx="91966" cy="78489"/>
          </a:xfrm>
          <a:custGeom>
            <a:rect b="b" l="l" r="r" t="t"/>
            <a:pathLst>
              <a:path extrusionOk="0" h="1916" w="2245">
                <a:moveTo>
                  <a:pt x="1307" y="0"/>
                </a:moveTo>
                <a:cubicBezTo>
                  <a:pt x="427" y="0"/>
                  <a:pt x="1" y="1023"/>
                  <a:pt x="626" y="1619"/>
                </a:cubicBezTo>
                <a:cubicBezTo>
                  <a:pt x="821" y="1824"/>
                  <a:pt x="1062" y="1916"/>
                  <a:pt x="1298" y="1916"/>
                </a:cubicBezTo>
                <a:cubicBezTo>
                  <a:pt x="1782" y="1916"/>
                  <a:pt x="2244" y="1529"/>
                  <a:pt x="2244" y="937"/>
                </a:cubicBezTo>
                <a:cubicBezTo>
                  <a:pt x="2244" y="426"/>
                  <a:pt x="1818" y="0"/>
                  <a:pt x="1307"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0" name="Google Shape;70;p1"/>
          <p:cNvSpPr/>
          <p:nvPr/>
        </p:nvSpPr>
        <p:spPr>
          <a:xfrm>
            <a:off x="8241028" y="2525800"/>
            <a:ext cx="59399" cy="50715"/>
          </a:xfrm>
          <a:custGeom>
            <a:rect b="b" l="l" r="r" t="t"/>
            <a:pathLst>
              <a:path extrusionOk="0" h="1238" w="1450">
                <a:moveTo>
                  <a:pt x="627" y="0"/>
                </a:moveTo>
                <a:cubicBezTo>
                  <a:pt x="312" y="0"/>
                  <a:pt x="1" y="248"/>
                  <a:pt x="1" y="612"/>
                </a:cubicBezTo>
                <a:cubicBezTo>
                  <a:pt x="1" y="953"/>
                  <a:pt x="285" y="1237"/>
                  <a:pt x="626" y="1237"/>
                </a:cubicBezTo>
                <a:cubicBezTo>
                  <a:pt x="1165" y="1237"/>
                  <a:pt x="1449" y="584"/>
                  <a:pt x="1052" y="186"/>
                </a:cubicBezTo>
                <a:cubicBezTo>
                  <a:pt x="932" y="57"/>
                  <a:pt x="779" y="0"/>
                  <a:pt x="627"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1" name="Google Shape;71;p1"/>
          <p:cNvSpPr/>
          <p:nvPr/>
        </p:nvSpPr>
        <p:spPr>
          <a:xfrm>
            <a:off x="7362724" y="2558352"/>
            <a:ext cx="61693" cy="52681"/>
          </a:xfrm>
          <a:custGeom>
            <a:rect b="b" l="l" r="r" t="t"/>
            <a:pathLst>
              <a:path extrusionOk="0" h="1286" w="1506">
                <a:moveTo>
                  <a:pt x="853" y="1"/>
                </a:moveTo>
                <a:cubicBezTo>
                  <a:pt x="285" y="1"/>
                  <a:pt x="1" y="682"/>
                  <a:pt x="398" y="1080"/>
                </a:cubicBezTo>
                <a:cubicBezTo>
                  <a:pt x="531" y="1222"/>
                  <a:pt x="698" y="1285"/>
                  <a:pt x="862" y="1285"/>
                </a:cubicBezTo>
                <a:cubicBezTo>
                  <a:pt x="1190" y="1285"/>
                  <a:pt x="1506" y="1033"/>
                  <a:pt x="1506" y="654"/>
                </a:cubicBezTo>
                <a:cubicBezTo>
                  <a:pt x="1506" y="285"/>
                  <a:pt x="1193" y="1"/>
                  <a:pt x="853"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2" name="Google Shape;72;p1"/>
          <p:cNvSpPr/>
          <p:nvPr/>
        </p:nvSpPr>
        <p:spPr>
          <a:xfrm>
            <a:off x="8231742" y="1788913"/>
            <a:ext cx="67510" cy="58129"/>
          </a:xfrm>
          <a:custGeom>
            <a:rect b="b" l="l" r="r" t="t"/>
            <a:pathLst>
              <a:path extrusionOk="0" h="1419" w="1648">
                <a:moveTo>
                  <a:pt x="937" y="1"/>
                </a:moveTo>
                <a:cubicBezTo>
                  <a:pt x="312" y="1"/>
                  <a:pt x="0" y="768"/>
                  <a:pt x="426" y="1222"/>
                </a:cubicBezTo>
                <a:cubicBezTo>
                  <a:pt x="570" y="1357"/>
                  <a:pt x="746" y="1418"/>
                  <a:pt x="919" y="1418"/>
                </a:cubicBezTo>
                <a:cubicBezTo>
                  <a:pt x="1290" y="1418"/>
                  <a:pt x="1647" y="1137"/>
                  <a:pt x="1647" y="711"/>
                </a:cubicBezTo>
                <a:cubicBezTo>
                  <a:pt x="1647" y="313"/>
                  <a:pt x="1335" y="1"/>
                  <a:pt x="937"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3" name="Google Shape;73;p1"/>
          <p:cNvSpPr/>
          <p:nvPr/>
        </p:nvSpPr>
        <p:spPr>
          <a:xfrm>
            <a:off x="8311912" y="3665586"/>
            <a:ext cx="25644" cy="23145"/>
          </a:xfrm>
          <a:custGeom>
            <a:rect b="b" l="l" r="r" t="t"/>
            <a:pathLst>
              <a:path extrusionOk="0" h="565" w="626">
                <a:moveTo>
                  <a:pt x="265" y="0"/>
                </a:moveTo>
                <a:cubicBezTo>
                  <a:pt x="129" y="0"/>
                  <a:pt x="0" y="108"/>
                  <a:pt x="0" y="280"/>
                </a:cubicBezTo>
                <a:cubicBezTo>
                  <a:pt x="0" y="422"/>
                  <a:pt x="114" y="564"/>
                  <a:pt x="256" y="564"/>
                </a:cubicBezTo>
                <a:cubicBezTo>
                  <a:pt x="512" y="564"/>
                  <a:pt x="625" y="252"/>
                  <a:pt x="455" y="81"/>
                </a:cubicBezTo>
                <a:cubicBezTo>
                  <a:pt x="399" y="26"/>
                  <a:pt x="331" y="0"/>
                  <a:pt x="265"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4" name="Google Shape;74;p1"/>
          <p:cNvSpPr/>
          <p:nvPr/>
        </p:nvSpPr>
        <p:spPr>
          <a:xfrm>
            <a:off x="7011226" y="3009946"/>
            <a:ext cx="68698" cy="57761"/>
          </a:xfrm>
          <a:custGeom>
            <a:rect b="b" l="l" r="r" t="t"/>
            <a:pathLst>
              <a:path extrusionOk="0" h="1410" w="1677">
                <a:moveTo>
                  <a:pt x="711" y="1"/>
                </a:moveTo>
                <a:cubicBezTo>
                  <a:pt x="347" y="1"/>
                  <a:pt x="1" y="280"/>
                  <a:pt x="1" y="699"/>
                </a:cubicBezTo>
                <a:cubicBezTo>
                  <a:pt x="1" y="1097"/>
                  <a:pt x="341" y="1409"/>
                  <a:pt x="710" y="1409"/>
                </a:cubicBezTo>
                <a:cubicBezTo>
                  <a:pt x="1364" y="1409"/>
                  <a:pt x="1676" y="643"/>
                  <a:pt x="1222" y="217"/>
                </a:cubicBezTo>
                <a:cubicBezTo>
                  <a:pt x="1073" y="67"/>
                  <a:pt x="890" y="1"/>
                  <a:pt x="711"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5" name="Google Shape;75;p1"/>
          <p:cNvSpPr/>
          <p:nvPr/>
        </p:nvSpPr>
        <p:spPr>
          <a:xfrm>
            <a:off x="8342097" y="3292195"/>
            <a:ext cx="91966" cy="78489"/>
          </a:xfrm>
          <a:custGeom>
            <a:rect b="b" l="l" r="r" t="t"/>
            <a:pathLst>
              <a:path extrusionOk="0" h="1916" w="2245">
                <a:moveTo>
                  <a:pt x="1307" y="0"/>
                </a:moveTo>
                <a:cubicBezTo>
                  <a:pt x="427" y="0"/>
                  <a:pt x="1" y="1023"/>
                  <a:pt x="626" y="1619"/>
                </a:cubicBezTo>
                <a:cubicBezTo>
                  <a:pt x="821" y="1824"/>
                  <a:pt x="1062" y="1916"/>
                  <a:pt x="1298" y="1916"/>
                </a:cubicBezTo>
                <a:cubicBezTo>
                  <a:pt x="1782" y="1916"/>
                  <a:pt x="2244" y="1529"/>
                  <a:pt x="2244" y="937"/>
                </a:cubicBezTo>
                <a:cubicBezTo>
                  <a:pt x="2244" y="426"/>
                  <a:pt x="1818" y="0"/>
                  <a:pt x="1307"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6" name="Google Shape;76;p1"/>
          <p:cNvSpPr/>
          <p:nvPr/>
        </p:nvSpPr>
        <p:spPr>
          <a:xfrm rot="5116028">
            <a:off x="8021675" y="6233389"/>
            <a:ext cx="59399" cy="50714"/>
          </a:xfrm>
          <a:custGeom>
            <a:rect b="b" l="l" r="r" t="t"/>
            <a:pathLst>
              <a:path extrusionOk="0" h="1238" w="1450">
                <a:moveTo>
                  <a:pt x="627" y="0"/>
                </a:moveTo>
                <a:cubicBezTo>
                  <a:pt x="312" y="0"/>
                  <a:pt x="1" y="248"/>
                  <a:pt x="1" y="612"/>
                </a:cubicBezTo>
                <a:cubicBezTo>
                  <a:pt x="1" y="953"/>
                  <a:pt x="285" y="1237"/>
                  <a:pt x="626" y="1237"/>
                </a:cubicBezTo>
                <a:cubicBezTo>
                  <a:pt x="1165" y="1237"/>
                  <a:pt x="1449" y="584"/>
                  <a:pt x="1052" y="186"/>
                </a:cubicBezTo>
                <a:cubicBezTo>
                  <a:pt x="932" y="57"/>
                  <a:pt x="779" y="0"/>
                  <a:pt x="627"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7" name="Google Shape;77;p1"/>
          <p:cNvSpPr/>
          <p:nvPr/>
        </p:nvSpPr>
        <p:spPr>
          <a:xfrm rot="5116028">
            <a:off x="7914750" y="5361004"/>
            <a:ext cx="61693" cy="52681"/>
          </a:xfrm>
          <a:custGeom>
            <a:rect b="b" l="l" r="r" t="t"/>
            <a:pathLst>
              <a:path extrusionOk="0" h="1286" w="1506">
                <a:moveTo>
                  <a:pt x="853" y="1"/>
                </a:moveTo>
                <a:cubicBezTo>
                  <a:pt x="285" y="1"/>
                  <a:pt x="1" y="682"/>
                  <a:pt x="398" y="1080"/>
                </a:cubicBezTo>
                <a:cubicBezTo>
                  <a:pt x="531" y="1222"/>
                  <a:pt x="698" y="1285"/>
                  <a:pt x="862" y="1285"/>
                </a:cubicBezTo>
                <a:cubicBezTo>
                  <a:pt x="1190" y="1285"/>
                  <a:pt x="1506" y="1033"/>
                  <a:pt x="1506" y="654"/>
                </a:cubicBezTo>
                <a:cubicBezTo>
                  <a:pt x="1506" y="285"/>
                  <a:pt x="1193" y="1"/>
                  <a:pt x="853"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8" name="Google Shape;78;p1"/>
          <p:cNvSpPr/>
          <p:nvPr/>
        </p:nvSpPr>
        <p:spPr>
          <a:xfrm rot="5116028">
            <a:off x="8747870" y="6163988"/>
            <a:ext cx="67510" cy="58129"/>
          </a:xfrm>
          <a:custGeom>
            <a:rect b="b" l="l" r="r" t="t"/>
            <a:pathLst>
              <a:path extrusionOk="0" h="1419" w="1648">
                <a:moveTo>
                  <a:pt x="937" y="1"/>
                </a:moveTo>
                <a:cubicBezTo>
                  <a:pt x="312" y="1"/>
                  <a:pt x="0" y="768"/>
                  <a:pt x="426" y="1222"/>
                </a:cubicBezTo>
                <a:cubicBezTo>
                  <a:pt x="570" y="1357"/>
                  <a:pt x="746" y="1418"/>
                  <a:pt x="919" y="1418"/>
                </a:cubicBezTo>
                <a:cubicBezTo>
                  <a:pt x="1290" y="1418"/>
                  <a:pt x="1647" y="1137"/>
                  <a:pt x="1647" y="711"/>
                </a:cubicBezTo>
                <a:cubicBezTo>
                  <a:pt x="1647" y="313"/>
                  <a:pt x="1335" y="1"/>
                  <a:pt x="937"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9" name="Google Shape;79;p1"/>
          <p:cNvSpPr/>
          <p:nvPr/>
        </p:nvSpPr>
        <p:spPr>
          <a:xfrm rot="5116028">
            <a:off x="7238875" y="5867560"/>
            <a:ext cx="281550" cy="261764"/>
          </a:xfrm>
          <a:custGeom>
            <a:rect b="b" l="l" r="r" t="t"/>
            <a:pathLst>
              <a:path extrusionOk="0" h="6390" w="6873">
                <a:moveTo>
                  <a:pt x="3419" y="0"/>
                </a:moveTo>
                <a:cubicBezTo>
                  <a:pt x="1873" y="0"/>
                  <a:pt x="539" y="1101"/>
                  <a:pt x="284" y="2684"/>
                </a:cubicBezTo>
                <a:cubicBezTo>
                  <a:pt x="0" y="4417"/>
                  <a:pt x="1193" y="6064"/>
                  <a:pt x="2925" y="6348"/>
                </a:cubicBezTo>
                <a:cubicBezTo>
                  <a:pt x="3097" y="6376"/>
                  <a:pt x="3268" y="6389"/>
                  <a:pt x="3437" y="6389"/>
                </a:cubicBezTo>
                <a:cubicBezTo>
                  <a:pt x="4971" y="6389"/>
                  <a:pt x="6333" y="5267"/>
                  <a:pt x="6589" y="3707"/>
                </a:cubicBezTo>
                <a:cubicBezTo>
                  <a:pt x="6873" y="1946"/>
                  <a:pt x="5680" y="299"/>
                  <a:pt x="3948" y="43"/>
                </a:cubicBezTo>
                <a:cubicBezTo>
                  <a:pt x="3770" y="14"/>
                  <a:pt x="3593" y="0"/>
                  <a:pt x="3419"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0" name="Google Shape;80;p1"/>
          <p:cNvSpPr/>
          <p:nvPr/>
        </p:nvSpPr>
        <p:spPr>
          <a:xfrm rot="5116028">
            <a:off x="6809599" y="5611696"/>
            <a:ext cx="138461" cy="138502"/>
          </a:xfrm>
          <a:custGeom>
            <a:rect b="b" l="l" r="r" t="t"/>
            <a:pathLst>
              <a:path extrusionOk="0" h="3381" w="3380">
                <a:moveTo>
                  <a:pt x="1676" y="1"/>
                </a:moveTo>
                <a:cubicBezTo>
                  <a:pt x="767" y="1"/>
                  <a:pt x="0" y="768"/>
                  <a:pt x="0" y="1705"/>
                </a:cubicBezTo>
                <a:cubicBezTo>
                  <a:pt x="0" y="2613"/>
                  <a:pt x="767" y="3380"/>
                  <a:pt x="1676" y="3380"/>
                </a:cubicBezTo>
                <a:cubicBezTo>
                  <a:pt x="2613" y="3380"/>
                  <a:pt x="3380" y="2613"/>
                  <a:pt x="3380" y="1705"/>
                </a:cubicBezTo>
                <a:cubicBezTo>
                  <a:pt x="3380" y="768"/>
                  <a:pt x="2613" y="1"/>
                  <a:pt x="1676"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1" name="Google Shape;81;p1"/>
          <p:cNvSpPr/>
          <p:nvPr/>
        </p:nvSpPr>
        <p:spPr>
          <a:xfrm rot="5116028">
            <a:off x="6920843" y="6393880"/>
            <a:ext cx="25644" cy="23145"/>
          </a:xfrm>
          <a:custGeom>
            <a:rect b="b" l="l" r="r" t="t"/>
            <a:pathLst>
              <a:path extrusionOk="0" h="565" w="626">
                <a:moveTo>
                  <a:pt x="265" y="0"/>
                </a:moveTo>
                <a:cubicBezTo>
                  <a:pt x="129" y="0"/>
                  <a:pt x="0" y="108"/>
                  <a:pt x="0" y="280"/>
                </a:cubicBezTo>
                <a:cubicBezTo>
                  <a:pt x="0" y="422"/>
                  <a:pt x="114" y="564"/>
                  <a:pt x="256" y="564"/>
                </a:cubicBezTo>
                <a:cubicBezTo>
                  <a:pt x="512" y="564"/>
                  <a:pt x="625" y="252"/>
                  <a:pt x="455" y="81"/>
                </a:cubicBezTo>
                <a:cubicBezTo>
                  <a:pt x="399" y="26"/>
                  <a:pt x="331" y="0"/>
                  <a:pt x="265"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2" name="Google Shape;82;p1"/>
          <p:cNvSpPr/>
          <p:nvPr/>
        </p:nvSpPr>
        <p:spPr>
          <a:xfrm rot="5116028">
            <a:off x="7429955" y="5049117"/>
            <a:ext cx="68698" cy="57760"/>
          </a:xfrm>
          <a:custGeom>
            <a:rect b="b" l="l" r="r" t="t"/>
            <a:pathLst>
              <a:path extrusionOk="0" h="1410" w="1677">
                <a:moveTo>
                  <a:pt x="711" y="1"/>
                </a:moveTo>
                <a:cubicBezTo>
                  <a:pt x="347" y="1"/>
                  <a:pt x="1" y="280"/>
                  <a:pt x="1" y="699"/>
                </a:cubicBezTo>
                <a:cubicBezTo>
                  <a:pt x="1" y="1097"/>
                  <a:pt x="341" y="1409"/>
                  <a:pt x="710" y="1409"/>
                </a:cubicBezTo>
                <a:cubicBezTo>
                  <a:pt x="1364" y="1409"/>
                  <a:pt x="1676" y="643"/>
                  <a:pt x="1222" y="217"/>
                </a:cubicBezTo>
                <a:cubicBezTo>
                  <a:pt x="1073" y="67"/>
                  <a:pt x="890" y="1"/>
                  <a:pt x="711"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3" name="Google Shape;83;p1"/>
          <p:cNvSpPr/>
          <p:nvPr/>
        </p:nvSpPr>
        <p:spPr>
          <a:xfrm rot="5116028">
            <a:off x="7237449" y="6400820"/>
            <a:ext cx="91966" cy="78488"/>
          </a:xfrm>
          <a:custGeom>
            <a:rect b="b" l="l" r="r" t="t"/>
            <a:pathLst>
              <a:path extrusionOk="0" h="1916" w="2245">
                <a:moveTo>
                  <a:pt x="1307" y="0"/>
                </a:moveTo>
                <a:cubicBezTo>
                  <a:pt x="427" y="0"/>
                  <a:pt x="1" y="1023"/>
                  <a:pt x="626" y="1619"/>
                </a:cubicBezTo>
                <a:cubicBezTo>
                  <a:pt x="821" y="1824"/>
                  <a:pt x="1062" y="1916"/>
                  <a:pt x="1298" y="1916"/>
                </a:cubicBezTo>
                <a:cubicBezTo>
                  <a:pt x="1782" y="1916"/>
                  <a:pt x="2244" y="1529"/>
                  <a:pt x="2244" y="937"/>
                </a:cubicBezTo>
                <a:cubicBezTo>
                  <a:pt x="2244" y="426"/>
                  <a:pt x="1818" y="0"/>
                  <a:pt x="1307"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4" name="Google Shape;84;p1"/>
          <p:cNvSpPr/>
          <p:nvPr/>
        </p:nvSpPr>
        <p:spPr>
          <a:xfrm rot="5116028">
            <a:off x="5778687" y="2654764"/>
            <a:ext cx="59399" cy="50714"/>
          </a:xfrm>
          <a:custGeom>
            <a:rect b="b" l="l" r="r" t="t"/>
            <a:pathLst>
              <a:path extrusionOk="0" h="1238" w="1450">
                <a:moveTo>
                  <a:pt x="627" y="0"/>
                </a:moveTo>
                <a:cubicBezTo>
                  <a:pt x="312" y="0"/>
                  <a:pt x="1" y="248"/>
                  <a:pt x="1" y="612"/>
                </a:cubicBezTo>
                <a:cubicBezTo>
                  <a:pt x="1" y="953"/>
                  <a:pt x="285" y="1237"/>
                  <a:pt x="626" y="1237"/>
                </a:cubicBezTo>
                <a:cubicBezTo>
                  <a:pt x="1165" y="1237"/>
                  <a:pt x="1449" y="584"/>
                  <a:pt x="1052" y="186"/>
                </a:cubicBezTo>
                <a:cubicBezTo>
                  <a:pt x="932" y="57"/>
                  <a:pt x="779" y="0"/>
                  <a:pt x="627"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5" name="Google Shape;85;p1"/>
          <p:cNvSpPr/>
          <p:nvPr/>
        </p:nvSpPr>
        <p:spPr>
          <a:xfrm rot="5116028">
            <a:off x="5671763" y="1782379"/>
            <a:ext cx="61693" cy="52681"/>
          </a:xfrm>
          <a:custGeom>
            <a:rect b="b" l="l" r="r" t="t"/>
            <a:pathLst>
              <a:path extrusionOk="0" h="1286" w="1506">
                <a:moveTo>
                  <a:pt x="853" y="1"/>
                </a:moveTo>
                <a:cubicBezTo>
                  <a:pt x="285" y="1"/>
                  <a:pt x="1" y="682"/>
                  <a:pt x="398" y="1080"/>
                </a:cubicBezTo>
                <a:cubicBezTo>
                  <a:pt x="531" y="1222"/>
                  <a:pt x="698" y="1285"/>
                  <a:pt x="862" y="1285"/>
                </a:cubicBezTo>
                <a:cubicBezTo>
                  <a:pt x="1190" y="1285"/>
                  <a:pt x="1506" y="1033"/>
                  <a:pt x="1506" y="654"/>
                </a:cubicBezTo>
                <a:cubicBezTo>
                  <a:pt x="1506" y="285"/>
                  <a:pt x="1193" y="1"/>
                  <a:pt x="853"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6" name="Google Shape;86;p1"/>
          <p:cNvSpPr/>
          <p:nvPr/>
        </p:nvSpPr>
        <p:spPr>
          <a:xfrm rot="5116028">
            <a:off x="6504882" y="2585363"/>
            <a:ext cx="67510" cy="58129"/>
          </a:xfrm>
          <a:custGeom>
            <a:rect b="b" l="l" r="r" t="t"/>
            <a:pathLst>
              <a:path extrusionOk="0" h="1419" w="1648">
                <a:moveTo>
                  <a:pt x="937" y="1"/>
                </a:moveTo>
                <a:cubicBezTo>
                  <a:pt x="312" y="1"/>
                  <a:pt x="0" y="768"/>
                  <a:pt x="426" y="1222"/>
                </a:cubicBezTo>
                <a:cubicBezTo>
                  <a:pt x="570" y="1357"/>
                  <a:pt x="746" y="1418"/>
                  <a:pt x="919" y="1418"/>
                </a:cubicBezTo>
                <a:cubicBezTo>
                  <a:pt x="1290" y="1418"/>
                  <a:pt x="1647" y="1137"/>
                  <a:pt x="1647" y="711"/>
                </a:cubicBezTo>
                <a:cubicBezTo>
                  <a:pt x="1647" y="313"/>
                  <a:pt x="1335" y="1"/>
                  <a:pt x="937"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7" name="Google Shape;87;p1"/>
          <p:cNvSpPr/>
          <p:nvPr/>
        </p:nvSpPr>
        <p:spPr>
          <a:xfrm rot="5116028">
            <a:off x="4677856" y="2815255"/>
            <a:ext cx="25644" cy="23145"/>
          </a:xfrm>
          <a:custGeom>
            <a:rect b="b" l="l" r="r" t="t"/>
            <a:pathLst>
              <a:path extrusionOk="0" h="565" w="626">
                <a:moveTo>
                  <a:pt x="265" y="0"/>
                </a:moveTo>
                <a:cubicBezTo>
                  <a:pt x="129" y="0"/>
                  <a:pt x="0" y="108"/>
                  <a:pt x="0" y="280"/>
                </a:cubicBezTo>
                <a:cubicBezTo>
                  <a:pt x="0" y="422"/>
                  <a:pt x="114" y="564"/>
                  <a:pt x="256" y="564"/>
                </a:cubicBezTo>
                <a:cubicBezTo>
                  <a:pt x="512" y="564"/>
                  <a:pt x="625" y="252"/>
                  <a:pt x="455" y="81"/>
                </a:cubicBezTo>
                <a:cubicBezTo>
                  <a:pt x="399" y="26"/>
                  <a:pt x="331" y="0"/>
                  <a:pt x="265"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8" name="Google Shape;88;p1"/>
          <p:cNvSpPr/>
          <p:nvPr/>
        </p:nvSpPr>
        <p:spPr>
          <a:xfrm rot="5116028">
            <a:off x="5186967" y="1470492"/>
            <a:ext cx="68698" cy="57760"/>
          </a:xfrm>
          <a:custGeom>
            <a:rect b="b" l="l" r="r" t="t"/>
            <a:pathLst>
              <a:path extrusionOk="0" h="1410" w="1677">
                <a:moveTo>
                  <a:pt x="711" y="1"/>
                </a:moveTo>
                <a:cubicBezTo>
                  <a:pt x="347" y="1"/>
                  <a:pt x="1" y="280"/>
                  <a:pt x="1" y="699"/>
                </a:cubicBezTo>
                <a:cubicBezTo>
                  <a:pt x="1" y="1097"/>
                  <a:pt x="341" y="1409"/>
                  <a:pt x="710" y="1409"/>
                </a:cubicBezTo>
                <a:cubicBezTo>
                  <a:pt x="1364" y="1409"/>
                  <a:pt x="1676" y="643"/>
                  <a:pt x="1222" y="217"/>
                </a:cubicBezTo>
                <a:cubicBezTo>
                  <a:pt x="1073" y="67"/>
                  <a:pt x="890" y="1"/>
                  <a:pt x="711"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9" name="Google Shape;89;p1"/>
          <p:cNvSpPr/>
          <p:nvPr/>
        </p:nvSpPr>
        <p:spPr>
          <a:xfrm rot="5116028">
            <a:off x="4994462" y="2822195"/>
            <a:ext cx="91966" cy="78488"/>
          </a:xfrm>
          <a:custGeom>
            <a:rect b="b" l="l" r="r" t="t"/>
            <a:pathLst>
              <a:path extrusionOk="0" h="1916" w="2245">
                <a:moveTo>
                  <a:pt x="1307" y="0"/>
                </a:moveTo>
                <a:cubicBezTo>
                  <a:pt x="427" y="0"/>
                  <a:pt x="1" y="1023"/>
                  <a:pt x="626" y="1619"/>
                </a:cubicBezTo>
                <a:cubicBezTo>
                  <a:pt x="821" y="1824"/>
                  <a:pt x="1062" y="1916"/>
                  <a:pt x="1298" y="1916"/>
                </a:cubicBezTo>
                <a:cubicBezTo>
                  <a:pt x="1782" y="1916"/>
                  <a:pt x="2244" y="1529"/>
                  <a:pt x="2244" y="937"/>
                </a:cubicBezTo>
                <a:cubicBezTo>
                  <a:pt x="2244" y="426"/>
                  <a:pt x="1818" y="0"/>
                  <a:pt x="1307"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0" name="Google Shape;90;p1"/>
          <p:cNvSpPr/>
          <p:nvPr/>
        </p:nvSpPr>
        <p:spPr>
          <a:xfrm rot="5116028">
            <a:off x="5364362" y="6375114"/>
            <a:ext cx="59399" cy="50714"/>
          </a:xfrm>
          <a:custGeom>
            <a:rect b="b" l="l" r="r" t="t"/>
            <a:pathLst>
              <a:path extrusionOk="0" h="1238" w="1450">
                <a:moveTo>
                  <a:pt x="627" y="0"/>
                </a:moveTo>
                <a:cubicBezTo>
                  <a:pt x="312" y="0"/>
                  <a:pt x="1" y="248"/>
                  <a:pt x="1" y="612"/>
                </a:cubicBezTo>
                <a:cubicBezTo>
                  <a:pt x="1" y="953"/>
                  <a:pt x="285" y="1237"/>
                  <a:pt x="626" y="1237"/>
                </a:cubicBezTo>
                <a:cubicBezTo>
                  <a:pt x="1165" y="1237"/>
                  <a:pt x="1449" y="584"/>
                  <a:pt x="1052" y="186"/>
                </a:cubicBezTo>
                <a:cubicBezTo>
                  <a:pt x="932" y="57"/>
                  <a:pt x="779" y="0"/>
                  <a:pt x="627"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1" name="Google Shape;91;p1"/>
          <p:cNvSpPr/>
          <p:nvPr/>
        </p:nvSpPr>
        <p:spPr>
          <a:xfrm rot="5116028">
            <a:off x="5257438" y="5502729"/>
            <a:ext cx="61693" cy="52681"/>
          </a:xfrm>
          <a:custGeom>
            <a:rect b="b" l="l" r="r" t="t"/>
            <a:pathLst>
              <a:path extrusionOk="0" h="1286" w="1506">
                <a:moveTo>
                  <a:pt x="853" y="1"/>
                </a:moveTo>
                <a:cubicBezTo>
                  <a:pt x="285" y="1"/>
                  <a:pt x="1" y="682"/>
                  <a:pt x="398" y="1080"/>
                </a:cubicBezTo>
                <a:cubicBezTo>
                  <a:pt x="531" y="1222"/>
                  <a:pt x="698" y="1285"/>
                  <a:pt x="862" y="1285"/>
                </a:cubicBezTo>
                <a:cubicBezTo>
                  <a:pt x="1190" y="1285"/>
                  <a:pt x="1506" y="1033"/>
                  <a:pt x="1506" y="654"/>
                </a:cubicBezTo>
                <a:cubicBezTo>
                  <a:pt x="1506" y="285"/>
                  <a:pt x="1193" y="1"/>
                  <a:pt x="853"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2" name="Google Shape;92;p1"/>
          <p:cNvSpPr/>
          <p:nvPr/>
        </p:nvSpPr>
        <p:spPr>
          <a:xfrm rot="5116028">
            <a:off x="6090557" y="6305713"/>
            <a:ext cx="67510" cy="58129"/>
          </a:xfrm>
          <a:custGeom>
            <a:rect b="b" l="l" r="r" t="t"/>
            <a:pathLst>
              <a:path extrusionOk="0" h="1419" w="1648">
                <a:moveTo>
                  <a:pt x="937" y="1"/>
                </a:moveTo>
                <a:cubicBezTo>
                  <a:pt x="312" y="1"/>
                  <a:pt x="0" y="768"/>
                  <a:pt x="426" y="1222"/>
                </a:cubicBezTo>
                <a:cubicBezTo>
                  <a:pt x="570" y="1357"/>
                  <a:pt x="746" y="1418"/>
                  <a:pt x="919" y="1418"/>
                </a:cubicBezTo>
                <a:cubicBezTo>
                  <a:pt x="1290" y="1418"/>
                  <a:pt x="1647" y="1137"/>
                  <a:pt x="1647" y="711"/>
                </a:cubicBezTo>
                <a:cubicBezTo>
                  <a:pt x="1647" y="313"/>
                  <a:pt x="1335" y="1"/>
                  <a:pt x="937"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3" name="Google Shape;93;p1"/>
          <p:cNvSpPr/>
          <p:nvPr/>
        </p:nvSpPr>
        <p:spPr>
          <a:xfrm rot="5116028">
            <a:off x="4581563" y="6009285"/>
            <a:ext cx="281550" cy="261764"/>
          </a:xfrm>
          <a:custGeom>
            <a:rect b="b" l="l" r="r" t="t"/>
            <a:pathLst>
              <a:path extrusionOk="0" h="6390" w="6873">
                <a:moveTo>
                  <a:pt x="3419" y="0"/>
                </a:moveTo>
                <a:cubicBezTo>
                  <a:pt x="1873" y="0"/>
                  <a:pt x="539" y="1101"/>
                  <a:pt x="284" y="2684"/>
                </a:cubicBezTo>
                <a:cubicBezTo>
                  <a:pt x="0" y="4417"/>
                  <a:pt x="1193" y="6064"/>
                  <a:pt x="2925" y="6348"/>
                </a:cubicBezTo>
                <a:cubicBezTo>
                  <a:pt x="3097" y="6376"/>
                  <a:pt x="3268" y="6389"/>
                  <a:pt x="3437" y="6389"/>
                </a:cubicBezTo>
                <a:cubicBezTo>
                  <a:pt x="4971" y="6389"/>
                  <a:pt x="6333" y="5267"/>
                  <a:pt x="6589" y="3707"/>
                </a:cubicBezTo>
                <a:cubicBezTo>
                  <a:pt x="6873" y="1946"/>
                  <a:pt x="5680" y="299"/>
                  <a:pt x="3948" y="43"/>
                </a:cubicBezTo>
                <a:cubicBezTo>
                  <a:pt x="3770" y="14"/>
                  <a:pt x="3593" y="0"/>
                  <a:pt x="3419"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4" name="Google Shape;94;p1"/>
          <p:cNvSpPr/>
          <p:nvPr/>
        </p:nvSpPr>
        <p:spPr>
          <a:xfrm rot="5116028">
            <a:off x="4152287" y="5753421"/>
            <a:ext cx="138461" cy="138502"/>
          </a:xfrm>
          <a:custGeom>
            <a:rect b="b" l="l" r="r" t="t"/>
            <a:pathLst>
              <a:path extrusionOk="0" h="3381" w="3380">
                <a:moveTo>
                  <a:pt x="1676" y="1"/>
                </a:moveTo>
                <a:cubicBezTo>
                  <a:pt x="767" y="1"/>
                  <a:pt x="0" y="768"/>
                  <a:pt x="0" y="1705"/>
                </a:cubicBezTo>
                <a:cubicBezTo>
                  <a:pt x="0" y="2613"/>
                  <a:pt x="767" y="3380"/>
                  <a:pt x="1676" y="3380"/>
                </a:cubicBezTo>
                <a:cubicBezTo>
                  <a:pt x="2613" y="3380"/>
                  <a:pt x="3380" y="2613"/>
                  <a:pt x="3380" y="1705"/>
                </a:cubicBezTo>
                <a:cubicBezTo>
                  <a:pt x="3380" y="768"/>
                  <a:pt x="2613" y="1"/>
                  <a:pt x="1676"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5" name="Google Shape;95;p1"/>
          <p:cNvSpPr/>
          <p:nvPr/>
        </p:nvSpPr>
        <p:spPr>
          <a:xfrm rot="5116028">
            <a:off x="4263531" y="6535605"/>
            <a:ext cx="25644" cy="23145"/>
          </a:xfrm>
          <a:custGeom>
            <a:rect b="b" l="l" r="r" t="t"/>
            <a:pathLst>
              <a:path extrusionOk="0" h="565" w="626">
                <a:moveTo>
                  <a:pt x="265" y="0"/>
                </a:moveTo>
                <a:cubicBezTo>
                  <a:pt x="129" y="0"/>
                  <a:pt x="0" y="108"/>
                  <a:pt x="0" y="280"/>
                </a:cubicBezTo>
                <a:cubicBezTo>
                  <a:pt x="0" y="422"/>
                  <a:pt x="114" y="564"/>
                  <a:pt x="256" y="564"/>
                </a:cubicBezTo>
                <a:cubicBezTo>
                  <a:pt x="512" y="564"/>
                  <a:pt x="625" y="252"/>
                  <a:pt x="455" y="81"/>
                </a:cubicBezTo>
                <a:cubicBezTo>
                  <a:pt x="399" y="26"/>
                  <a:pt x="331" y="0"/>
                  <a:pt x="265"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6" name="Google Shape;96;p1"/>
          <p:cNvSpPr/>
          <p:nvPr/>
        </p:nvSpPr>
        <p:spPr>
          <a:xfrm rot="5116028">
            <a:off x="4772642" y="5190842"/>
            <a:ext cx="68698" cy="57760"/>
          </a:xfrm>
          <a:custGeom>
            <a:rect b="b" l="l" r="r" t="t"/>
            <a:pathLst>
              <a:path extrusionOk="0" h="1410" w="1677">
                <a:moveTo>
                  <a:pt x="711" y="1"/>
                </a:moveTo>
                <a:cubicBezTo>
                  <a:pt x="347" y="1"/>
                  <a:pt x="1" y="280"/>
                  <a:pt x="1" y="699"/>
                </a:cubicBezTo>
                <a:cubicBezTo>
                  <a:pt x="1" y="1097"/>
                  <a:pt x="341" y="1409"/>
                  <a:pt x="710" y="1409"/>
                </a:cubicBezTo>
                <a:cubicBezTo>
                  <a:pt x="1364" y="1409"/>
                  <a:pt x="1676" y="643"/>
                  <a:pt x="1222" y="217"/>
                </a:cubicBezTo>
                <a:cubicBezTo>
                  <a:pt x="1073" y="67"/>
                  <a:pt x="890" y="1"/>
                  <a:pt x="711"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7" name="Google Shape;97;p1"/>
          <p:cNvSpPr/>
          <p:nvPr/>
        </p:nvSpPr>
        <p:spPr>
          <a:xfrm rot="5116028">
            <a:off x="4580137" y="6542545"/>
            <a:ext cx="91966" cy="78488"/>
          </a:xfrm>
          <a:custGeom>
            <a:rect b="b" l="l" r="r" t="t"/>
            <a:pathLst>
              <a:path extrusionOk="0" h="1916" w="2245">
                <a:moveTo>
                  <a:pt x="1307" y="0"/>
                </a:moveTo>
                <a:cubicBezTo>
                  <a:pt x="427" y="0"/>
                  <a:pt x="1" y="1023"/>
                  <a:pt x="626" y="1619"/>
                </a:cubicBezTo>
                <a:cubicBezTo>
                  <a:pt x="821" y="1824"/>
                  <a:pt x="1062" y="1916"/>
                  <a:pt x="1298" y="1916"/>
                </a:cubicBezTo>
                <a:cubicBezTo>
                  <a:pt x="1782" y="1916"/>
                  <a:pt x="2244" y="1529"/>
                  <a:pt x="2244" y="937"/>
                </a:cubicBezTo>
                <a:cubicBezTo>
                  <a:pt x="2244" y="426"/>
                  <a:pt x="1818" y="0"/>
                  <a:pt x="1307"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8" name="Google Shape;98;p1"/>
          <p:cNvSpPr/>
          <p:nvPr/>
        </p:nvSpPr>
        <p:spPr>
          <a:xfrm rot="5116028">
            <a:off x="1633162" y="6375114"/>
            <a:ext cx="59399" cy="50714"/>
          </a:xfrm>
          <a:custGeom>
            <a:rect b="b" l="l" r="r" t="t"/>
            <a:pathLst>
              <a:path extrusionOk="0" h="1238" w="1450">
                <a:moveTo>
                  <a:pt x="627" y="0"/>
                </a:moveTo>
                <a:cubicBezTo>
                  <a:pt x="312" y="0"/>
                  <a:pt x="1" y="248"/>
                  <a:pt x="1" y="612"/>
                </a:cubicBezTo>
                <a:cubicBezTo>
                  <a:pt x="1" y="953"/>
                  <a:pt x="285" y="1237"/>
                  <a:pt x="626" y="1237"/>
                </a:cubicBezTo>
                <a:cubicBezTo>
                  <a:pt x="1165" y="1237"/>
                  <a:pt x="1449" y="584"/>
                  <a:pt x="1052" y="186"/>
                </a:cubicBezTo>
                <a:cubicBezTo>
                  <a:pt x="932" y="57"/>
                  <a:pt x="779" y="0"/>
                  <a:pt x="627"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9" name="Google Shape;99;p1"/>
          <p:cNvSpPr/>
          <p:nvPr/>
        </p:nvSpPr>
        <p:spPr>
          <a:xfrm rot="5116028">
            <a:off x="1526238" y="5502729"/>
            <a:ext cx="61693" cy="52681"/>
          </a:xfrm>
          <a:custGeom>
            <a:rect b="b" l="l" r="r" t="t"/>
            <a:pathLst>
              <a:path extrusionOk="0" h="1286" w="1506">
                <a:moveTo>
                  <a:pt x="853" y="1"/>
                </a:moveTo>
                <a:cubicBezTo>
                  <a:pt x="285" y="1"/>
                  <a:pt x="1" y="682"/>
                  <a:pt x="398" y="1080"/>
                </a:cubicBezTo>
                <a:cubicBezTo>
                  <a:pt x="531" y="1222"/>
                  <a:pt x="698" y="1285"/>
                  <a:pt x="862" y="1285"/>
                </a:cubicBezTo>
                <a:cubicBezTo>
                  <a:pt x="1190" y="1285"/>
                  <a:pt x="1506" y="1033"/>
                  <a:pt x="1506" y="654"/>
                </a:cubicBezTo>
                <a:cubicBezTo>
                  <a:pt x="1506" y="285"/>
                  <a:pt x="1193" y="1"/>
                  <a:pt x="853"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0" name="Google Shape;100;p1"/>
          <p:cNvSpPr/>
          <p:nvPr/>
        </p:nvSpPr>
        <p:spPr>
          <a:xfrm rot="5116028">
            <a:off x="2359357" y="6305713"/>
            <a:ext cx="67510" cy="58129"/>
          </a:xfrm>
          <a:custGeom>
            <a:rect b="b" l="l" r="r" t="t"/>
            <a:pathLst>
              <a:path extrusionOk="0" h="1419" w="1648">
                <a:moveTo>
                  <a:pt x="937" y="1"/>
                </a:moveTo>
                <a:cubicBezTo>
                  <a:pt x="312" y="1"/>
                  <a:pt x="0" y="768"/>
                  <a:pt x="426" y="1222"/>
                </a:cubicBezTo>
                <a:cubicBezTo>
                  <a:pt x="570" y="1357"/>
                  <a:pt x="746" y="1418"/>
                  <a:pt x="919" y="1418"/>
                </a:cubicBezTo>
                <a:cubicBezTo>
                  <a:pt x="1290" y="1418"/>
                  <a:pt x="1647" y="1137"/>
                  <a:pt x="1647" y="711"/>
                </a:cubicBezTo>
                <a:cubicBezTo>
                  <a:pt x="1647" y="313"/>
                  <a:pt x="1335" y="1"/>
                  <a:pt x="937"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1" name="Google Shape;101;p1"/>
          <p:cNvSpPr/>
          <p:nvPr/>
        </p:nvSpPr>
        <p:spPr>
          <a:xfrm rot="5116028">
            <a:off x="850363" y="6009285"/>
            <a:ext cx="281550" cy="261764"/>
          </a:xfrm>
          <a:custGeom>
            <a:rect b="b" l="l" r="r" t="t"/>
            <a:pathLst>
              <a:path extrusionOk="0" h="6390" w="6873">
                <a:moveTo>
                  <a:pt x="3419" y="0"/>
                </a:moveTo>
                <a:cubicBezTo>
                  <a:pt x="1873" y="0"/>
                  <a:pt x="539" y="1101"/>
                  <a:pt x="284" y="2684"/>
                </a:cubicBezTo>
                <a:cubicBezTo>
                  <a:pt x="0" y="4417"/>
                  <a:pt x="1193" y="6064"/>
                  <a:pt x="2925" y="6348"/>
                </a:cubicBezTo>
                <a:cubicBezTo>
                  <a:pt x="3097" y="6376"/>
                  <a:pt x="3268" y="6389"/>
                  <a:pt x="3437" y="6389"/>
                </a:cubicBezTo>
                <a:cubicBezTo>
                  <a:pt x="4971" y="6389"/>
                  <a:pt x="6333" y="5267"/>
                  <a:pt x="6589" y="3707"/>
                </a:cubicBezTo>
                <a:cubicBezTo>
                  <a:pt x="6873" y="1946"/>
                  <a:pt x="5680" y="299"/>
                  <a:pt x="3948" y="43"/>
                </a:cubicBezTo>
                <a:cubicBezTo>
                  <a:pt x="3770" y="14"/>
                  <a:pt x="3593" y="0"/>
                  <a:pt x="3419"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2" name="Google Shape;102;p1"/>
          <p:cNvSpPr/>
          <p:nvPr/>
        </p:nvSpPr>
        <p:spPr>
          <a:xfrm rot="5116028">
            <a:off x="421087" y="5753421"/>
            <a:ext cx="138461" cy="138502"/>
          </a:xfrm>
          <a:custGeom>
            <a:rect b="b" l="l" r="r" t="t"/>
            <a:pathLst>
              <a:path extrusionOk="0" h="3381" w="3380">
                <a:moveTo>
                  <a:pt x="1676" y="1"/>
                </a:moveTo>
                <a:cubicBezTo>
                  <a:pt x="767" y="1"/>
                  <a:pt x="0" y="768"/>
                  <a:pt x="0" y="1705"/>
                </a:cubicBezTo>
                <a:cubicBezTo>
                  <a:pt x="0" y="2613"/>
                  <a:pt x="767" y="3380"/>
                  <a:pt x="1676" y="3380"/>
                </a:cubicBezTo>
                <a:cubicBezTo>
                  <a:pt x="2613" y="3380"/>
                  <a:pt x="3380" y="2613"/>
                  <a:pt x="3380" y="1705"/>
                </a:cubicBezTo>
                <a:cubicBezTo>
                  <a:pt x="3380" y="768"/>
                  <a:pt x="2613" y="1"/>
                  <a:pt x="1676"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3" name="Google Shape;103;p1"/>
          <p:cNvSpPr/>
          <p:nvPr/>
        </p:nvSpPr>
        <p:spPr>
          <a:xfrm rot="5116028">
            <a:off x="532331" y="6535605"/>
            <a:ext cx="25644" cy="23145"/>
          </a:xfrm>
          <a:custGeom>
            <a:rect b="b" l="l" r="r" t="t"/>
            <a:pathLst>
              <a:path extrusionOk="0" h="565" w="626">
                <a:moveTo>
                  <a:pt x="265" y="0"/>
                </a:moveTo>
                <a:cubicBezTo>
                  <a:pt x="129" y="0"/>
                  <a:pt x="0" y="108"/>
                  <a:pt x="0" y="280"/>
                </a:cubicBezTo>
                <a:cubicBezTo>
                  <a:pt x="0" y="422"/>
                  <a:pt x="114" y="564"/>
                  <a:pt x="256" y="564"/>
                </a:cubicBezTo>
                <a:cubicBezTo>
                  <a:pt x="512" y="564"/>
                  <a:pt x="625" y="252"/>
                  <a:pt x="455" y="81"/>
                </a:cubicBezTo>
                <a:cubicBezTo>
                  <a:pt x="399" y="26"/>
                  <a:pt x="331" y="0"/>
                  <a:pt x="265"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4" name="Google Shape;104;p1"/>
          <p:cNvSpPr/>
          <p:nvPr/>
        </p:nvSpPr>
        <p:spPr>
          <a:xfrm rot="5116028">
            <a:off x="1041442" y="5190842"/>
            <a:ext cx="68698" cy="57760"/>
          </a:xfrm>
          <a:custGeom>
            <a:rect b="b" l="l" r="r" t="t"/>
            <a:pathLst>
              <a:path extrusionOk="0" h="1410" w="1677">
                <a:moveTo>
                  <a:pt x="711" y="1"/>
                </a:moveTo>
                <a:cubicBezTo>
                  <a:pt x="347" y="1"/>
                  <a:pt x="1" y="280"/>
                  <a:pt x="1" y="699"/>
                </a:cubicBezTo>
                <a:cubicBezTo>
                  <a:pt x="1" y="1097"/>
                  <a:pt x="341" y="1409"/>
                  <a:pt x="710" y="1409"/>
                </a:cubicBezTo>
                <a:cubicBezTo>
                  <a:pt x="1364" y="1409"/>
                  <a:pt x="1676" y="643"/>
                  <a:pt x="1222" y="217"/>
                </a:cubicBezTo>
                <a:cubicBezTo>
                  <a:pt x="1073" y="67"/>
                  <a:pt x="890" y="1"/>
                  <a:pt x="711"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5" name="Google Shape;105;p1"/>
          <p:cNvSpPr/>
          <p:nvPr/>
        </p:nvSpPr>
        <p:spPr>
          <a:xfrm rot="5116028">
            <a:off x="848937" y="6542545"/>
            <a:ext cx="91966" cy="78488"/>
          </a:xfrm>
          <a:custGeom>
            <a:rect b="b" l="l" r="r" t="t"/>
            <a:pathLst>
              <a:path extrusionOk="0" h="1916" w="2245">
                <a:moveTo>
                  <a:pt x="1307" y="0"/>
                </a:moveTo>
                <a:cubicBezTo>
                  <a:pt x="427" y="0"/>
                  <a:pt x="1" y="1023"/>
                  <a:pt x="626" y="1619"/>
                </a:cubicBezTo>
                <a:cubicBezTo>
                  <a:pt x="821" y="1824"/>
                  <a:pt x="1062" y="1916"/>
                  <a:pt x="1298" y="1916"/>
                </a:cubicBezTo>
                <a:cubicBezTo>
                  <a:pt x="1782" y="1916"/>
                  <a:pt x="2244" y="1529"/>
                  <a:pt x="2244" y="937"/>
                </a:cubicBezTo>
                <a:cubicBezTo>
                  <a:pt x="2244" y="426"/>
                  <a:pt x="1818" y="0"/>
                  <a:pt x="1307"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6" name="Google Shape;106;p1"/>
          <p:cNvSpPr/>
          <p:nvPr/>
        </p:nvSpPr>
        <p:spPr>
          <a:xfrm rot="7573967">
            <a:off x="1387072" y="4179333"/>
            <a:ext cx="59398" cy="50713"/>
          </a:xfrm>
          <a:custGeom>
            <a:rect b="b" l="l" r="r" t="t"/>
            <a:pathLst>
              <a:path extrusionOk="0" h="1238" w="1450">
                <a:moveTo>
                  <a:pt x="627" y="0"/>
                </a:moveTo>
                <a:cubicBezTo>
                  <a:pt x="312" y="0"/>
                  <a:pt x="1" y="248"/>
                  <a:pt x="1" y="612"/>
                </a:cubicBezTo>
                <a:cubicBezTo>
                  <a:pt x="1" y="953"/>
                  <a:pt x="285" y="1237"/>
                  <a:pt x="626" y="1237"/>
                </a:cubicBezTo>
                <a:cubicBezTo>
                  <a:pt x="1165" y="1237"/>
                  <a:pt x="1449" y="584"/>
                  <a:pt x="1052" y="186"/>
                </a:cubicBezTo>
                <a:cubicBezTo>
                  <a:pt x="932" y="57"/>
                  <a:pt x="779" y="0"/>
                  <a:pt x="627"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7" name="Google Shape;107;p1"/>
          <p:cNvSpPr/>
          <p:nvPr/>
        </p:nvSpPr>
        <p:spPr>
          <a:xfrm rot="7573967">
            <a:off x="1877345" y="3451002"/>
            <a:ext cx="61692" cy="52680"/>
          </a:xfrm>
          <a:custGeom>
            <a:rect b="b" l="l" r="r" t="t"/>
            <a:pathLst>
              <a:path extrusionOk="0" h="1286" w="1506">
                <a:moveTo>
                  <a:pt x="853" y="1"/>
                </a:moveTo>
                <a:cubicBezTo>
                  <a:pt x="285" y="1"/>
                  <a:pt x="1" y="682"/>
                  <a:pt x="398" y="1080"/>
                </a:cubicBezTo>
                <a:cubicBezTo>
                  <a:pt x="531" y="1222"/>
                  <a:pt x="698" y="1285"/>
                  <a:pt x="862" y="1285"/>
                </a:cubicBezTo>
                <a:cubicBezTo>
                  <a:pt x="1190" y="1285"/>
                  <a:pt x="1506" y="1033"/>
                  <a:pt x="1506" y="654"/>
                </a:cubicBezTo>
                <a:cubicBezTo>
                  <a:pt x="1506" y="285"/>
                  <a:pt x="1193" y="1"/>
                  <a:pt x="853"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8" name="Google Shape;108;p1"/>
          <p:cNvSpPr/>
          <p:nvPr/>
        </p:nvSpPr>
        <p:spPr>
          <a:xfrm rot="7573967">
            <a:off x="1977501" y="4604775"/>
            <a:ext cx="67509" cy="58128"/>
          </a:xfrm>
          <a:custGeom>
            <a:rect b="b" l="l" r="r" t="t"/>
            <a:pathLst>
              <a:path extrusionOk="0" h="1419" w="1648">
                <a:moveTo>
                  <a:pt x="937" y="1"/>
                </a:moveTo>
                <a:cubicBezTo>
                  <a:pt x="312" y="1"/>
                  <a:pt x="0" y="768"/>
                  <a:pt x="426" y="1222"/>
                </a:cubicBezTo>
                <a:cubicBezTo>
                  <a:pt x="570" y="1357"/>
                  <a:pt x="746" y="1418"/>
                  <a:pt x="919" y="1418"/>
                </a:cubicBezTo>
                <a:cubicBezTo>
                  <a:pt x="1290" y="1418"/>
                  <a:pt x="1647" y="1137"/>
                  <a:pt x="1647" y="711"/>
                </a:cubicBezTo>
                <a:cubicBezTo>
                  <a:pt x="1647" y="313"/>
                  <a:pt x="1335" y="1"/>
                  <a:pt x="937"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9" name="Google Shape;109;p1"/>
          <p:cNvSpPr/>
          <p:nvPr/>
        </p:nvSpPr>
        <p:spPr>
          <a:xfrm rot="7573967">
            <a:off x="939434" y="3436867"/>
            <a:ext cx="281546" cy="261760"/>
          </a:xfrm>
          <a:custGeom>
            <a:rect b="b" l="l" r="r" t="t"/>
            <a:pathLst>
              <a:path extrusionOk="0" h="6390" w="6873">
                <a:moveTo>
                  <a:pt x="3419" y="0"/>
                </a:moveTo>
                <a:cubicBezTo>
                  <a:pt x="1873" y="0"/>
                  <a:pt x="539" y="1101"/>
                  <a:pt x="284" y="2684"/>
                </a:cubicBezTo>
                <a:cubicBezTo>
                  <a:pt x="0" y="4417"/>
                  <a:pt x="1193" y="6064"/>
                  <a:pt x="2925" y="6348"/>
                </a:cubicBezTo>
                <a:cubicBezTo>
                  <a:pt x="3097" y="6376"/>
                  <a:pt x="3268" y="6389"/>
                  <a:pt x="3437" y="6389"/>
                </a:cubicBezTo>
                <a:cubicBezTo>
                  <a:pt x="4971" y="6389"/>
                  <a:pt x="6333" y="5267"/>
                  <a:pt x="6589" y="3707"/>
                </a:cubicBezTo>
                <a:cubicBezTo>
                  <a:pt x="6873" y="1946"/>
                  <a:pt x="5680" y="299"/>
                  <a:pt x="3948" y="43"/>
                </a:cubicBezTo>
                <a:cubicBezTo>
                  <a:pt x="3770" y="14"/>
                  <a:pt x="3593" y="0"/>
                  <a:pt x="3419"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0" name="Google Shape;110;p1"/>
          <p:cNvSpPr/>
          <p:nvPr/>
        </p:nvSpPr>
        <p:spPr>
          <a:xfrm rot="7573967">
            <a:off x="840955" y="2930416"/>
            <a:ext cx="138458" cy="138499"/>
          </a:xfrm>
          <a:custGeom>
            <a:rect b="b" l="l" r="r" t="t"/>
            <a:pathLst>
              <a:path extrusionOk="0" h="3381" w="3380">
                <a:moveTo>
                  <a:pt x="1676" y="1"/>
                </a:moveTo>
                <a:cubicBezTo>
                  <a:pt x="767" y="1"/>
                  <a:pt x="0" y="768"/>
                  <a:pt x="0" y="1705"/>
                </a:cubicBezTo>
                <a:cubicBezTo>
                  <a:pt x="0" y="2613"/>
                  <a:pt x="767" y="3380"/>
                  <a:pt x="1676" y="3380"/>
                </a:cubicBezTo>
                <a:cubicBezTo>
                  <a:pt x="2613" y="3380"/>
                  <a:pt x="3380" y="2613"/>
                  <a:pt x="3380" y="1705"/>
                </a:cubicBezTo>
                <a:cubicBezTo>
                  <a:pt x="3380" y="768"/>
                  <a:pt x="2613" y="1"/>
                  <a:pt x="1676"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1" name="Google Shape;111;p1"/>
          <p:cNvSpPr/>
          <p:nvPr/>
        </p:nvSpPr>
        <p:spPr>
          <a:xfrm rot="7573967">
            <a:off x="463779" y="3571123"/>
            <a:ext cx="25643" cy="23145"/>
          </a:xfrm>
          <a:custGeom>
            <a:rect b="b" l="l" r="r" t="t"/>
            <a:pathLst>
              <a:path extrusionOk="0" h="565" w="626">
                <a:moveTo>
                  <a:pt x="265" y="0"/>
                </a:moveTo>
                <a:cubicBezTo>
                  <a:pt x="129" y="0"/>
                  <a:pt x="0" y="108"/>
                  <a:pt x="0" y="280"/>
                </a:cubicBezTo>
                <a:cubicBezTo>
                  <a:pt x="0" y="422"/>
                  <a:pt x="114" y="564"/>
                  <a:pt x="256" y="564"/>
                </a:cubicBezTo>
                <a:cubicBezTo>
                  <a:pt x="512" y="564"/>
                  <a:pt x="625" y="252"/>
                  <a:pt x="455" y="81"/>
                </a:cubicBezTo>
                <a:cubicBezTo>
                  <a:pt x="399" y="26"/>
                  <a:pt x="331" y="0"/>
                  <a:pt x="265"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2" name="Google Shape;112;p1"/>
          <p:cNvSpPr/>
          <p:nvPr/>
        </p:nvSpPr>
        <p:spPr>
          <a:xfrm rot="7573967">
            <a:off x="1713225" y="2899334"/>
            <a:ext cx="68697" cy="57759"/>
          </a:xfrm>
          <a:custGeom>
            <a:rect b="b" l="l" r="r" t="t"/>
            <a:pathLst>
              <a:path extrusionOk="0" h="1410" w="1677">
                <a:moveTo>
                  <a:pt x="711" y="1"/>
                </a:moveTo>
                <a:cubicBezTo>
                  <a:pt x="347" y="1"/>
                  <a:pt x="1" y="280"/>
                  <a:pt x="1" y="699"/>
                </a:cubicBezTo>
                <a:cubicBezTo>
                  <a:pt x="1" y="1097"/>
                  <a:pt x="341" y="1409"/>
                  <a:pt x="710" y="1409"/>
                </a:cubicBezTo>
                <a:cubicBezTo>
                  <a:pt x="1364" y="1409"/>
                  <a:pt x="1676" y="643"/>
                  <a:pt x="1222" y="217"/>
                </a:cubicBezTo>
                <a:cubicBezTo>
                  <a:pt x="1073" y="67"/>
                  <a:pt x="890" y="1"/>
                  <a:pt x="711"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3" name="Google Shape;113;p1"/>
          <p:cNvSpPr/>
          <p:nvPr/>
        </p:nvSpPr>
        <p:spPr>
          <a:xfrm rot="7573967">
            <a:off x="672039" y="3798896"/>
            <a:ext cx="91964" cy="78487"/>
          </a:xfrm>
          <a:custGeom>
            <a:rect b="b" l="l" r="r" t="t"/>
            <a:pathLst>
              <a:path extrusionOk="0" h="1916" w="2245">
                <a:moveTo>
                  <a:pt x="1307" y="0"/>
                </a:moveTo>
                <a:cubicBezTo>
                  <a:pt x="427" y="0"/>
                  <a:pt x="1" y="1023"/>
                  <a:pt x="626" y="1619"/>
                </a:cubicBezTo>
                <a:cubicBezTo>
                  <a:pt x="821" y="1824"/>
                  <a:pt x="1062" y="1916"/>
                  <a:pt x="1298" y="1916"/>
                </a:cubicBezTo>
                <a:cubicBezTo>
                  <a:pt x="1782" y="1916"/>
                  <a:pt x="2244" y="1529"/>
                  <a:pt x="2244" y="937"/>
                </a:cubicBezTo>
                <a:cubicBezTo>
                  <a:pt x="2244" y="426"/>
                  <a:pt x="1818" y="0"/>
                  <a:pt x="1307"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4" name="Google Shape;114;p1"/>
          <p:cNvSpPr/>
          <p:nvPr/>
        </p:nvSpPr>
        <p:spPr>
          <a:xfrm rot="7573967">
            <a:off x="1686984" y="1642858"/>
            <a:ext cx="59398" cy="50713"/>
          </a:xfrm>
          <a:custGeom>
            <a:rect b="b" l="l" r="r" t="t"/>
            <a:pathLst>
              <a:path extrusionOk="0" h="1238" w="1450">
                <a:moveTo>
                  <a:pt x="627" y="0"/>
                </a:moveTo>
                <a:cubicBezTo>
                  <a:pt x="312" y="0"/>
                  <a:pt x="1" y="248"/>
                  <a:pt x="1" y="612"/>
                </a:cubicBezTo>
                <a:cubicBezTo>
                  <a:pt x="1" y="953"/>
                  <a:pt x="285" y="1237"/>
                  <a:pt x="626" y="1237"/>
                </a:cubicBezTo>
                <a:cubicBezTo>
                  <a:pt x="1165" y="1237"/>
                  <a:pt x="1449" y="584"/>
                  <a:pt x="1052" y="186"/>
                </a:cubicBezTo>
                <a:cubicBezTo>
                  <a:pt x="932" y="57"/>
                  <a:pt x="779" y="0"/>
                  <a:pt x="627"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5" name="Google Shape;115;p1"/>
          <p:cNvSpPr/>
          <p:nvPr/>
        </p:nvSpPr>
        <p:spPr>
          <a:xfrm rot="7573967">
            <a:off x="2177258" y="914527"/>
            <a:ext cx="61692" cy="52680"/>
          </a:xfrm>
          <a:custGeom>
            <a:rect b="b" l="l" r="r" t="t"/>
            <a:pathLst>
              <a:path extrusionOk="0" h="1286" w="1506">
                <a:moveTo>
                  <a:pt x="853" y="1"/>
                </a:moveTo>
                <a:cubicBezTo>
                  <a:pt x="285" y="1"/>
                  <a:pt x="1" y="682"/>
                  <a:pt x="398" y="1080"/>
                </a:cubicBezTo>
                <a:cubicBezTo>
                  <a:pt x="531" y="1222"/>
                  <a:pt x="698" y="1285"/>
                  <a:pt x="862" y="1285"/>
                </a:cubicBezTo>
                <a:cubicBezTo>
                  <a:pt x="1190" y="1285"/>
                  <a:pt x="1506" y="1033"/>
                  <a:pt x="1506" y="654"/>
                </a:cubicBezTo>
                <a:cubicBezTo>
                  <a:pt x="1506" y="285"/>
                  <a:pt x="1193" y="1"/>
                  <a:pt x="853"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6" name="Google Shape;116;p1"/>
          <p:cNvSpPr/>
          <p:nvPr/>
        </p:nvSpPr>
        <p:spPr>
          <a:xfrm rot="7573967">
            <a:off x="2277414" y="2068300"/>
            <a:ext cx="67509" cy="58128"/>
          </a:xfrm>
          <a:custGeom>
            <a:rect b="b" l="l" r="r" t="t"/>
            <a:pathLst>
              <a:path extrusionOk="0" h="1419" w="1648">
                <a:moveTo>
                  <a:pt x="937" y="1"/>
                </a:moveTo>
                <a:cubicBezTo>
                  <a:pt x="312" y="1"/>
                  <a:pt x="0" y="768"/>
                  <a:pt x="426" y="1222"/>
                </a:cubicBezTo>
                <a:cubicBezTo>
                  <a:pt x="570" y="1357"/>
                  <a:pt x="746" y="1418"/>
                  <a:pt x="919" y="1418"/>
                </a:cubicBezTo>
                <a:cubicBezTo>
                  <a:pt x="1290" y="1418"/>
                  <a:pt x="1647" y="1137"/>
                  <a:pt x="1647" y="711"/>
                </a:cubicBezTo>
                <a:cubicBezTo>
                  <a:pt x="1647" y="313"/>
                  <a:pt x="1335" y="1"/>
                  <a:pt x="937"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7" name="Google Shape;117;p1"/>
          <p:cNvSpPr/>
          <p:nvPr/>
        </p:nvSpPr>
        <p:spPr>
          <a:xfrm rot="7573967">
            <a:off x="1239346" y="900392"/>
            <a:ext cx="281546" cy="261760"/>
          </a:xfrm>
          <a:custGeom>
            <a:rect b="b" l="l" r="r" t="t"/>
            <a:pathLst>
              <a:path extrusionOk="0" h="6390" w="6873">
                <a:moveTo>
                  <a:pt x="3419" y="0"/>
                </a:moveTo>
                <a:cubicBezTo>
                  <a:pt x="1873" y="0"/>
                  <a:pt x="539" y="1101"/>
                  <a:pt x="284" y="2684"/>
                </a:cubicBezTo>
                <a:cubicBezTo>
                  <a:pt x="0" y="4417"/>
                  <a:pt x="1193" y="6064"/>
                  <a:pt x="2925" y="6348"/>
                </a:cubicBezTo>
                <a:cubicBezTo>
                  <a:pt x="3097" y="6376"/>
                  <a:pt x="3268" y="6389"/>
                  <a:pt x="3437" y="6389"/>
                </a:cubicBezTo>
                <a:cubicBezTo>
                  <a:pt x="4971" y="6389"/>
                  <a:pt x="6333" y="5267"/>
                  <a:pt x="6589" y="3707"/>
                </a:cubicBezTo>
                <a:cubicBezTo>
                  <a:pt x="6873" y="1946"/>
                  <a:pt x="5680" y="299"/>
                  <a:pt x="3948" y="43"/>
                </a:cubicBezTo>
                <a:cubicBezTo>
                  <a:pt x="3770" y="14"/>
                  <a:pt x="3593" y="0"/>
                  <a:pt x="3419"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8" name="Google Shape;118;p1"/>
          <p:cNvSpPr/>
          <p:nvPr/>
        </p:nvSpPr>
        <p:spPr>
          <a:xfrm rot="7573967">
            <a:off x="1140867" y="393941"/>
            <a:ext cx="138458" cy="138499"/>
          </a:xfrm>
          <a:custGeom>
            <a:rect b="b" l="l" r="r" t="t"/>
            <a:pathLst>
              <a:path extrusionOk="0" h="3381" w="3380">
                <a:moveTo>
                  <a:pt x="1676" y="1"/>
                </a:moveTo>
                <a:cubicBezTo>
                  <a:pt x="767" y="1"/>
                  <a:pt x="0" y="768"/>
                  <a:pt x="0" y="1705"/>
                </a:cubicBezTo>
                <a:cubicBezTo>
                  <a:pt x="0" y="2613"/>
                  <a:pt x="767" y="3380"/>
                  <a:pt x="1676" y="3380"/>
                </a:cubicBezTo>
                <a:cubicBezTo>
                  <a:pt x="2613" y="3380"/>
                  <a:pt x="3380" y="2613"/>
                  <a:pt x="3380" y="1705"/>
                </a:cubicBezTo>
                <a:cubicBezTo>
                  <a:pt x="3380" y="768"/>
                  <a:pt x="2613" y="1"/>
                  <a:pt x="1676"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9" name="Google Shape;119;p1"/>
          <p:cNvSpPr/>
          <p:nvPr/>
        </p:nvSpPr>
        <p:spPr>
          <a:xfrm rot="7573967">
            <a:off x="763691" y="1034648"/>
            <a:ext cx="25643" cy="23145"/>
          </a:xfrm>
          <a:custGeom>
            <a:rect b="b" l="l" r="r" t="t"/>
            <a:pathLst>
              <a:path extrusionOk="0" h="565" w="626">
                <a:moveTo>
                  <a:pt x="265" y="0"/>
                </a:moveTo>
                <a:cubicBezTo>
                  <a:pt x="129" y="0"/>
                  <a:pt x="0" y="108"/>
                  <a:pt x="0" y="280"/>
                </a:cubicBezTo>
                <a:cubicBezTo>
                  <a:pt x="0" y="422"/>
                  <a:pt x="114" y="564"/>
                  <a:pt x="256" y="564"/>
                </a:cubicBezTo>
                <a:cubicBezTo>
                  <a:pt x="512" y="564"/>
                  <a:pt x="625" y="252"/>
                  <a:pt x="455" y="81"/>
                </a:cubicBezTo>
                <a:cubicBezTo>
                  <a:pt x="399" y="26"/>
                  <a:pt x="331" y="0"/>
                  <a:pt x="265"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0" name="Google Shape;120;p1"/>
          <p:cNvSpPr/>
          <p:nvPr/>
        </p:nvSpPr>
        <p:spPr>
          <a:xfrm rot="7573967">
            <a:off x="2013137" y="362859"/>
            <a:ext cx="68697" cy="57759"/>
          </a:xfrm>
          <a:custGeom>
            <a:rect b="b" l="l" r="r" t="t"/>
            <a:pathLst>
              <a:path extrusionOk="0" h="1410" w="1677">
                <a:moveTo>
                  <a:pt x="711" y="1"/>
                </a:moveTo>
                <a:cubicBezTo>
                  <a:pt x="347" y="1"/>
                  <a:pt x="1" y="280"/>
                  <a:pt x="1" y="699"/>
                </a:cubicBezTo>
                <a:cubicBezTo>
                  <a:pt x="1" y="1097"/>
                  <a:pt x="341" y="1409"/>
                  <a:pt x="710" y="1409"/>
                </a:cubicBezTo>
                <a:cubicBezTo>
                  <a:pt x="1364" y="1409"/>
                  <a:pt x="1676" y="643"/>
                  <a:pt x="1222" y="217"/>
                </a:cubicBezTo>
                <a:cubicBezTo>
                  <a:pt x="1073" y="67"/>
                  <a:pt x="890" y="1"/>
                  <a:pt x="711" y="1"/>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1" name="Google Shape;121;p1"/>
          <p:cNvSpPr/>
          <p:nvPr/>
        </p:nvSpPr>
        <p:spPr>
          <a:xfrm rot="7573967">
            <a:off x="971951" y="1262421"/>
            <a:ext cx="91964" cy="78487"/>
          </a:xfrm>
          <a:custGeom>
            <a:rect b="b" l="l" r="r" t="t"/>
            <a:pathLst>
              <a:path extrusionOk="0" h="1916" w="2245">
                <a:moveTo>
                  <a:pt x="1307" y="0"/>
                </a:moveTo>
                <a:cubicBezTo>
                  <a:pt x="427" y="0"/>
                  <a:pt x="1" y="1023"/>
                  <a:pt x="626" y="1619"/>
                </a:cubicBezTo>
                <a:cubicBezTo>
                  <a:pt x="821" y="1824"/>
                  <a:pt x="1062" y="1916"/>
                  <a:pt x="1298" y="1916"/>
                </a:cubicBezTo>
                <a:cubicBezTo>
                  <a:pt x="1782" y="1916"/>
                  <a:pt x="2244" y="1529"/>
                  <a:pt x="2244" y="937"/>
                </a:cubicBezTo>
                <a:cubicBezTo>
                  <a:pt x="2244" y="426"/>
                  <a:pt x="1818" y="0"/>
                  <a:pt x="1307" y="0"/>
                </a:cubicBezTo>
                <a:close/>
              </a:path>
            </a:pathLst>
          </a:custGeom>
          <a:solidFill>
            <a:srgbClr val="FFFFFF">
              <a:alpha val="4941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2" name="Google Shape;122;p1"/>
          <p:cNvSpPr/>
          <p:nvPr/>
        </p:nvSpPr>
        <p:spPr>
          <a:xfrm>
            <a:off x="11098660" y="3422077"/>
            <a:ext cx="281552" cy="261766"/>
          </a:xfrm>
          <a:custGeom>
            <a:rect b="b" l="l" r="r" t="t"/>
            <a:pathLst>
              <a:path extrusionOk="0" h="6390" w="6873">
                <a:moveTo>
                  <a:pt x="3419" y="0"/>
                </a:moveTo>
                <a:cubicBezTo>
                  <a:pt x="1873" y="0"/>
                  <a:pt x="539" y="1101"/>
                  <a:pt x="284" y="2684"/>
                </a:cubicBezTo>
                <a:cubicBezTo>
                  <a:pt x="0" y="4417"/>
                  <a:pt x="1193" y="6064"/>
                  <a:pt x="2925" y="6348"/>
                </a:cubicBezTo>
                <a:cubicBezTo>
                  <a:pt x="3097" y="6376"/>
                  <a:pt x="3268" y="6389"/>
                  <a:pt x="3437" y="6389"/>
                </a:cubicBezTo>
                <a:cubicBezTo>
                  <a:pt x="4971" y="6389"/>
                  <a:pt x="6333" y="5267"/>
                  <a:pt x="6589" y="3707"/>
                </a:cubicBezTo>
                <a:cubicBezTo>
                  <a:pt x="6873" y="1946"/>
                  <a:pt x="5680" y="299"/>
                  <a:pt x="3948" y="43"/>
                </a:cubicBezTo>
                <a:cubicBezTo>
                  <a:pt x="3770" y="14"/>
                  <a:pt x="3593" y="0"/>
                  <a:pt x="3419" y="0"/>
                </a:cubicBezTo>
                <a:close/>
              </a:path>
            </a:pathLst>
          </a:custGeom>
          <a:solidFill>
            <a:srgbClr val="FFFFFF">
              <a:alpha val="494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3" name="Google Shape;123;p1"/>
          <p:cNvSpPr/>
          <p:nvPr/>
        </p:nvSpPr>
        <p:spPr>
          <a:xfrm>
            <a:off x="10812480" y="3956630"/>
            <a:ext cx="138462" cy="138503"/>
          </a:xfrm>
          <a:custGeom>
            <a:rect b="b" l="l" r="r" t="t"/>
            <a:pathLst>
              <a:path extrusionOk="0" h="3381" w="3380">
                <a:moveTo>
                  <a:pt x="1676" y="1"/>
                </a:moveTo>
                <a:cubicBezTo>
                  <a:pt x="767" y="1"/>
                  <a:pt x="0" y="768"/>
                  <a:pt x="0" y="1705"/>
                </a:cubicBezTo>
                <a:cubicBezTo>
                  <a:pt x="0" y="2613"/>
                  <a:pt x="767" y="3380"/>
                  <a:pt x="1676" y="3380"/>
                </a:cubicBezTo>
                <a:cubicBezTo>
                  <a:pt x="2613" y="3380"/>
                  <a:pt x="3380" y="2613"/>
                  <a:pt x="3380" y="1705"/>
                </a:cubicBezTo>
                <a:cubicBezTo>
                  <a:pt x="3380" y="768"/>
                  <a:pt x="2613" y="1"/>
                  <a:pt x="1676" y="1"/>
                </a:cubicBezTo>
                <a:close/>
              </a:path>
            </a:pathLst>
          </a:custGeom>
          <a:solidFill>
            <a:srgbClr val="FFFFFF">
              <a:alpha val="494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4" name="Google Shape;124;p1"/>
          <p:cNvSpPr/>
          <p:nvPr/>
        </p:nvSpPr>
        <p:spPr>
          <a:xfrm>
            <a:off x="11625634" y="3646032"/>
            <a:ext cx="91966" cy="78489"/>
          </a:xfrm>
          <a:custGeom>
            <a:rect b="b" l="l" r="r" t="t"/>
            <a:pathLst>
              <a:path extrusionOk="0" h="1916" w="2245">
                <a:moveTo>
                  <a:pt x="1307" y="0"/>
                </a:moveTo>
                <a:cubicBezTo>
                  <a:pt x="427" y="0"/>
                  <a:pt x="1" y="1023"/>
                  <a:pt x="626" y="1619"/>
                </a:cubicBezTo>
                <a:cubicBezTo>
                  <a:pt x="821" y="1824"/>
                  <a:pt x="1062" y="1916"/>
                  <a:pt x="1298" y="1916"/>
                </a:cubicBezTo>
                <a:cubicBezTo>
                  <a:pt x="1782" y="1916"/>
                  <a:pt x="2244" y="1529"/>
                  <a:pt x="2244" y="937"/>
                </a:cubicBezTo>
                <a:cubicBezTo>
                  <a:pt x="2244" y="426"/>
                  <a:pt x="1818" y="0"/>
                  <a:pt x="1307" y="0"/>
                </a:cubicBezTo>
                <a:close/>
              </a:path>
            </a:pathLst>
          </a:custGeom>
          <a:solidFill>
            <a:srgbClr val="FFFFFF">
              <a:alpha val="494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9" name="Shape 1169"/>
        <p:cNvGrpSpPr/>
        <p:nvPr/>
      </p:nvGrpSpPr>
      <p:grpSpPr>
        <a:xfrm>
          <a:off x="0" y="0"/>
          <a:ext cx="0" cy="0"/>
          <a:chOff x="0" y="0"/>
          <a:chExt cx="0" cy="0"/>
        </a:xfrm>
      </p:grpSpPr>
      <p:sp>
        <p:nvSpPr>
          <p:cNvPr id="1170" name="Google Shape;1170;p26"/>
          <p:cNvSpPr txBox="1"/>
          <p:nvPr>
            <p:ph type="title"/>
          </p:nvPr>
        </p:nvSpPr>
        <p:spPr>
          <a:xfrm>
            <a:off x="2484435" y="3043159"/>
            <a:ext cx="6940200" cy="1230600"/>
          </a:xfrm>
          <a:prstGeom prst="rect">
            <a:avLst/>
          </a:prstGeom>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ctr">
              <a:spcBef>
                <a:spcPts val="0"/>
              </a:spcBef>
              <a:spcAft>
                <a:spcPts val="0"/>
              </a:spcAft>
              <a:buNone/>
            </a:pPr>
            <a:r>
              <a:rPr lang="en"/>
              <a:t>Can you guess who it is?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2" name="Shape 1292"/>
        <p:cNvGrpSpPr/>
        <p:nvPr/>
      </p:nvGrpSpPr>
      <p:grpSpPr>
        <a:xfrm>
          <a:off x="0" y="0"/>
          <a:ext cx="0" cy="0"/>
          <a:chOff x="0" y="0"/>
          <a:chExt cx="0" cy="0"/>
        </a:xfrm>
      </p:grpSpPr>
      <p:grpSp>
        <p:nvGrpSpPr>
          <p:cNvPr id="1293" name="Google Shape;1293;p35"/>
          <p:cNvGrpSpPr/>
          <p:nvPr/>
        </p:nvGrpSpPr>
        <p:grpSpPr>
          <a:xfrm>
            <a:off x="8130996" y="5181450"/>
            <a:ext cx="3599700" cy="1231500"/>
            <a:chOff x="8130996" y="5181450"/>
            <a:chExt cx="3599700" cy="1231500"/>
          </a:xfrm>
        </p:grpSpPr>
        <p:sp>
          <p:nvSpPr>
            <p:cNvPr id="1294" name="Google Shape;1294;p35"/>
            <p:cNvSpPr/>
            <p:nvPr/>
          </p:nvSpPr>
          <p:spPr>
            <a:xfrm>
              <a:off x="8130996" y="5181450"/>
              <a:ext cx="3599700" cy="1231500"/>
            </a:xfrm>
            <a:prstGeom prst="roundRect">
              <a:avLst>
                <a:gd fmla="val 50000" name="adj"/>
              </a:avLst>
            </a:prstGeom>
            <a:solidFill>
              <a:schemeClr val="accent3"/>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5" name="Google Shape;1295;p35"/>
            <p:cNvSpPr/>
            <p:nvPr/>
          </p:nvSpPr>
          <p:spPr>
            <a:xfrm>
              <a:off x="9364137" y="5628269"/>
              <a:ext cx="1333784" cy="337847"/>
            </a:xfrm>
            <a:prstGeom prst="rect">
              <a:avLst/>
            </a:prstGeom>
          </p:spPr>
          <p:txBody>
            <a:bodyPr>
              <a:prstTxWarp prst="textPlain"/>
            </a:bodyPr>
            <a:lstStyle/>
            <a:p>
              <a:pPr lvl="0" algn="ctr"/>
              <a:r>
                <a:rPr b="1" i="0">
                  <a:ln>
                    <a:noFill/>
                  </a:ln>
                  <a:solidFill>
                    <a:schemeClr val="lt1"/>
                  </a:solidFill>
                  <a:latin typeface="Englebert"/>
                </a:rPr>
                <a:t>Clue #3</a:t>
              </a:r>
            </a:p>
          </p:txBody>
        </p:sp>
      </p:grpSp>
      <p:grpSp>
        <p:nvGrpSpPr>
          <p:cNvPr id="1296" name="Google Shape;1296;p35"/>
          <p:cNvGrpSpPr/>
          <p:nvPr/>
        </p:nvGrpSpPr>
        <p:grpSpPr>
          <a:xfrm>
            <a:off x="4316948" y="5181450"/>
            <a:ext cx="3599700" cy="1231500"/>
            <a:chOff x="4316948" y="5181450"/>
            <a:chExt cx="3599700" cy="1231500"/>
          </a:xfrm>
        </p:grpSpPr>
        <p:sp>
          <p:nvSpPr>
            <p:cNvPr id="1297" name="Google Shape;1297;p35"/>
            <p:cNvSpPr/>
            <p:nvPr/>
          </p:nvSpPr>
          <p:spPr>
            <a:xfrm>
              <a:off x="4316948" y="5181450"/>
              <a:ext cx="3599700" cy="1231500"/>
            </a:xfrm>
            <a:prstGeom prst="roundRect">
              <a:avLst>
                <a:gd fmla="val 50000" name="adj"/>
              </a:avLst>
            </a:prstGeom>
            <a:solidFill>
              <a:schemeClr val="accent2"/>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8" name="Google Shape;1298;p35"/>
            <p:cNvSpPr/>
            <p:nvPr/>
          </p:nvSpPr>
          <p:spPr>
            <a:xfrm>
              <a:off x="5459437" y="5646557"/>
              <a:ext cx="1314726" cy="339547"/>
            </a:xfrm>
            <a:prstGeom prst="rect">
              <a:avLst/>
            </a:prstGeom>
          </p:spPr>
          <p:txBody>
            <a:bodyPr>
              <a:prstTxWarp prst="textPlain"/>
            </a:bodyPr>
            <a:lstStyle/>
            <a:p>
              <a:pPr lvl="0" algn="ctr"/>
              <a:r>
                <a:rPr b="1" i="0">
                  <a:ln>
                    <a:noFill/>
                  </a:ln>
                  <a:solidFill>
                    <a:schemeClr val="lt1"/>
                  </a:solidFill>
                  <a:latin typeface="Englebert"/>
                </a:rPr>
                <a:t>Clue #2</a:t>
              </a:r>
            </a:p>
          </p:txBody>
        </p:sp>
      </p:grpSp>
      <p:grpSp>
        <p:nvGrpSpPr>
          <p:cNvPr id="1299" name="Google Shape;1299;p35"/>
          <p:cNvGrpSpPr/>
          <p:nvPr/>
        </p:nvGrpSpPr>
        <p:grpSpPr>
          <a:xfrm>
            <a:off x="502900" y="5181450"/>
            <a:ext cx="3599700" cy="1231500"/>
            <a:chOff x="502900" y="5181450"/>
            <a:chExt cx="3599700" cy="1231500"/>
          </a:xfrm>
        </p:grpSpPr>
        <p:sp>
          <p:nvSpPr>
            <p:cNvPr id="1300" name="Google Shape;1300;p35"/>
            <p:cNvSpPr/>
            <p:nvPr/>
          </p:nvSpPr>
          <p:spPr>
            <a:xfrm>
              <a:off x="502900" y="5181450"/>
              <a:ext cx="3599700" cy="1231500"/>
            </a:xfrm>
            <a:prstGeom prst="roundRect">
              <a:avLst>
                <a:gd fmla="val 50000" name="adj"/>
              </a:avLst>
            </a:prstGeom>
            <a:solidFill>
              <a:schemeClr val="accent4"/>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1" name="Google Shape;1301;p35"/>
            <p:cNvSpPr/>
            <p:nvPr/>
          </p:nvSpPr>
          <p:spPr>
            <a:xfrm>
              <a:off x="1736024" y="5648682"/>
              <a:ext cx="1133457" cy="335297"/>
            </a:xfrm>
            <a:prstGeom prst="rect">
              <a:avLst/>
            </a:prstGeom>
          </p:spPr>
          <p:txBody>
            <a:bodyPr>
              <a:prstTxWarp prst="textPlain"/>
            </a:bodyPr>
            <a:lstStyle/>
            <a:p>
              <a:pPr lvl="0" algn="ctr"/>
              <a:r>
                <a:rPr b="1" i="0">
                  <a:ln>
                    <a:noFill/>
                  </a:ln>
                  <a:solidFill>
                    <a:schemeClr val="lt1"/>
                  </a:solidFill>
                  <a:latin typeface="Englebert"/>
                </a:rPr>
                <a:t>Clue #1</a:t>
              </a:r>
            </a:p>
          </p:txBody>
        </p:sp>
      </p:grpSp>
      <p:grpSp>
        <p:nvGrpSpPr>
          <p:cNvPr id="1302" name="Google Shape;1302;p35"/>
          <p:cNvGrpSpPr/>
          <p:nvPr/>
        </p:nvGrpSpPr>
        <p:grpSpPr>
          <a:xfrm>
            <a:off x="3947100" y="401925"/>
            <a:ext cx="4297800" cy="4297800"/>
            <a:chOff x="3947100" y="401925"/>
            <a:chExt cx="4297800" cy="4297800"/>
          </a:xfrm>
        </p:grpSpPr>
        <p:sp>
          <p:nvSpPr>
            <p:cNvPr id="1303" name="Google Shape;1303;p35"/>
            <p:cNvSpPr/>
            <p:nvPr/>
          </p:nvSpPr>
          <p:spPr>
            <a:xfrm>
              <a:off x="3947100" y="401925"/>
              <a:ext cx="4297800" cy="4297800"/>
            </a:xfrm>
            <a:prstGeom prst="ellipse">
              <a:avLst/>
            </a:prstGeom>
            <a:solidFill>
              <a:schemeClr val="accent1"/>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4" name="Google Shape;1304;p35"/>
            <p:cNvSpPr/>
            <p:nvPr/>
          </p:nvSpPr>
          <p:spPr>
            <a:xfrm>
              <a:off x="5136160" y="1125791"/>
              <a:ext cx="1961266" cy="2850061"/>
            </a:xfrm>
            <a:prstGeom prst="rect">
              <a:avLst/>
            </a:prstGeom>
          </p:spPr>
          <p:txBody>
            <a:bodyPr>
              <a:prstTxWarp prst="textPlain"/>
            </a:bodyPr>
            <a:lstStyle/>
            <a:p>
              <a:pPr lvl="0" algn="ctr"/>
              <a:r>
                <a:rPr b="1" i="0">
                  <a:ln>
                    <a:noFill/>
                  </a:ln>
                  <a:solidFill>
                    <a:schemeClr val="lt1"/>
                  </a:solidFill>
                  <a:latin typeface="Happy Monkey"/>
                </a:rPr>
                <a:t>?</a:t>
              </a: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8" name="Shape 1308"/>
        <p:cNvGrpSpPr/>
        <p:nvPr/>
      </p:nvGrpSpPr>
      <p:grpSpPr>
        <a:xfrm>
          <a:off x="0" y="0"/>
          <a:ext cx="0" cy="0"/>
          <a:chOff x="0" y="0"/>
          <a:chExt cx="0" cy="0"/>
        </a:xfrm>
      </p:grpSpPr>
      <p:grpSp>
        <p:nvGrpSpPr>
          <p:cNvPr id="1309" name="Google Shape;1309;p36"/>
          <p:cNvGrpSpPr/>
          <p:nvPr/>
        </p:nvGrpSpPr>
        <p:grpSpPr>
          <a:xfrm>
            <a:off x="8130996" y="5181450"/>
            <a:ext cx="3599700" cy="1231500"/>
            <a:chOff x="8130996" y="5181450"/>
            <a:chExt cx="3599700" cy="1231500"/>
          </a:xfrm>
        </p:grpSpPr>
        <p:sp>
          <p:nvSpPr>
            <p:cNvPr id="1310" name="Google Shape;1310;p36"/>
            <p:cNvSpPr/>
            <p:nvPr/>
          </p:nvSpPr>
          <p:spPr>
            <a:xfrm>
              <a:off x="8130996" y="5181450"/>
              <a:ext cx="3599700" cy="1231500"/>
            </a:xfrm>
            <a:prstGeom prst="roundRect">
              <a:avLst>
                <a:gd fmla="val 50000" name="adj"/>
              </a:avLst>
            </a:prstGeom>
            <a:solidFill>
              <a:schemeClr val="accent3"/>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1" name="Google Shape;1311;p36"/>
            <p:cNvSpPr/>
            <p:nvPr/>
          </p:nvSpPr>
          <p:spPr>
            <a:xfrm>
              <a:off x="9364137" y="5628269"/>
              <a:ext cx="1333784" cy="337847"/>
            </a:xfrm>
            <a:prstGeom prst="rect">
              <a:avLst/>
            </a:prstGeom>
          </p:spPr>
          <p:txBody>
            <a:bodyPr>
              <a:prstTxWarp prst="textPlain"/>
            </a:bodyPr>
            <a:lstStyle/>
            <a:p>
              <a:pPr lvl="0" algn="ctr"/>
              <a:r>
                <a:rPr b="1" i="0">
                  <a:ln>
                    <a:noFill/>
                  </a:ln>
                  <a:solidFill>
                    <a:schemeClr val="lt1"/>
                  </a:solidFill>
                  <a:latin typeface="Englebert"/>
                </a:rPr>
                <a:t>Clue #3</a:t>
              </a:r>
            </a:p>
          </p:txBody>
        </p:sp>
      </p:grpSp>
      <p:grpSp>
        <p:nvGrpSpPr>
          <p:cNvPr id="1312" name="Google Shape;1312;p36"/>
          <p:cNvGrpSpPr/>
          <p:nvPr/>
        </p:nvGrpSpPr>
        <p:grpSpPr>
          <a:xfrm>
            <a:off x="4316948" y="5181450"/>
            <a:ext cx="3599700" cy="1231500"/>
            <a:chOff x="4316948" y="5181450"/>
            <a:chExt cx="3599700" cy="1231500"/>
          </a:xfrm>
        </p:grpSpPr>
        <p:sp>
          <p:nvSpPr>
            <p:cNvPr id="1313" name="Google Shape;1313;p36"/>
            <p:cNvSpPr/>
            <p:nvPr/>
          </p:nvSpPr>
          <p:spPr>
            <a:xfrm>
              <a:off x="4316948" y="5181450"/>
              <a:ext cx="3599700" cy="1231500"/>
            </a:xfrm>
            <a:prstGeom prst="roundRect">
              <a:avLst>
                <a:gd fmla="val 50000" name="adj"/>
              </a:avLst>
            </a:prstGeom>
            <a:solidFill>
              <a:schemeClr val="accent2"/>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4" name="Google Shape;1314;p36"/>
            <p:cNvSpPr/>
            <p:nvPr/>
          </p:nvSpPr>
          <p:spPr>
            <a:xfrm>
              <a:off x="5459437" y="5646557"/>
              <a:ext cx="1314726" cy="339547"/>
            </a:xfrm>
            <a:prstGeom prst="rect">
              <a:avLst/>
            </a:prstGeom>
          </p:spPr>
          <p:txBody>
            <a:bodyPr>
              <a:prstTxWarp prst="textPlain"/>
            </a:bodyPr>
            <a:lstStyle/>
            <a:p>
              <a:pPr lvl="0" algn="ctr"/>
              <a:r>
                <a:rPr b="1" i="0">
                  <a:ln>
                    <a:noFill/>
                  </a:ln>
                  <a:solidFill>
                    <a:schemeClr val="lt1"/>
                  </a:solidFill>
                  <a:latin typeface="Englebert"/>
                </a:rPr>
                <a:t>Clue #2</a:t>
              </a:r>
            </a:p>
          </p:txBody>
        </p:sp>
      </p:grpSp>
      <p:grpSp>
        <p:nvGrpSpPr>
          <p:cNvPr id="1315" name="Google Shape;1315;p36"/>
          <p:cNvGrpSpPr/>
          <p:nvPr/>
        </p:nvGrpSpPr>
        <p:grpSpPr>
          <a:xfrm>
            <a:off x="502900" y="5181450"/>
            <a:ext cx="3599700" cy="1231500"/>
            <a:chOff x="502900" y="5181450"/>
            <a:chExt cx="3599700" cy="1231500"/>
          </a:xfrm>
        </p:grpSpPr>
        <p:sp>
          <p:nvSpPr>
            <p:cNvPr id="1316" name="Google Shape;1316;p36"/>
            <p:cNvSpPr/>
            <p:nvPr/>
          </p:nvSpPr>
          <p:spPr>
            <a:xfrm>
              <a:off x="502900" y="5181450"/>
              <a:ext cx="3599700" cy="1231500"/>
            </a:xfrm>
            <a:prstGeom prst="roundRect">
              <a:avLst>
                <a:gd fmla="val 50000" name="adj"/>
              </a:avLst>
            </a:prstGeom>
            <a:solidFill>
              <a:schemeClr val="accent4"/>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7" name="Google Shape;1317;p36"/>
            <p:cNvSpPr/>
            <p:nvPr/>
          </p:nvSpPr>
          <p:spPr>
            <a:xfrm>
              <a:off x="1736024" y="5648682"/>
              <a:ext cx="1133457" cy="335297"/>
            </a:xfrm>
            <a:prstGeom prst="rect">
              <a:avLst/>
            </a:prstGeom>
          </p:spPr>
          <p:txBody>
            <a:bodyPr>
              <a:prstTxWarp prst="textPlain"/>
            </a:bodyPr>
            <a:lstStyle/>
            <a:p>
              <a:pPr lvl="0" algn="ctr"/>
              <a:r>
                <a:rPr b="1" i="0">
                  <a:ln>
                    <a:noFill/>
                  </a:ln>
                  <a:solidFill>
                    <a:schemeClr val="lt1"/>
                  </a:solidFill>
                  <a:latin typeface="Englebert"/>
                </a:rPr>
                <a:t>Clue #1</a:t>
              </a:r>
            </a:p>
          </p:txBody>
        </p:sp>
      </p:grpSp>
      <p:grpSp>
        <p:nvGrpSpPr>
          <p:cNvPr id="1318" name="Google Shape;1318;p36"/>
          <p:cNvGrpSpPr/>
          <p:nvPr/>
        </p:nvGrpSpPr>
        <p:grpSpPr>
          <a:xfrm>
            <a:off x="3947100" y="401925"/>
            <a:ext cx="4297800" cy="4297800"/>
            <a:chOff x="3947100" y="401925"/>
            <a:chExt cx="4297800" cy="4297800"/>
          </a:xfrm>
        </p:grpSpPr>
        <p:sp>
          <p:nvSpPr>
            <p:cNvPr id="1319" name="Google Shape;1319;p36"/>
            <p:cNvSpPr/>
            <p:nvPr/>
          </p:nvSpPr>
          <p:spPr>
            <a:xfrm>
              <a:off x="3947100" y="401925"/>
              <a:ext cx="4297800" cy="4297800"/>
            </a:xfrm>
            <a:prstGeom prst="ellipse">
              <a:avLst/>
            </a:prstGeom>
            <a:solidFill>
              <a:schemeClr val="accent1"/>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0" name="Google Shape;1320;p36"/>
            <p:cNvSpPr/>
            <p:nvPr/>
          </p:nvSpPr>
          <p:spPr>
            <a:xfrm>
              <a:off x="5136160" y="1125791"/>
              <a:ext cx="1961266" cy="2850061"/>
            </a:xfrm>
            <a:prstGeom prst="rect">
              <a:avLst/>
            </a:prstGeom>
          </p:spPr>
          <p:txBody>
            <a:bodyPr>
              <a:prstTxWarp prst="textPlain"/>
            </a:bodyPr>
            <a:lstStyle/>
            <a:p>
              <a:pPr lvl="0" algn="ctr"/>
              <a:r>
                <a:rPr b="1" i="0">
                  <a:ln>
                    <a:noFill/>
                  </a:ln>
                  <a:solidFill>
                    <a:schemeClr val="lt1"/>
                  </a:solidFill>
                  <a:latin typeface="Happy Monkey"/>
                </a:rPr>
                <a:t>?</a:t>
              </a: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4" name="Shape 1324"/>
        <p:cNvGrpSpPr/>
        <p:nvPr/>
      </p:nvGrpSpPr>
      <p:grpSpPr>
        <a:xfrm>
          <a:off x="0" y="0"/>
          <a:ext cx="0" cy="0"/>
          <a:chOff x="0" y="0"/>
          <a:chExt cx="0" cy="0"/>
        </a:xfrm>
      </p:grpSpPr>
      <p:grpSp>
        <p:nvGrpSpPr>
          <p:cNvPr id="1325" name="Google Shape;1325;p37"/>
          <p:cNvGrpSpPr/>
          <p:nvPr/>
        </p:nvGrpSpPr>
        <p:grpSpPr>
          <a:xfrm>
            <a:off x="8130996" y="5181450"/>
            <a:ext cx="3599700" cy="1231500"/>
            <a:chOff x="8130996" y="5181450"/>
            <a:chExt cx="3599700" cy="1231500"/>
          </a:xfrm>
        </p:grpSpPr>
        <p:sp>
          <p:nvSpPr>
            <p:cNvPr id="1326" name="Google Shape;1326;p37"/>
            <p:cNvSpPr/>
            <p:nvPr/>
          </p:nvSpPr>
          <p:spPr>
            <a:xfrm>
              <a:off x="8130996" y="5181450"/>
              <a:ext cx="3599700" cy="1231500"/>
            </a:xfrm>
            <a:prstGeom prst="roundRect">
              <a:avLst>
                <a:gd fmla="val 50000" name="adj"/>
              </a:avLst>
            </a:prstGeom>
            <a:solidFill>
              <a:schemeClr val="accent3"/>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7" name="Google Shape;1327;p37"/>
            <p:cNvSpPr/>
            <p:nvPr/>
          </p:nvSpPr>
          <p:spPr>
            <a:xfrm>
              <a:off x="9364137" y="5628269"/>
              <a:ext cx="1333784" cy="337847"/>
            </a:xfrm>
            <a:prstGeom prst="rect">
              <a:avLst/>
            </a:prstGeom>
          </p:spPr>
          <p:txBody>
            <a:bodyPr>
              <a:prstTxWarp prst="textPlain"/>
            </a:bodyPr>
            <a:lstStyle/>
            <a:p>
              <a:pPr lvl="0" algn="ctr"/>
              <a:r>
                <a:rPr b="1" i="0">
                  <a:ln>
                    <a:noFill/>
                  </a:ln>
                  <a:solidFill>
                    <a:schemeClr val="lt1"/>
                  </a:solidFill>
                  <a:latin typeface="Englebert"/>
                </a:rPr>
                <a:t>Clue #3</a:t>
              </a:r>
            </a:p>
          </p:txBody>
        </p:sp>
      </p:grpSp>
      <p:grpSp>
        <p:nvGrpSpPr>
          <p:cNvPr id="1328" name="Google Shape;1328;p37"/>
          <p:cNvGrpSpPr/>
          <p:nvPr/>
        </p:nvGrpSpPr>
        <p:grpSpPr>
          <a:xfrm>
            <a:off x="4316948" y="5181450"/>
            <a:ext cx="3599700" cy="1231500"/>
            <a:chOff x="4316948" y="5181450"/>
            <a:chExt cx="3599700" cy="1231500"/>
          </a:xfrm>
        </p:grpSpPr>
        <p:sp>
          <p:nvSpPr>
            <p:cNvPr id="1329" name="Google Shape;1329;p37"/>
            <p:cNvSpPr/>
            <p:nvPr/>
          </p:nvSpPr>
          <p:spPr>
            <a:xfrm>
              <a:off x="4316948" y="5181450"/>
              <a:ext cx="3599700" cy="1231500"/>
            </a:xfrm>
            <a:prstGeom prst="roundRect">
              <a:avLst>
                <a:gd fmla="val 50000" name="adj"/>
              </a:avLst>
            </a:prstGeom>
            <a:solidFill>
              <a:schemeClr val="accent2"/>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0" name="Google Shape;1330;p37"/>
            <p:cNvSpPr/>
            <p:nvPr/>
          </p:nvSpPr>
          <p:spPr>
            <a:xfrm>
              <a:off x="5459437" y="5646557"/>
              <a:ext cx="1314726" cy="339547"/>
            </a:xfrm>
            <a:prstGeom prst="rect">
              <a:avLst/>
            </a:prstGeom>
          </p:spPr>
          <p:txBody>
            <a:bodyPr>
              <a:prstTxWarp prst="textPlain"/>
            </a:bodyPr>
            <a:lstStyle/>
            <a:p>
              <a:pPr lvl="0" algn="ctr"/>
              <a:r>
                <a:rPr b="1" i="0">
                  <a:ln>
                    <a:noFill/>
                  </a:ln>
                  <a:solidFill>
                    <a:schemeClr val="lt1"/>
                  </a:solidFill>
                  <a:latin typeface="Englebert"/>
                </a:rPr>
                <a:t>Clue #2</a:t>
              </a:r>
            </a:p>
          </p:txBody>
        </p:sp>
      </p:grpSp>
      <p:grpSp>
        <p:nvGrpSpPr>
          <p:cNvPr id="1331" name="Google Shape;1331;p37"/>
          <p:cNvGrpSpPr/>
          <p:nvPr/>
        </p:nvGrpSpPr>
        <p:grpSpPr>
          <a:xfrm>
            <a:off x="502900" y="5181450"/>
            <a:ext cx="3599700" cy="1231500"/>
            <a:chOff x="502900" y="5181450"/>
            <a:chExt cx="3599700" cy="1231500"/>
          </a:xfrm>
        </p:grpSpPr>
        <p:sp>
          <p:nvSpPr>
            <p:cNvPr id="1332" name="Google Shape;1332;p37"/>
            <p:cNvSpPr/>
            <p:nvPr/>
          </p:nvSpPr>
          <p:spPr>
            <a:xfrm>
              <a:off x="502900" y="5181450"/>
              <a:ext cx="3599700" cy="1231500"/>
            </a:xfrm>
            <a:prstGeom prst="roundRect">
              <a:avLst>
                <a:gd fmla="val 50000" name="adj"/>
              </a:avLst>
            </a:prstGeom>
            <a:solidFill>
              <a:schemeClr val="accent4"/>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3" name="Google Shape;1333;p37"/>
            <p:cNvSpPr/>
            <p:nvPr/>
          </p:nvSpPr>
          <p:spPr>
            <a:xfrm>
              <a:off x="1736024" y="5648682"/>
              <a:ext cx="1133457" cy="335297"/>
            </a:xfrm>
            <a:prstGeom prst="rect">
              <a:avLst/>
            </a:prstGeom>
          </p:spPr>
          <p:txBody>
            <a:bodyPr>
              <a:prstTxWarp prst="textPlain"/>
            </a:bodyPr>
            <a:lstStyle/>
            <a:p>
              <a:pPr lvl="0" algn="ctr"/>
              <a:r>
                <a:rPr b="1" i="0">
                  <a:ln>
                    <a:noFill/>
                  </a:ln>
                  <a:solidFill>
                    <a:schemeClr val="lt1"/>
                  </a:solidFill>
                  <a:latin typeface="Englebert"/>
                </a:rPr>
                <a:t>Clue #1</a:t>
              </a:r>
            </a:p>
          </p:txBody>
        </p:sp>
      </p:grpSp>
      <p:grpSp>
        <p:nvGrpSpPr>
          <p:cNvPr id="1334" name="Google Shape;1334;p37"/>
          <p:cNvGrpSpPr/>
          <p:nvPr/>
        </p:nvGrpSpPr>
        <p:grpSpPr>
          <a:xfrm>
            <a:off x="3947100" y="401925"/>
            <a:ext cx="4297800" cy="4297800"/>
            <a:chOff x="3947100" y="401925"/>
            <a:chExt cx="4297800" cy="4297800"/>
          </a:xfrm>
        </p:grpSpPr>
        <p:sp>
          <p:nvSpPr>
            <p:cNvPr id="1335" name="Google Shape;1335;p37"/>
            <p:cNvSpPr/>
            <p:nvPr/>
          </p:nvSpPr>
          <p:spPr>
            <a:xfrm>
              <a:off x="3947100" y="401925"/>
              <a:ext cx="4297800" cy="4297800"/>
            </a:xfrm>
            <a:prstGeom prst="ellipse">
              <a:avLst/>
            </a:prstGeom>
            <a:solidFill>
              <a:schemeClr val="accent1"/>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6" name="Google Shape;1336;p37"/>
            <p:cNvSpPr/>
            <p:nvPr/>
          </p:nvSpPr>
          <p:spPr>
            <a:xfrm>
              <a:off x="5136160" y="1125791"/>
              <a:ext cx="1961266" cy="2850061"/>
            </a:xfrm>
            <a:prstGeom prst="rect">
              <a:avLst/>
            </a:prstGeom>
          </p:spPr>
          <p:txBody>
            <a:bodyPr>
              <a:prstTxWarp prst="textPlain"/>
            </a:bodyPr>
            <a:lstStyle/>
            <a:p>
              <a:pPr lvl="0" algn="ctr"/>
              <a:r>
                <a:rPr b="1" i="0">
                  <a:ln>
                    <a:noFill/>
                  </a:ln>
                  <a:solidFill>
                    <a:schemeClr val="lt1"/>
                  </a:solidFill>
                  <a:latin typeface="Happy Monkey"/>
                </a:rPr>
                <a:t>?</a:t>
              </a: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0" name="Shape 1340"/>
        <p:cNvGrpSpPr/>
        <p:nvPr/>
      </p:nvGrpSpPr>
      <p:grpSpPr>
        <a:xfrm>
          <a:off x="0" y="0"/>
          <a:ext cx="0" cy="0"/>
          <a:chOff x="0" y="0"/>
          <a:chExt cx="0" cy="0"/>
        </a:xfrm>
      </p:grpSpPr>
      <p:grpSp>
        <p:nvGrpSpPr>
          <p:cNvPr id="1341" name="Google Shape;1341;p38"/>
          <p:cNvGrpSpPr/>
          <p:nvPr/>
        </p:nvGrpSpPr>
        <p:grpSpPr>
          <a:xfrm>
            <a:off x="8130996" y="5181450"/>
            <a:ext cx="3599700" cy="1231500"/>
            <a:chOff x="8130996" y="5181450"/>
            <a:chExt cx="3599700" cy="1231500"/>
          </a:xfrm>
        </p:grpSpPr>
        <p:sp>
          <p:nvSpPr>
            <p:cNvPr id="1342" name="Google Shape;1342;p38"/>
            <p:cNvSpPr/>
            <p:nvPr/>
          </p:nvSpPr>
          <p:spPr>
            <a:xfrm>
              <a:off x="8130996" y="5181450"/>
              <a:ext cx="3599700" cy="1231500"/>
            </a:xfrm>
            <a:prstGeom prst="roundRect">
              <a:avLst>
                <a:gd fmla="val 50000" name="adj"/>
              </a:avLst>
            </a:prstGeom>
            <a:solidFill>
              <a:schemeClr val="accent3"/>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3" name="Google Shape;1343;p38"/>
            <p:cNvSpPr/>
            <p:nvPr/>
          </p:nvSpPr>
          <p:spPr>
            <a:xfrm>
              <a:off x="9364137" y="5628269"/>
              <a:ext cx="1333784" cy="337847"/>
            </a:xfrm>
            <a:prstGeom prst="rect">
              <a:avLst/>
            </a:prstGeom>
          </p:spPr>
          <p:txBody>
            <a:bodyPr>
              <a:prstTxWarp prst="textPlain"/>
            </a:bodyPr>
            <a:lstStyle/>
            <a:p>
              <a:pPr lvl="0" algn="ctr"/>
              <a:r>
                <a:rPr b="1" i="0">
                  <a:ln>
                    <a:noFill/>
                  </a:ln>
                  <a:solidFill>
                    <a:schemeClr val="lt1"/>
                  </a:solidFill>
                  <a:latin typeface="Englebert"/>
                </a:rPr>
                <a:t>Clue #3</a:t>
              </a:r>
            </a:p>
          </p:txBody>
        </p:sp>
      </p:grpSp>
      <p:grpSp>
        <p:nvGrpSpPr>
          <p:cNvPr id="1344" name="Google Shape;1344;p38"/>
          <p:cNvGrpSpPr/>
          <p:nvPr/>
        </p:nvGrpSpPr>
        <p:grpSpPr>
          <a:xfrm>
            <a:off x="4316948" y="5181450"/>
            <a:ext cx="3599700" cy="1231500"/>
            <a:chOff x="4316948" y="5181450"/>
            <a:chExt cx="3599700" cy="1231500"/>
          </a:xfrm>
        </p:grpSpPr>
        <p:sp>
          <p:nvSpPr>
            <p:cNvPr id="1345" name="Google Shape;1345;p38"/>
            <p:cNvSpPr/>
            <p:nvPr/>
          </p:nvSpPr>
          <p:spPr>
            <a:xfrm>
              <a:off x="4316948" y="5181450"/>
              <a:ext cx="3599700" cy="1231500"/>
            </a:xfrm>
            <a:prstGeom prst="roundRect">
              <a:avLst>
                <a:gd fmla="val 50000" name="adj"/>
              </a:avLst>
            </a:prstGeom>
            <a:solidFill>
              <a:schemeClr val="accent2"/>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6" name="Google Shape;1346;p38"/>
            <p:cNvSpPr/>
            <p:nvPr/>
          </p:nvSpPr>
          <p:spPr>
            <a:xfrm>
              <a:off x="5459437" y="5646557"/>
              <a:ext cx="1314726" cy="339547"/>
            </a:xfrm>
            <a:prstGeom prst="rect">
              <a:avLst/>
            </a:prstGeom>
          </p:spPr>
          <p:txBody>
            <a:bodyPr>
              <a:prstTxWarp prst="textPlain"/>
            </a:bodyPr>
            <a:lstStyle/>
            <a:p>
              <a:pPr lvl="0" algn="ctr"/>
              <a:r>
                <a:rPr b="1" i="0">
                  <a:ln>
                    <a:noFill/>
                  </a:ln>
                  <a:solidFill>
                    <a:schemeClr val="lt1"/>
                  </a:solidFill>
                  <a:latin typeface="Englebert"/>
                </a:rPr>
                <a:t>Clue #2</a:t>
              </a:r>
            </a:p>
          </p:txBody>
        </p:sp>
      </p:grpSp>
      <p:grpSp>
        <p:nvGrpSpPr>
          <p:cNvPr id="1347" name="Google Shape;1347;p38"/>
          <p:cNvGrpSpPr/>
          <p:nvPr/>
        </p:nvGrpSpPr>
        <p:grpSpPr>
          <a:xfrm>
            <a:off x="502900" y="5181450"/>
            <a:ext cx="3599700" cy="1231500"/>
            <a:chOff x="502900" y="5181450"/>
            <a:chExt cx="3599700" cy="1231500"/>
          </a:xfrm>
        </p:grpSpPr>
        <p:sp>
          <p:nvSpPr>
            <p:cNvPr id="1348" name="Google Shape;1348;p38"/>
            <p:cNvSpPr/>
            <p:nvPr/>
          </p:nvSpPr>
          <p:spPr>
            <a:xfrm>
              <a:off x="502900" y="5181450"/>
              <a:ext cx="3599700" cy="1231500"/>
            </a:xfrm>
            <a:prstGeom prst="roundRect">
              <a:avLst>
                <a:gd fmla="val 50000" name="adj"/>
              </a:avLst>
            </a:prstGeom>
            <a:solidFill>
              <a:schemeClr val="accent4"/>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9" name="Google Shape;1349;p38"/>
            <p:cNvSpPr/>
            <p:nvPr/>
          </p:nvSpPr>
          <p:spPr>
            <a:xfrm>
              <a:off x="1736024" y="5648682"/>
              <a:ext cx="1133457" cy="335297"/>
            </a:xfrm>
            <a:prstGeom prst="rect">
              <a:avLst/>
            </a:prstGeom>
          </p:spPr>
          <p:txBody>
            <a:bodyPr>
              <a:prstTxWarp prst="textPlain"/>
            </a:bodyPr>
            <a:lstStyle/>
            <a:p>
              <a:pPr lvl="0" algn="ctr"/>
              <a:r>
                <a:rPr b="1" i="0">
                  <a:ln>
                    <a:noFill/>
                  </a:ln>
                  <a:solidFill>
                    <a:schemeClr val="lt1"/>
                  </a:solidFill>
                  <a:latin typeface="Englebert"/>
                </a:rPr>
                <a:t>Clue #1</a:t>
              </a:r>
            </a:p>
          </p:txBody>
        </p:sp>
      </p:grpSp>
      <p:grpSp>
        <p:nvGrpSpPr>
          <p:cNvPr id="1350" name="Google Shape;1350;p38"/>
          <p:cNvGrpSpPr/>
          <p:nvPr/>
        </p:nvGrpSpPr>
        <p:grpSpPr>
          <a:xfrm>
            <a:off x="3947100" y="401925"/>
            <a:ext cx="4297800" cy="4297800"/>
            <a:chOff x="3947100" y="401925"/>
            <a:chExt cx="4297800" cy="4297800"/>
          </a:xfrm>
        </p:grpSpPr>
        <p:sp>
          <p:nvSpPr>
            <p:cNvPr id="1351" name="Google Shape;1351;p38"/>
            <p:cNvSpPr/>
            <p:nvPr/>
          </p:nvSpPr>
          <p:spPr>
            <a:xfrm>
              <a:off x="3947100" y="401925"/>
              <a:ext cx="4297800" cy="4297800"/>
            </a:xfrm>
            <a:prstGeom prst="ellipse">
              <a:avLst/>
            </a:prstGeom>
            <a:solidFill>
              <a:schemeClr val="accent1"/>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2" name="Google Shape;1352;p38"/>
            <p:cNvSpPr/>
            <p:nvPr/>
          </p:nvSpPr>
          <p:spPr>
            <a:xfrm>
              <a:off x="5136160" y="1125791"/>
              <a:ext cx="1961266" cy="2850061"/>
            </a:xfrm>
            <a:prstGeom prst="rect">
              <a:avLst/>
            </a:prstGeom>
          </p:spPr>
          <p:txBody>
            <a:bodyPr>
              <a:prstTxWarp prst="textPlain"/>
            </a:bodyPr>
            <a:lstStyle/>
            <a:p>
              <a:pPr lvl="0" algn="ctr"/>
              <a:r>
                <a:rPr b="1" i="0">
                  <a:ln>
                    <a:noFill/>
                  </a:ln>
                  <a:solidFill>
                    <a:schemeClr val="lt1"/>
                  </a:solidFill>
                  <a:latin typeface="Happy Monkey"/>
                </a:rPr>
                <a:t>?</a:t>
              </a: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6" name="Shape 1356"/>
        <p:cNvGrpSpPr/>
        <p:nvPr/>
      </p:nvGrpSpPr>
      <p:grpSpPr>
        <a:xfrm>
          <a:off x="0" y="0"/>
          <a:ext cx="0" cy="0"/>
          <a:chOff x="0" y="0"/>
          <a:chExt cx="0" cy="0"/>
        </a:xfrm>
      </p:grpSpPr>
      <p:grpSp>
        <p:nvGrpSpPr>
          <p:cNvPr id="1357" name="Google Shape;1357;p39"/>
          <p:cNvGrpSpPr/>
          <p:nvPr/>
        </p:nvGrpSpPr>
        <p:grpSpPr>
          <a:xfrm>
            <a:off x="8130996" y="5181450"/>
            <a:ext cx="3599700" cy="1231500"/>
            <a:chOff x="8130996" y="5181450"/>
            <a:chExt cx="3599700" cy="1231500"/>
          </a:xfrm>
        </p:grpSpPr>
        <p:sp>
          <p:nvSpPr>
            <p:cNvPr id="1358" name="Google Shape;1358;p39"/>
            <p:cNvSpPr/>
            <p:nvPr/>
          </p:nvSpPr>
          <p:spPr>
            <a:xfrm>
              <a:off x="8130996" y="5181450"/>
              <a:ext cx="3599700" cy="1231500"/>
            </a:xfrm>
            <a:prstGeom prst="roundRect">
              <a:avLst>
                <a:gd fmla="val 50000" name="adj"/>
              </a:avLst>
            </a:prstGeom>
            <a:solidFill>
              <a:schemeClr val="accent3"/>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9" name="Google Shape;1359;p39"/>
            <p:cNvSpPr/>
            <p:nvPr/>
          </p:nvSpPr>
          <p:spPr>
            <a:xfrm>
              <a:off x="9364137" y="5628269"/>
              <a:ext cx="1333784" cy="337847"/>
            </a:xfrm>
            <a:prstGeom prst="rect">
              <a:avLst/>
            </a:prstGeom>
          </p:spPr>
          <p:txBody>
            <a:bodyPr>
              <a:prstTxWarp prst="textPlain"/>
            </a:bodyPr>
            <a:lstStyle/>
            <a:p>
              <a:pPr lvl="0" algn="ctr"/>
              <a:r>
                <a:rPr b="1" i="0">
                  <a:ln>
                    <a:noFill/>
                  </a:ln>
                  <a:solidFill>
                    <a:schemeClr val="lt1"/>
                  </a:solidFill>
                  <a:latin typeface="Englebert"/>
                </a:rPr>
                <a:t>Clue #3</a:t>
              </a:r>
            </a:p>
          </p:txBody>
        </p:sp>
      </p:grpSp>
      <p:grpSp>
        <p:nvGrpSpPr>
          <p:cNvPr id="1360" name="Google Shape;1360;p39"/>
          <p:cNvGrpSpPr/>
          <p:nvPr/>
        </p:nvGrpSpPr>
        <p:grpSpPr>
          <a:xfrm>
            <a:off x="4316948" y="5181450"/>
            <a:ext cx="3599700" cy="1231500"/>
            <a:chOff x="4316948" y="5181450"/>
            <a:chExt cx="3599700" cy="1231500"/>
          </a:xfrm>
        </p:grpSpPr>
        <p:sp>
          <p:nvSpPr>
            <p:cNvPr id="1361" name="Google Shape;1361;p39"/>
            <p:cNvSpPr/>
            <p:nvPr/>
          </p:nvSpPr>
          <p:spPr>
            <a:xfrm>
              <a:off x="4316948" y="5181450"/>
              <a:ext cx="3599700" cy="1231500"/>
            </a:xfrm>
            <a:prstGeom prst="roundRect">
              <a:avLst>
                <a:gd fmla="val 50000" name="adj"/>
              </a:avLst>
            </a:prstGeom>
            <a:solidFill>
              <a:schemeClr val="accent2"/>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2" name="Google Shape;1362;p39"/>
            <p:cNvSpPr/>
            <p:nvPr/>
          </p:nvSpPr>
          <p:spPr>
            <a:xfrm>
              <a:off x="5459437" y="5646557"/>
              <a:ext cx="1314726" cy="339547"/>
            </a:xfrm>
            <a:prstGeom prst="rect">
              <a:avLst/>
            </a:prstGeom>
          </p:spPr>
          <p:txBody>
            <a:bodyPr>
              <a:prstTxWarp prst="textPlain"/>
            </a:bodyPr>
            <a:lstStyle/>
            <a:p>
              <a:pPr lvl="0" algn="ctr"/>
              <a:r>
                <a:rPr b="1" i="0">
                  <a:ln>
                    <a:noFill/>
                  </a:ln>
                  <a:solidFill>
                    <a:schemeClr val="lt1"/>
                  </a:solidFill>
                  <a:latin typeface="Englebert"/>
                </a:rPr>
                <a:t>Clue #2</a:t>
              </a:r>
            </a:p>
          </p:txBody>
        </p:sp>
      </p:grpSp>
      <p:grpSp>
        <p:nvGrpSpPr>
          <p:cNvPr id="1363" name="Google Shape;1363;p39"/>
          <p:cNvGrpSpPr/>
          <p:nvPr/>
        </p:nvGrpSpPr>
        <p:grpSpPr>
          <a:xfrm>
            <a:off x="502900" y="5181450"/>
            <a:ext cx="3599700" cy="1231500"/>
            <a:chOff x="502900" y="5181450"/>
            <a:chExt cx="3599700" cy="1231500"/>
          </a:xfrm>
        </p:grpSpPr>
        <p:sp>
          <p:nvSpPr>
            <p:cNvPr id="1364" name="Google Shape;1364;p39"/>
            <p:cNvSpPr/>
            <p:nvPr/>
          </p:nvSpPr>
          <p:spPr>
            <a:xfrm>
              <a:off x="502900" y="5181450"/>
              <a:ext cx="3599700" cy="1231500"/>
            </a:xfrm>
            <a:prstGeom prst="roundRect">
              <a:avLst>
                <a:gd fmla="val 50000" name="adj"/>
              </a:avLst>
            </a:prstGeom>
            <a:solidFill>
              <a:schemeClr val="accent4"/>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5" name="Google Shape;1365;p39"/>
            <p:cNvSpPr/>
            <p:nvPr/>
          </p:nvSpPr>
          <p:spPr>
            <a:xfrm>
              <a:off x="1736024" y="5648682"/>
              <a:ext cx="1133457" cy="335297"/>
            </a:xfrm>
            <a:prstGeom prst="rect">
              <a:avLst/>
            </a:prstGeom>
          </p:spPr>
          <p:txBody>
            <a:bodyPr>
              <a:prstTxWarp prst="textPlain"/>
            </a:bodyPr>
            <a:lstStyle/>
            <a:p>
              <a:pPr lvl="0" algn="ctr"/>
              <a:r>
                <a:rPr b="1" i="0">
                  <a:ln>
                    <a:noFill/>
                  </a:ln>
                  <a:solidFill>
                    <a:schemeClr val="lt1"/>
                  </a:solidFill>
                  <a:latin typeface="Englebert"/>
                </a:rPr>
                <a:t>Clue #1</a:t>
              </a:r>
            </a:p>
          </p:txBody>
        </p:sp>
      </p:grpSp>
      <p:grpSp>
        <p:nvGrpSpPr>
          <p:cNvPr id="1366" name="Google Shape;1366;p39"/>
          <p:cNvGrpSpPr/>
          <p:nvPr/>
        </p:nvGrpSpPr>
        <p:grpSpPr>
          <a:xfrm>
            <a:off x="3947100" y="401925"/>
            <a:ext cx="4297800" cy="4297800"/>
            <a:chOff x="3947100" y="401925"/>
            <a:chExt cx="4297800" cy="4297800"/>
          </a:xfrm>
        </p:grpSpPr>
        <p:sp>
          <p:nvSpPr>
            <p:cNvPr id="1367" name="Google Shape;1367;p39"/>
            <p:cNvSpPr/>
            <p:nvPr/>
          </p:nvSpPr>
          <p:spPr>
            <a:xfrm>
              <a:off x="3947100" y="401925"/>
              <a:ext cx="4297800" cy="4297800"/>
            </a:xfrm>
            <a:prstGeom prst="ellipse">
              <a:avLst/>
            </a:prstGeom>
            <a:solidFill>
              <a:schemeClr val="accent1"/>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8" name="Google Shape;1368;p39"/>
            <p:cNvSpPr/>
            <p:nvPr/>
          </p:nvSpPr>
          <p:spPr>
            <a:xfrm>
              <a:off x="5136160" y="1125791"/>
              <a:ext cx="1961266" cy="2850061"/>
            </a:xfrm>
            <a:prstGeom prst="rect">
              <a:avLst/>
            </a:prstGeom>
          </p:spPr>
          <p:txBody>
            <a:bodyPr>
              <a:prstTxWarp prst="textPlain"/>
            </a:bodyPr>
            <a:lstStyle/>
            <a:p>
              <a:pPr lvl="0" algn="ctr"/>
              <a:r>
                <a:rPr b="1" i="0">
                  <a:ln>
                    <a:noFill/>
                  </a:ln>
                  <a:solidFill>
                    <a:schemeClr val="lt1"/>
                  </a:solidFill>
                  <a:latin typeface="Happy Monkey"/>
                </a:rPr>
                <a:t>?</a:t>
              </a: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2" name="Shape 1372"/>
        <p:cNvGrpSpPr/>
        <p:nvPr/>
      </p:nvGrpSpPr>
      <p:grpSpPr>
        <a:xfrm>
          <a:off x="0" y="0"/>
          <a:ext cx="0" cy="0"/>
          <a:chOff x="0" y="0"/>
          <a:chExt cx="0" cy="0"/>
        </a:xfrm>
      </p:grpSpPr>
      <p:grpSp>
        <p:nvGrpSpPr>
          <p:cNvPr id="1373" name="Google Shape;1373;p40"/>
          <p:cNvGrpSpPr/>
          <p:nvPr/>
        </p:nvGrpSpPr>
        <p:grpSpPr>
          <a:xfrm>
            <a:off x="8130996" y="5181450"/>
            <a:ext cx="3599700" cy="1231500"/>
            <a:chOff x="8130996" y="5181450"/>
            <a:chExt cx="3599700" cy="1231500"/>
          </a:xfrm>
        </p:grpSpPr>
        <p:sp>
          <p:nvSpPr>
            <p:cNvPr id="1374" name="Google Shape;1374;p40"/>
            <p:cNvSpPr/>
            <p:nvPr/>
          </p:nvSpPr>
          <p:spPr>
            <a:xfrm>
              <a:off x="8130996" y="5181450"/>
              <a:ext cx="3599700" cy="1231500"/>
            </a:xfrm>
            <a:prstGeom prst="roundRect">
              <a:avLst>
                <a:gd fmla="val 50000" name="adj"/>
              </a:avLst>
            </a:prstGeom>
            <a:solidFill>
              <a:schemeClr val="accent3"/>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5" name="Google Shape;1375;p40"/>
            <p:cNvSpPr/>
            <p:nvPr/>
          </p:nvSpPr>
          <p:spPr>
            <a:xfrm>
              <a:off x="9364137" y="5628269"/>
              <a:ext cx="1333784" cy="337847"/>
            </a:xfrm>
            <a:prstGeom prst="rect">
              <a:avLst/>
            </a:prstGeom>
          </p:spPr>
          <p:txBody>
            <a:bodyPr>
              <a:prstTxWarp prst="textPlain"/>
            </a:bodyPr>
            <a:lstStyle/>
            <a:p>
              <a:pPr lvl="0" algn="ctr"/>
              <a:r>
                <a:rPr b="1" i="0">
                  <a:ln>
                    <a:noFill/>
                  </a:ln>
                  <a:solidFill>
                    <a:schemeClr val="lt1"/>
                  </a:solidFill>
                  <a:latin typeface="Englebert"/>
                </a:rPr>
                <a:t>Clue #3</a:t>
              </a:r>
            </a:p>
          </p:txBody>
        </p:sp>
      </p:grpSp>
      <p:grpSp>
        <p:nvGrpSpPr>
          <p:cNvPr id="1376" name="Google Shape;1376;p40"/>
          <p:cNvGrpSpPr/>
          <p:nvPr/>
        </p:nvGrpSpPr>
        <p:grpSpPr>
          <a:xfrm>
            <a:off x="4316948" y="5181450"/>
            <a:ext cx="3599700" cy="1231500"/>
            <a:chOff x="4316948" y="5181450"/>
            <a:chExt cx="3599700" cy="1231500"/>
          </a:xfrm>
        </p:grpSpPr>
        <p:sp>
          <p:nvSpPr>
            <p:cNvPr id="1377" name="Google Shape;1377;p40"/>
            <p:cNvSpPr/>
            <p:nvPr/>
          </p:nvSpPr>
          <p:spPr>
            <a:xfrm>
              <a:off x="4316948" y="5181450"/>
              <a:ext cx="3599700" cy="1231500"/>
            </a:xfrm>
            <a:prstGeom prst="roundRect">
              <a:avLst>
                <a:gd fmla="val 50000" name="adj"/>
              </a:avLst>
            </a:prstGeom>
            <a:solidFill>
              <a:schemeClr val="accent2"/>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8" name="Google Shape;1378;p40"/>
            <p:cNvSpPr/>
            <p:nvPr/>
          </p:nvSpPr>
          <p:spPr>
            <a:xfrm>
              <a:off x="5459437" y="5646557"/>
              <a:ext cx="1314726" cy="339547"/>
            </a:xfrm>
            <a:prstGeom prst="rect">
              <a:avLst/>
            </a:prstGeom>
          </p:spPr>
          <p:txBody>
            <a:bodyPr>
              <a:prstTxWarp prst="textPlain"/>
            </a:bodyPr>
            <a:lstStyle/>
            <a:p>
              <a:pPr lvl="0" algn="ctr"/>
              <a:r>
                <a:rPr b="1" i="0">
                  <a:ln>
                    <a:noFill/>
                  </a:ln>
                  <a:solidFill>
                    <a:schemeClr val="lt1"/>
                  </a:solidFill>
                  <a:latin typeface="Englebert"/>
                </a:rPr>
                <a:t>Clue #2</a:t>
              </a:r>
            </a:p>
          </p:txBody>
        </p:sp>
      </p:grpSp>
      <p:grpSp>
        <p:nvGrpSpPr>
          <p:cNvPr id="1379" name="Google Shape;1379;p40"/>
          <p:cNvGrpSpPr/>
          <p:nvPr/>
        </p:nvGrpSpPr>
        <p:grpSpPr>
          <a:xfrm>
            <a:off x="502900" y="5181450"/>
            <a:ext cx="3599700" cy="1231500"/>
            <a:chOff x="502900" y="5181450"/>
            <a:chExt cx="3599700" cy="1231500"/>
          </a:xfrm>
        </p:grpSpPr>
        <p:sp>
          <p:nvSpPr>
            <p:cNvPr id="1380" name="Google Shape;1380;p40"/>
            <p:cNvSpPr/>
            <p:nvPr/>
          </p:nvSpPr>
          <p:spPr>
            <a:xfrm>
              <a:off x="502900" y="5181450"/>
              <a:ext cx="3599700" cy="1231500"/>
            </a:xfrm>
            <a:prstGeom prst="roundRect">
              <a:avLst>
                <a:gd fmla="val 50000" name="adj"/>
              </a:avLst>
            </a:prstGeom>
            <a:solidFill>
              <a:schemeClr val="accent4"/>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1" name="Google Shape;1381;p40"/>
            <p:cNvSpPr/>
            <p:nvPr/>
          </p:nvSpPr>
          <p:spPr>
            <a:xfrm>
              <a:off x="1736024" y="5648682"/>
              <a:ext cx="1133457" cy="335297"/>
            </a:xfrm>
            <a:prstGeom prst="rect">
              <a:avLst/>
            </a:prstGeom>
          </p:spPr>
          <p:txBody>
            <a:bodyPr>
              <a:prstTxWarp prst="textPlain"/>
            </a:bodyPr>
            <a:lstStyle/>
            <a:p>
              <a:pPr lvl="0" algn="ctr"/>
              <a:r>
                <a:rPr b="1" i="0">
                  <a:ln>
                    <a:noFill/>
                  </a:ln>
                  <a:solidFill>
                    <a:schemeClr val="lt1"/>
                  </a:solidFill>
                  <a:latin typeface="Englebert"/>
                </a:rPr>
                <a:t>Clue #1</a:t>
              </a:r>
            </a:p>
          </p:txBody>
        </p:sp>
      </p:grpSp>
      <p:grpSp>
        <p:nvGrpSpPr>
          <p:cNvPr id="1382" name="Google Shape;1382;p40"/>
          <p:cNvGrpSpPr/>
          <p:nvPr/>
        </p:nvGrpSpPr>
        <p:grpSpPr>
          <a:xfrm>
            <a:off x="3947100" y="401925"/>
            <a:ext cx="4297800" cy="4297800"/>
            <a:chOff x="3947100" y="401925"/>
            <a:chExt cx="4297800" cy="4297800"/>
          </a:xfrm>
        </p:grpSpPr>
        <p:sp>
          <p:nvSpPr>
            <p:cNvPr id="1383" name="Google Shape;1383;p40"/>
            <p:cNvSpPr/>
            <p:nvPr/>
          </p:nvSpPr>
          <p:spPr>
            <a:xfrm>
              <a:off x="3947100" y="401925"/>
              <a:ext cx="4297800" cy="4297800"/>
            </a:xfrm>
            <a:prstGeom prst="ellipse">
              <a:avLst/>
            </a:prstGeom>
            <a:solidFill>
              <a:schemeClr val="accent1"/>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4" name="Google Shape;1384;p40"/>
            <p:cNvSpPr/>
            <p:nvPr/>
          </p:nvSpPr>
          <p:spPr>
            <a:xfrm>
              <a:off x="5136160" y="1125791"/>
              <a:ext cx="1961266" cy="2850061"/>
            </a:xfrm>
            <a:prstGeom prst="rect">
              <a:avLst/>
            </a:prstGeom>
          </p:spPr>
          <p:txBody>
            <a:bodyPr>
              <a:prstTxWarp prst="textPlain"/>
            </a:bodyPr>
            <a:lstStyle/>
            <a:p>
              <a:pPr lvl="0" algn="ctr"/>
              <a:r>
                <a:rPr b="1" i="0">
                  <a:ln>
                    <a:noFill/>
                  </a:ln>
                  <a:solidFill>
                    <a:schemeClr val="lt1"/>
                  </a:solidFill>
                  <a:latin typeface="Happy Monkey"/>
                </a:rPr>
                <a:t>?</a:t>
              </a: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8" name="Shape 1388"/>
        <p:cNvGrpSpPr/>
        <p:nvPr/>
      </p:nvGrpSpPr>
      <p:grpSpPr>
        <a:xfrm>
          <a:off x="0" y="0"/>
          <a:ext cx="0" cy="0"/>
          <a:chOff x="0" y="0"/>
          <a:chExt cx="0" cy="0"/>
        </a:xfrm>
      </p:grpSpPr>
      <p:grpSp>
        <p:nvGrpSpPr>
          <p:cNvPr id="1389" name="Google Shape;1389;p41"/>
          <p:cNvGrpSpPr/>
          <p:nvPr/>
        </p:nvGrpSpPr>
        <p:grpSpPr>
          <a:xfrm>
            <a:off x="8130996" y="5181450"/>
            <a:ext cx="3599700" cy="1231500"/>
            <a:chOff x="8130996" y="5181450"/>
            <a:chExt cx="3599700" cy="1231500"/>
          </a:xfrm>
        </p:grpSpPr>
        <p:sp>
          <p:nvSpPr>
            <p:cNvPr id="1390" name="Google Shape;1390;p41"/>
            <p:cNvSpPr/>
            <p:nvPr/>
          </p:nvSpPr>
          <p:spPr>
            <a:xfrm>
              <a:off x="8130996" y="5181450"/>
              <a:ext cx="3599700" cy="1231500"/>
            </a:xfrm>
            <a:prstGeom prst="roundRect">
              <a:avLst>
                <a:gd fmla="val 50000" name="adj"/>
              </a:avLst>
            </a:prstGeom>
            <a:solidFill>
              <a:schemeClr val="accent3"/>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1" name="Google Shape;1391;p41"/>
            <p:cNvSpPr/>
            <p:nvPr/>
          </p:nvSpPr>
          <p:spPr>
            <a:xfrm>
              <a:off x="9364137" y="5628269"/>
              <a:ext cx="1333784" cy="337847"/>
            </a:xfrm>
            <a:prstGeom prst="rect">
              <a:avLst/>
            </a:prstGeom>
          </p:spPr>
          <p:txBody>
            <a:bodyPr>
              <a:prstTxWarp prst="textPlain"/>
            </a:bodyPr>
            <a:lstStyle/>
            <a:p>
              <a:pPr lvl="0" algn="ctr"/>
              <a:r>
                <a:rPr b="1" i="0">
                  <a:ln>
                    <a:noFill/>
                  </a:ln>
                  <a:solidFill>
                    <a:schemeClr val="lt1"/>
                  </a:solidFill>
                  <a:latin typeface="Englebert"/>
                </a:rPr>
                <a:t>Clue #3</a:t>
              </a:r>
            </a:p>
          </p:txBody>
        </p:sp>
      </p:grpSp>
      <p:grpSp>
        <p:nvGrpSpPr>
          <p:cNvPr id="1392" name="Google Shape;1392;p41"/>
          <p:cNvGrpSpPr/>
          <p:nvPr/>
        </p:nvGrpSpPr>
        <p:grpSpPr>
          <a:xfrm>
            <a:off x="4316948" y="5181450"/>
            <a:ext cx="3599700" cy="1231500"/>
            <a:chOff x="4316948" y="5181450"/>
            <a:chExt cx="3599700" cy="1231500"/>
          </a:xfrm>
        </p:grpSpPr>
        <p:sp>
          <p:nvSpPr>
            <p:cNvPr id="1393" name="Google Shape;1393;p41"/>
            <p:cNvSpPr/>
            <p:nvPr/>
          </p:nvSpPr>
          <p:spPr>
            <a:xfrm>
              <a:off x="4316948" y="5181450"/>
              <a:ext cx="3599700" cy="1231500"/>
            </a:xfrm>
            <a:prstGeom prst="roundRect">
              <a:avLst>
                <a:gd fmla="val 50000" name="adj"/>
              </a:avLst>
            </a:prstGeom>
            <a:solidFill>
              <a:schemeClr val="accent2"/>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4" name="Google Shape;1394;p41"/>
            <p:cNvSpPr/>
            <p:nvPr/>
          </p:nvSpPr>
          <p:spPr>
            <a:xfrm>
              <a:off x="5459437" y="5646557"/>
              <a:ext cx="1314726" cy="339547"/>
            </a:xfrm>
            <a:prstGeom prst="rect">
              <a:avLst/>
            </a:prstGeom>
          </p:spPr>
          <p:txBody>
            <a:bodyPr>
              <a:prstTxWarp prst="textPlain"/>
            </a:bodyPr>
            <a:lstStyle/>
            <a:p>
              <a:pPr lvl="0" algn="ctr"/>
              <a:r>
                <a:rPr b="1" i="0">
                  <a:ln>
                    <a:noFill/>
                  </a:ln>
                  <a:solidFill>
                    <a:schemeClr val="lt1"/>
                  </a:solidFill>
                  <a:latin typeface="Englebert"/>
                </a:rPr>
                <a:t>Clue #2</a:t>
              </a:r>
            </a:p>
          </p:txBody>
        </p:sp>
      </p:grpSp>
      <p:grpSp>
        <p:nvGrpSpPr>
          <p:cNvPr id="1395" name="Google Shape;1395;p41"/>
          <p:cNvGrpSpPr/>
          <p:nvPr/>
        </p:nvGrpSpPr>
        <p:grpSpPr>
          <a:xfrm>
            <a:off x="502900" y="5181450"/>
            <a:ext cx="3599700" cy="1231500"/>
            <a:chOff x="502900" y="5181450"/>
            <a:chExt cx="3599700" cy="1231500"/>
          </a:xfrm>
        </p:grpSpPr>
        <p:sp>
          <p:nvSpPr>
            <p:cNvPr id="1396" name="Google Shape;1396;p41"/>
            <p:cNvSpPr/>
            <p:nvPr/>
          </p:nvSpPr>
          <p:spPr>
            <a:xfrm>
              <a:off x="502900" y="5181450"/>
              <a:ext cx="3599700" cy="1231500"/>
            </a:xfrm>
            <a:prstGeom prst="roundRect">
              <a:avLst>
                <a:gd fmla="val 50000" name="adj"/>
              </a:avLst>
            </a:prstGeom>
            <a:solidFill>
              <a:schemeClr val="accent4"/>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7" name="Google Shape;1397;p41"/>
            <p:cNvSpPr/>
            <p:nvPr/>
          </p:nvSpPr>
          <p:spPr>
            <a:xfrm>
              <a:off x="1736024" y="5648682"/>
              <a:ext cx="1133457" cy="335297"/>
            </a:xfrm>
            <a:prstGeom prst="rect">
              <a:avLst/>
            </a:prstGeom>
          </p:spPr>
          <p:txBody>
            <a:bodyPr>
              <a:prstTxWarp prst="textPlain"/>
            </a:bodyPr>
            <a:lstStyle/>
            <a:p>
              <a:pPr lvl="0" algn="ctr"/>
              <a:r>
                <a:rPr b="1" i="0">
                  <a:ln>
                    <a:noFill/>
                  </a:ln>
                  <a:solidFill>
                    <a:schemeClr val="lt1"/>
                  </a:solidFill>
                  <a:latin typeface="Englebert"/>
                </a:rPr>
                <a:t>Clue #1</a:t>
              </a:r>
            </a:p>
          </p:txBody>
        </p:sp>
      </p:grpSp>
      <p:grpSp>
        <p:nvGrpSpPr>
          <p:cNvPr id="1398" name="Google Shape;1398;p41"/>
          <p:cNvGrpSpPr/>
          <p:nvPr/>
        </p:nvGrpSpPr>
        <p:grpSpPr>
          <a:xfrm>
            <a:off x="3947100" y="401925"/>
            <a:ext cx="4297800" cy="4297800"/>
            <a:chOff x="3947100" y="401925"/>
            <a:chExt cx="4297800" cy="4297800"/>
          </a:xfrm>
        </p:grpSpPr>
        <p:sp>
          <p:nvSpPr>
            <p:cNvPr id="1399" name="Google Shape;1399;p41"/>
            <p:cNvSpPr/>
            <p:nvPr/>
          </p:nvSpPr>
          <p:spPr>
            <a:xfrm>
              <a:off x="3947100" y="401925"/>
              <a:ext cx="4297800" cy="4297800"/>
            </a:xfrm>
            <a:prstGeom prst="ellipse">
              <a:avLst/>
            </a:prstGeom>
            <a:solidFill>
              <a:schemeClr val="accent1"/>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0" name="Google Shape;1400;p41"/>
            <p:cNvSpPr/>
            <p:nvPr/>
          </p:nvSpPr>
          <p:spPr>
            <a:xfrm>
              <a:off x="5136160" y="1125791"/>
              <a:ext cx="1961266" cy="2850061"/>
            </a:xfrm>
            <a:prstGeom prst="rect">
              <a:avLst/>
            </a:prstGeom>
          </p:spPr>
          <p:txBody>
            <a:bodyPr>
              <a:prstTxWarp prst="textPlain"/>
            </a:bodyPr>
            <a:lstStyle/>
            <a:p>
              <a:pPr lvl="0" algn="ctr"/>
              <a:r>
                <a:rPr b="1" i="0">
                  <a:ln>
                    <a:noFill/>
                  </a:ln>
                  <a:solidFill>
                    <a:schemeClr val="lt1"/>
                  </a:solidFill>
                  <a:latin typeface="Happy Monkey"/>
                </a:rPr>
                <a:t>?</a:t>
              </a: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4" name="Shape 1404"/>
        <p:cNvGrpSpPr/>
        <p:nvPr/>
      </p:nvGrpSpPr>
      <p:grpSpPr>
        <a:xfrm>
          <a:off x="0" y="0"/>
          <a:ext cx="0" cy="0"/>
          <a:chOff x="0" y="0"/>
          <a:chExt cx="0" cy="0"/>
        </a:xfrm>
      </p:grpSpPr>
      <p:grpSp>
        <p:nvGrpSpPr>
          <p:cNvPr id="1405" name="Google Shape;1405;p42"/>
          <p:cNvGrpSpPr/>
          <p:nvPr/>
        </p:nvGrpSpPr>
        <p:grpSpPr>
          <a:xfrm>
            <a:off x="8130996" y="5181450"/>
            <a:ext cx="3599700" cy="1231500"/>
            <a:chOff x="8130996" y="5181450"/>
            <a:chExt cx="3599700" cy="1231500"/>
          </a:xfrm>
        </p:grpSpPr>
        <p:sp>
          <p:nvSpPr>
            <p:cNvPr id="1406" name="Google Shape;1406;p42"/>
            <p:cNvSpPr/>
            <p:nvPr/>
          </p:nvSpPr>
          <p:spPr>
            <a:xfrm>
              <a:off x="8130996" y="5181450"/>
              <a:ext cx="3599700" cy="1231500"/>
            </a:xfrm>
            <a:prstGeom prst="roundRect">
              <a:avLst>
                <a:gd fmla="val 50000" name="adj"/>
              </a:avLst>
            </a:prstGeom>
            <a:solidFill>
              <a:schemeClr val="accent3"/>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7" name="Google Shape;1407;p42"/>
            <p:cNvSpPr/>
            <p:nvPr/>
          </p:nvSpPr>
          <p:spPr>
            <a:xfrm>
              <a:off x="9364137" y="5628269"/>
              <a:ext cx="1333784" cy="337847"/>
            </a:xfrm>
            <a:prstGeom prst="rect">
              <a:avLst/>
            </a:prstGeom>
          </p:spPr>
          <p:txBody>
            <a:bodyPr>
              <a:prstTxWarp prst="textPlain"/>
            </a:bodyPr>
            <a:lstStyle/>
            <a:p>
              <a:pPr lvl="0" algn="ctr"/>
              <a:r>
                <a:rPr b="1" i="0">
                  <a:ln>
                    <a:noFill/>
                  </a:ln>
                  <a:solidFill>
                    <a:schemeClr val="lt1"/>
                  </a:solidFill>
                  <a:latin typeface="Englebert"/>
                </a:rPr>
                <a:t>Clue #3</a:t>
              </a:r>
            </a:p>
          </p:txBody>
        </p:sp>
      </p:grpSp>
      <p:grpSp>
        <p:nvGrpSpPr>
          <p:cNvPr id="1408" name="Google Shape;1408;p42"/>
          <p:cNvGrpSpPr/>
          <p:nvPr/>
        </p:nvGrpSpPr>
        <p:grpSpPr>
          <a:xfrm>
            <a:off x="4316948" y="5181450"/>
            <a:ext cx="3599700" cy="1231500"/>
            <a:chOff x="4316948" y="5181450"/>
            <a:chExt cx="3599700" cy="1231500"/>
          </a:xfrm>
        </p:grpSpPr>
        <p:sp>
          <p:nvSpPr>
            <p:cNvPr id="1409" name="Google Shape;1409;p42"/>
            <p:cNvSpPr/>
            <p:nvPr/>
          </p:nvSpPr>
          <p:spPr>
            <a:xfrm>
              <a:off x="4316948" y="5181450"/>
              <a:ext cx="3599700" cy="1231500"/>
            </a:xfrm>
            <a:prstGeom prst="roundRect">
              <a:avLst>
                <a:gd fmla="val 50000" name="adj"/>
              </a:avLst>
            </a:prstGeom>
            <a:solidFill>
              <a:schemeClr val="accent2"/>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0" name="Google Shape;1410;p42"/>
            <p:cNvSpPr/>
            <p:nvPr/>
          </p:nvSpPr>
          <p:spPr>
            <a:xfrm>
              <a:off x="5459437" y="5646557"/>
              <a:ext cx="1314726" cy="339547"/>
            </a:xfrm>
            <a:prstGeom prst="rect">
              <a:avLst/>
            </a:prstGeom>
          </p:spPr>
          <p:txBody>
            <a:bodyPr>
              <a:prstTxWarp prst="textPlain"/>
            </a:bodyPr>
            <a:lstStyle/>
            <a:p>
              <a:pPr lvl="0" algn="ctr"/>
              <a:r>
                <a:rPr b="1" i="0">
                  <a:ln>
                    <a:noFill/>
                  </a:ln>
                  <a:solidFill>
                    <a:schemeClr val="lt1"/>
                  </a:solidFill>
                  <a:latin typeface="Englebert"/>
                </a:rPr>
                <a:t>Clue #2</a:t>
              </a:r>
            </a:p>
          </p:txBody>
        </p:sp>
      </p:grpSp>
      <p:grpSp>
        <p:nvGrpSpPr>
          <p:cNvPr id="1411" name="Google Shape;1411;p42"/>
          <p:cNvGrpSpPr/>
          <p:nvPr/>
        </p:nvGrpSpPr>
        <p:grpSpPr>
          <a:xfrm>
            <a:off x="502900" y="5181450"/>
            <a:ext cx="3599700" cy="1231500"/>
            <a:chOff x="502900" y="5181450"/>
            <a:chExt cx="3599700" cy="1231500"/>
          </a:xfrm>
        </p:grpSpPr>
        <p:sp>
          <p:nvSpPr>
            <p:cNvPr id="1412" name="Google Shape;1412;p42"/>
            <p:cNvSpPr/>
            <p:nvPr/>
          </p:nvSpPr>
          <p:spPr>
            <a:xfrm>
              <a:off x="502900" y="5181450"/>
              <a:ext cx="3599700" cy="1231500"/>
            </a:xfrm>
            <a:prstGeom prst="roundRect">
              <a:avLst>
                <a:gd fmla="val 50000" name="adj"/>
              </a:avLst>
            </a:prstGeom>
            <a:solidFill>
              <a:schemeClr val="accent4"/>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3" name="Google Shape;1413;p42"/>
            <p:cNvSpPr/>
            <p:nvPr/>
          </p:nvSpPr>
          <p:spPr>
            <a:xfrm>
              <a:off x="1736024" y="5648682"/>
              <a:ext cx="1133457" cy="335297"/>
            </a:xfrm>
            <a:prstGeom prst="rect">
              <a:avLst/>
            </a:prstGeom>
          </p:spPr>
          <p:txBody>
            <a:bodyPr>
              <a:prstTxWarp prst="textPlain"/>
            </a:bodyPr>
            <a:lstStyle/>
            <a:p>
              <a:pPr lvl="0" algn="ctr"/>
              <a:r>
                <a:rPr b="1" i="0">
                  <a:ln>
                    <a:noFill/>
                  </a:ln>
                  <a:solidFill>
                    <a:schemeClr val="lt1"/>
                  </a:solidFill>
                  <a:latin typeface="Englebert"/>
                </a:rPr>
                <a:t>Clue #1</a:t>
              </a:r>
            </a:p>
          </p:txBody>
        </p:sp>
      </p:grpSp>
      <p:grpSp>
        <p:nvGrpSpPr>
          <p:cNvPr id="1414" name="Google Shape;1414;p42"/>
          <p:cNvGrpSpPr/>
          <p:nvPr/>
        </p:nvGrpSpPr>
        <p:grpSpPr>
          <a:xfrm>
            <a:off x="3947100" y="401925"/>
            <a:ext cx="4297800" cy="4297800"/>
            <a:chOff x="3947100" y="401925"/>
            <a:chExt cx="4297800" cy="4297800"/>
          </a:xfrm>
        </p:grpSpPr>
        <p:sp>
          <p:nvSpPr>
            <p:cNvPr id="1415" name="Google Shape;1415;p42"/>
            <p:cNvSpPr/>
            <p:nvPr/>
          </p:nvSpPr>
          <p:spPr>
            <a:xfrm>
              <a:off x="3947100" y="401925"/>
              <a:ext cx="4297800" cy="4297800"/>
            </a:xfrm>
            <a:prstGeom prst="ellipse">
              <a:avLst/>
            </a:prstGeom>
            <a:solidFill>
              <a:schemeClr val="accent1"/>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6" name="Google Shape;1416;p42"/>
            <p:cNvSpPr/>
            <p:nvPr/>
          </p:nvSpPr>
          <p:spPr>
            <a:xfrm>
              <a:off x="5136160" y="1125791"/>
              <a:ext cx="1961266" cy="2850061"/>
            </a:xfrm>
            <a:prstGeom prst="rect">
              <a:avLst/>
            </a:prstGeom>
          </p:spPr>
          <p:txBody>
            <a:bodyPr>
              <a:prstTxWarp prst="textPlain"/>
            </a:bodyPr>
            <a:lstStyle/>
            <a:p>
              <a:pPr lvl="0" algn="ctr"/>
              <a:r>
                <a:rPr b="1" i="0">
                  <a:ln>
                    <a:noFill/>
                  </a:ln>
                  <a:solidFill>
                    <a:schemeClr val="lt1"/>
                  </a:solidFill>
                  <a:latin typeface="Happy Monkey"/>
                </a:rPr>
                <a:t>?</a:t>
              </a: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0" name="Shape 1420"/>
        <p:cNvGrpSpPr/>
        <p:nvPr/>
      </p:nvGrpSpPr>
      <p:grpSpPr>
        <a:xfrm>
          <a:off x="0" y="0"/>
          <a:ext cx="0" cy="0"/>
          <a:chOff x="0" y="0"/>
          <a:chExt cx="0" cy="0"/>
        </a:xfrm>
      </p:grpSpPr>
      <p:grpSp>
        <p:nvGrpSpPr>
          <p:cNvPr id="1421" name="Google Shape;1421;p43"/>
          <p:cNvGrpSpPr/>
          <p:nvPr/>
        </p:nvGrpSpPr>
        <p:grpSpPr>
          <a:xfrm>
            <a:off x="8130996" y="5181450"/>
            <a:ext cx="3599700" cy="1231500"/>
            <a:chOff x="8130996" y="5181450"/>
            <a:chExt cx="3599700" cy="1231500"/>
          </a:xfrm>
        </p:grpSpPr>
        <p:sp>
          <p:nvSpPr>
            <p:cNvPr id="1422" name="Google Shape;1422;p43"/>
            <p:cNvSpPr/>
            <p:nvPr/>
          </p:nvSpPr>
          <p:spPr>
            <a:xfrm>
              <a:off x="8130996" y="5181450"/>
              <a:ext cx="3599700" cy="1231500"/>
            </a:xfrm>
            <a:prstGeom prst="roundRect">
              <a:avLst>
                <a:gd fmla="val 50000" name="adj"/>
              </a:avLst>
            </a:prstGeom>
            <a:solidFill>
              <a:schemeClr val="accent3"/>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3" name="Google Shape;1423;p43"/>
            <p:cNvSpPr/>
            <p:nvPr/>
          </p:nvSpPr>
          <p:spPr>
            <a:xfrm>
              <a:off x="9364137" y="5628269"/>
              <a:ext cx="1333784" cy="337847"/>
            </a:xfrm>
            <a:prstGeom prst="rect">
              <a:avLst/>
            </a:prstGeom>
          </p:spPr>
          <p:txBody>
            <a:bodyPr>
              <a:prstTxWarp prst="textPlain"/>
            </a:bodyPr>
            <a:lstStyle/>
            <a:p>
              <a:pPr lvl="0" algn="ctr"/>
              <a:r>
                <a:rPr b="1" i="0">
                  <a:ln>
                    <a:noFill/>
                  </a:ln>
                  <a:solidFill>
                    <a:schemeClr val="lt1"/>
                  </a:solidFill>
                  <a:latin typeface="Englebert"/>
                </a:rPr>
                <a:t>Clue #3</a:t>
              </a:r>
            </a:p>
          </p:txBody>
        </p:sp>
      </p:grpSp>
      <p:grpSp>
        <p:nvGrpSpPr>
          <p:cNvPr id="1424" name="Google Shape;1424;p43"/>
          <p:cNvGrpSpPr/>
          <p:nvPr/>
        </p:nvGrpSpPr>
        <p:grpSpPr>
          <a:xfrm>
            <a:off x="4316948" y="5181450"/>
            <a:ext cx="3599700" cy="1231500"/>
            <a:chOff x="4316948" y="5181450"/>
            <a:chExt cx="3599700" cy="1231500"/>
          </a:xfrm>
        </p:grpSpPr>
        <p:sp>
          <p:nvSpPr>
            <p:cNvPr id="1425" name="Google Shape;1425;p43"/>
            <p:cNvSpPr/>
            <p:nvPr/>
          </p:nvSpPr>
          <p:spPr>
            <a:xfrm>
              <a:off x="4316948" y="5181450"/>
              <a:ext cx="3599700" cy="1231500"/>
            </a:xfrm>
            <a:prstGeom prst="roundRect">
              <a:avLst>
                <a:gd fmla="val 50000" name="adj"/>
              </a:avLst>
            </a:prstGeom>
            <a:solidFill>
              <a:schemeClr val="accent2"/>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6" name="Google Shape;1426;p43"/>
            <p:cNvSpPr/>
            <p:nvPr/>
          </p:nvSpPr>
          <p:spPr>
            <a:xfrm>
              <a:off x="5459437" y="5646557"/>
              <a:ext cx="1314726" cy="339547"/>
            </a:xfrm>
            <a:prstGeom prst="rect">
              <a:avLst/>
            </a:prstGeom>
          </p:spPr>
          <p:txBody>
            <a:bodyPr>
              <a:prstTxWarp prst="textPlain"/>
            </a:bodyPr>
            <a:lstStyle/>
            <a:p>
              <a:pPr lvl="0" algn="ctr"/>
              <a:r>
                <a:rPr b="1" i="0">
                  <a:ln>
                    <a:noFill/>
                  </a:ln>
                  <a:solidFill>
                    <a:schemeClr val="lt1"/>
                  </a:solidFill>
                  <a:latin typeface="Englebert"/>
                </a:rPr>
                <a:t>Clue #2</a:t>
              </a:r>
            </a:p>
          </p:txBody>
        </p:sp>
      </p:grpSp>
      <p:grpSp>
        <p:nvGrpSpPr>
          <p:cNvPr id="1427" name="Google Shape;1427;p43"/>
          <p:cNvGrpSpPr/>
          <p:nvPr/>
        </p:nvGrpSpPr>
        <p:grpSpPr>
          <a:xfrm>
            <a:off x="502900" y="5181450"/>
            <a:ext cx="3599700" cy="1231500"/>
            <a:chOff x="502900" y="5181450"/>
            <a:chExt cx="3599700" cy="1231500"/>
          </a:xfrm>
        </p:grpSpPr>
        <p:sp>
          <p:nvSpPr>
            <p:cNvPr id="1428" name="Google Shape;1428;p43"/>
            <p:cNvSpPr/>
            <p:nvPr/>
          </p:nvSpPr>
          <p:spPr>
            <a:xfrm>
              <a:off x="502900" y="5181450"/>
              <a:ext cx="3599700" cy="1231500"/>
            </a:xfrm>
            <a:prstGeom prst="roundRect">
              <a:avLst>
                <a:gd fmla="val 50000" name="adj"/>
              </a:avLst>
            </a:prstGeom>
            <a:solidFill>
              <a:schemeClr val="accent4"/>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9" name="Google Shape;1429;p43"/>
            <p:cNvSpPr/>
            <p:nvPr/>
          </p:nvSpPr>
          <p:spPr>
            <a:xfrm>
              <a:off x="1736024" y="5648682"/>
              <a:ext cx="1133457" cy="335297"/>
            </a:xfrm>
            <a:prstGeom prst="rect">
              <a:avLst/>
            </a:prstGeom>
          </p:spPr>
          <p:txBody>
            <a:bodyPr>
              <a:prstTxWarp prst="textPlain"/>
            </a:bodyPr>
            <a:lstStyle/>
            <a:p>
              <a:pPr lvl="0" algn="ctr"/>
              <a:r>
                <a:rPr b="1" i="0">
                  <a:ln>
                    <a:noFill/>
                  </a:ln>
                  <a:solidFill>
                    <a:schemeClr val="lt1"/>
                  </a:solidFill>
                  <a:latin typeface="Englebert"/>
                </a:rPr>
                <a:t>Clue #1</a:t>
              </a:r>
            </a:p>
          </p:txBody>
        </p:sp>
      </p:grpSp>
      <p:grpSp>
        <p:nvGrpSpPr>
          <p:cNvPr id="1430" name="Google Shape;1430;p43"/>
          <p:cNvGrpSpPr/>
          <p:nvPr/>
        </p:nvGrpSpPr>
        <p:grpSpPr>
          <a:xfrm>
            <a:off x="3947100" y="401925"/>
            <a:ext cx="4297800" cy="4297800"/>
            <a:chOff x="3947100" y="401925"/>
            <a:chExt cx="4297800" cy="4297800"/>
          </a:xfrm>
        </p:grpSpPr>
        <p:sp>
          <p:nvSpPr>
            <p:cNvPr id="1431" name="Google Shape;1431;p43"/>
            <p:cNvSpPr/>
            <p:nvPr/>
          </p:nvSpPr>
          <p:spPr>
            <a:xfrm>
              <a:off x="3947100" y="401925"/>
              <a:ext cx="4297800" cy="4297800"/>
            </a:xfrm>
            <a:prstGeom prst="ellipse">
              <a:avLst/>
            </a:prstGeom>
            <a:solidFill>
              <a:schemeClr val="accent1"/>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2" name="Google Shape;1432;p43"/>
            <p:cNvSpPr/>
            <p:nvPr/>
          </p:nvSpPr>
          <p:spPr>
            <a:xfrm>
              <a:off x="5136160" y="1125791"/>
              <a:ext cx="1961266" cy="2850061"/>
            </a:xfrm>
            <a:prstGeom prst="rect">
              <a:avLst/>
            </a:prstGeom>
          </p:spPr>
          <p:txBody>
            <a:bodyPr>
              <a:prstTxWarp prst="textPlain"/>
            </a:bodyPr>
            <a:lstStyle/>
            <a:p>
              <a:pPr lvl="0" algn="ctr"/>
              <a:r>
                <a:rPr b="1" i="0">
                  <a:ln>
                    <a:noFill/>
                  </a:ln>
                  <a:solidFill>
                    <a:schemeClr val="lt1"/>
                  </a:solidFill>
                  <a:latin typeface="Happy Monkey"/>
                </a:rPr>
                <a:t>?</a:t>
              </a: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6" name="Shape 1436"/>
        <p:cNvGrpSpPr/>
        <p:nvPr/>
      </p:nvGrpSpPr>
      <p:grpSpPr>
        <a:xfrm>
          <a:off x="0" y="0"/>
          <a:ext cx="0" cy="0"/>
          <a:chOff x="0" y="0"/>
          <a:chExt cx="0" cy="0"/>
        </a:xfrm>
      </p:grpSpPr>
      <p:grpSp>
        <p:nvGrpSpPr>
          <p:cNvPr id="1437" name="Google Shape;1437;p44"/>
          <p:cNvGrpSpPr/>
          <p:nvPr/>
        </p:nvGrpSpPr>
        <p:grpSpPr>
          <a:xfrm>
            <a:off x="8130996" y="5181450"/>
            <a:ext cx="3599700" cy="1231500"/>
            <a:chOff x="8130996" y="5181450"/>
            <a:chExt cx="3599700" cy="1231500"/>
          </a:xfrm>
        </p:grpSpPr>
        <p:sp>
          <p:nvSpPr>
            <p:cNvPr id="1438" name="Google Shape;1438;p44"/>
            <p:cNvSpPr/>
            <p:nvPr/>
          </p:nvSpPr>
          <p:spPr>
            <a:xfrm>
              <a:off x="8130996" y="5181450"/>
              <a:ext cx="3599700" cy="1231500"/>
            </a:xfrm>
            <a:prstGeom prst="roundRect">
              <a:avLst>
                <a:gd fmla="val 50000" name="adj"/>
              </a:avLst>
            </a:prstGeom>
            <a:solidFill>
              <a:schemeClr val="accent3"/>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9" name="Google Shape;1439;p44"/>
            <p:cNvSpPr/>
            <p:nvPr/>
          </p:nvSpPr>
          <p:spPr>
            <a:xfrm>
              <a:off x="9364137" y="5628269"/>
              <a:ext cx="1333784" cy="337847"/>
            </a:xfrm>
            <a:prstGeom prst="rect">
              <a:avLst/>
            </a:prstGeom>
          </p:spPr>
          <p:txBody>
            <a:bodyPr>
              <a:prstTxWarp prst="textPlain"/>
            </a:bodyPr>
            <a:lstStyle/>
            <a:p>
              <a:pPr lvl="0" algn="ctr"/>
              <a:r>
                <a:rPr b="1" i="0">
                  <a:ln>
                    <a:noFill/>
                  </a:ln>
                  <a:solidFill>
                    <a:schemeClr val="lt1"/>
                  </a:solidFill>
                  <a:latin typeface="Englebert"/>
                </a:rPr>
                <a:t>Clue #3</a:t>
              </a:r>
            </a:p>
          </p:txBody>
        </p:sp>
      </p:grpSp>
      <p:grpSp>
        <p:nvGrpSpPr>
          <p:cNvPr id="1440" name="Google Shape;1440;p44"/>
          <p:cNvGrpSpPr/>
          <p:nvPr/>
        </p:nvGrpSpPr>
        <p:grpSpPr>
          <a:xfrm>
            <a:off x="4316948" y="5181450"/>
            <a:ext cx="3599700" cy="1231500"/>
            <a:chOff x="4316948" y="5181450"/>
            <a:chExt cx="3599700" cy="1231500"/>
          </a:xfrm>
        </p:grpSpPr>
        <p:sp>
          <p:nvSpPr>
            <p:cNvPr id="1441" name="Google Shape;1441;p44"/>
            <p:cNvSpPr/>
            <p:nvPr/>
          </p:nvSpPr>
          <p:spPr>
            <a:xfrm>
              <a:off x="4316948" y="5181450"/>
              <a:ext cx="3599700" cy="1231500"/>
            </a:xfrm>
            <a:prstGeom prst="roundRect">
              <a:avLst>
                <a:gd fmla="val 50000" name="adj"/>
              </a:avLst>
            </a:prstGeom>
            <a:solidFill>
              <a:schemeClr val="accent2"/>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2" name="Google Shape;1442;p44"/>
            <p:cNvSpPr/>
            <p:nvPr/>
          </p:nvSpPr>
          <p:spPr>
            <a:xfrm>
              <a:off x="5459437" y="5646557"/>
              <a:ext cx="1314726" cy="339547"/>
            </a:xfrm>
            <a:prstGeom prst="rect">
              <a:avLst/>
            </a:prstGeom>
          </p:spPr>
          <p:txBody>
            <a:bodyPr>
              <a:prstTxWarp prst="textPlain"/>
            </a:bodyPr>
            <a:lstStyle/>
            <a:p>
              <a:pPr lvl="0" algn="ctr"/>
              <a:r>
                <a:rPr b="1" i="0">
                  <a:ln>
                    <a:noFill/>
                  </a:ln>
                  <a:solidFill>
                    <a:schemeClr val="lt1"/>
                  </a:solidFill>
                  <a:latin typeface="Englebert"/>
                </a:rPr>
                <a:t>Clue #2</a:t>
              </a:r>
            </a:p>
          </p:txBody>
        </p:sp>
      </p:grpSp>
      <p:grpSp>
        <p:nvGrpSpPr>
          <p:cNvPr id="1443" name="Google Shape;1443;p44"/>
          <p:cNvGrpSpPr/>
          <p:nvPr/>
        </p:nvGrpSpPr>
        <p:grpSpPr>
          <a:xfrm>
            <a:off x="502900" y="5181450"/>
            <a:ext cx="3599700" cy="1231500"/>
            <a:chOff x="502900" y="5181450"/>
            <a:chExt cx="3599700" cy="1231500"/>
          </a:xfrm>
        </p:grpSpPr>
        <p:sp>
          <p:nvSpPr>
            <p:cNvPr id="1444" name="Google Shape;1444;p44"/>
            <p:cNvSpPr/>
            <p:nvPr/>
          </p:nvSpPr>
          <p:spPr>
            <a:xfrm>
              <a:off x="502900" y="5181450"/>
              <a:ext cx="3599700" cy="1231500"/>
            </a:xfrm>
            <a:prstGeom prst="roundRect">
              <a:avLst>
                <a:gd fmla="val 50000" name="adj"/>
              </a:avLst>
            </a:prstGeom>
            <a:solidFill>
              <a:schemeClr val="accent4"/>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5" name="Google Shape;1445;p44"/>
            <p:cNvSpPr/>
            <p:nvPr/>
          </p:nvSpPr>
          <p:spPr>
            <a:xfrm>
              <a:off x="1736024" y="5648682"/>
              <a:ext cx="1133457" cy="335297"/>
            </a:xfrm>
            <a:prstGeom prst="rect">
              <a:avLst/>
            </a:prstGeom>
          </p:spPr>
          <p:txBody>
            <a:bodyPr>
              <a:prstTxWarp prst="textPlain"/>
            </a:bodyPr>
            <a:lstStyle/>
            <a:p>
              <a:pPr lvl="0" algn="ctr"/>
              <a:r>
                <a:rPr b="1" i="0">
                  <a:ln>
                    <a:noFill/>
                  </a:ln>
                  <a:solidFill>
                    <a:schemeClr val="lt1"/>
                  </a:solidFill>
                  <a:latin typeface="Englebert"/>
                </a:rPr>
                <a:t>Clue #1</a:t>
              </a:r>
            </a:p>
          </p:txBody>
        </p:sp>
      </p:grpSp>
      <p:grpSp>
        <p:nvGrpSpPr>
          <p:cNvPr id="1446" name="Google Shape;1446;p44"/>
          <p:cNvGrpSpPr/>
          <p:nvPr/>
        </p:nvGrpSpPr>
        <p:grpSpPr>
          <a:xfrm>
            <a:off x="3947100" y="401925"/>
            <a:ext cx="4297800" cy="4297800"/>
            <a:chOff x="3947100" y="401925"/>
            <a:chExt cx="4297800" cy="4297800"/>
          </a:xfrm>
        </p:grpSpPr>
        <p:sp>
          <p:nvSpPr>
            <p:cNvPr id="1447" name="Google Shape;1447;p44"/>
            <p:cNvSpPr/>
            <p:nvPr/>
          </p:nvSpPr>
          <p:spPr>
            <a:xfrm>
              <a:off x="3947100" y="401925"/>
              <a:ext cx="4297800" cy="4297800"/>
            </a:xfrm>
            <a:prstGeom prst="ellipse">
              <a:avLst/>
            </a:prstGeom>
            <a:solidFill>
              <a:schemeClr val="accent1"/>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8" name="Google Shape;1448;p44"/>
            <p:cNvSpPr/>
            <p:nvPr/>
          </p:nvSpPr>
          <p:spPr>
            <a:xfrm>
              <a:off x="5136160" y="1125791"/>
              <a:ext cx="1961266" cy="2850061"/>
            </a:xfrm>
            <a:prstGeom prst="rect">
              <a:avLst/>
            </a:prstGeom>
          </p:spPr>
          <p:txBody>
            <a:bodyPr>
              <a:prstTxWarp prst="textPlain"/>
            </a:bodyPr>
            <a:lstStyle/>
            <a:p>
              <a:pPr lvl="0" algn="ctr"/>
              <a:r>
                <a:rPr b="1" i="0">
                  <a:ln>
                    <a:noFill/>
                  </a:ln>
                  <a:solidFill>
                    <a:schemeClr val="lt1"/>
                  </a:solidFill>
                  <a:latin typeface="Happy Monkey"/>
                </a:rPr>
                <a:t>?</a:t>
              </a: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4" name="Shape 1174"/>
        <p:cNvGrpSpPr/>
        <p:nvPr/>
      </p:nvGrpSpPr>
      <p:grpSpPr>
        <a:xfrm>
          <a:off x="0" y="0"/>
          <a:ext cx="0" cy="0"/>
          <a:chOff x="0" y="0"/>
          <a:chExt cx="0" cy="0"/>
        </a:xfrm>
      </p:grpSpPr>
      <p:sp>
        <p:nvSpPr>
          <p:cNvPr id="1175" name="Google Shape;1175;p27"/>
          <p:cNvSpPr txBox="1"/>
          <p:nvPr>
            <p:ph type="title"/>
          </p:nvPr>
        </p:nvSpPr>
        <p:spPr>
          <a:xfrm>
            <a:off x="688600" y="278000"/>
            <a:ext cx="10841100" cy="1230600"/>
          </a:xfrm>
          <a:prstGeom prst="rect">
            <a:avLst/>
          </a:prstGeom>
          <a:noFill/>
          <a:ln>
            <a:noFill/>
          </a:ln>
        </p:spPr>
        <p:txBody>
          <a:bodyPr anchorCtr="0" anchor="b" bIns="121900" lIns="121900" spcFirstLastPara="1" rIns="121900" wrap="square" tIns="121900">
            <a:noAutofit/>
          </a:bodyPr>
          <a:lstStyle/>
          <a:p>
            <a:pPr indent="0" lvl="0" marL="0" rtl="0" algn="l">
              <a:lnSpc>
                <a:spcPct val="100000"/>
              </a:lnSpc>
              <a:spcBef>
                <a:spcPts val="0"/>
              </a:spcBef>
              <a:spcAft>
                <a:spcPts val="0"/>
              </a:spcAft>
              <a:buSzPts val="4000"/>
              <a:buNone/>
            </a:pPr>
            <a:r>
              <a:rPr lang="en">
                <a:solidFill>
                  <a:schemeClr val="accent4"/>
                </a:solidFill>
              </a:rPr>
              <a:t>Instructions</a:t>
            </a:r>
            <a:endParaRPr>
              <a:solidFill>
                <a:schemeClr val="accent4"/>
              </a:solidFill>
            </a:endParaRPr>
          </a:p>
        </p:txBody>
      </p:sp>
      <p:sp>
        <p:nvSpPr>
          <p:cNvPr id="1176" name="Google Shape;1176;p27"/>
          <p:cNvSpPr txBox="1"/>
          <p:nvPr>
            <p:ph idx="1" type="subTitle"/>
          </p:nvPr>
        </p:nvSpPr>
        <p:spPr>
          <a:xfrm>
            <a:off x="688600" y="1508600"/>
            <a:ext cx="10841100" cy="45666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solidFill>
                  <a:schemeClr val="dk1"/>
                </a:solidFill>
              </a:rPr>
              <a:t>To set it up click on Slide &gt; Edit Master.</a:t>
            </a:r>
            <a:endParaRPr>
              <a:solidFill>
                <a:schemeClr val="dk1"/>
              </a:solidFill>
            </a:endParaRPr>
          </a:p>
          <a:p>
            <a:pPr indent="0" lvl="0" marL="0" rtl="0" algn="l">
              <a:lnSpc>
                <a:spcPct val="115000"/>
              </a:lnSpc>
              <a:spcBef>
                <a:spcPts val="0"/>
              </a:spcBef>
              <a:spcAft>
                <a:spcPts val="0"/>
              </a:spcAft>
              <a:buSzPts val="1900"/>
              <a:buNone/>
            </a:pPr>
            <a:r>
              <a:rPr lang="en">
                <a:solidFill>
                  <a:schemeClr val="dk1"/>
                </a:solidFill>
              </a:rPr>
              <a:t>Once there you’ll have to complete each of the profiles (layouts).</a:t>
            </a:r>
            <a:endParaRPr>
              <a:solidFill>
                <a:schemeClr val="dk1"/>
              </a:solidFill>
            </a:endParaRPr>
          </a:p>
          <a:p>
            <a:pPr indent="0" lvl="0" marL="0" rtl="0" algn="l">
              <a:lnSpc>
                <a:spcPct val="115000"/>
              </a:lnSpc>
              <a:spcBef>
                <a:spcPts val="0"/>
              </a:spcBef>
              <a:spcAft>
                <a:spcPts val="0"/>
              </a:spcAft>
              <a:buSzPts val="1900"/>
              <a:buNone/>
            </a:pPr>
            <a:r>
              <a:rPr lang="en">
                <a:solidFill>
                  <a:schemeClr val="dk1"/>
                </a:solidFill>
              </a:rPr>
              <a:t>To add your own images: Right click the examples (placeholders), select ‘Replace Image’ and replace it with your image.</a:t>
            </a:r>
            <a:endParaRPr>
              <a:solidFill>
                <a:schemeClr val="dk1"/>
              </a:solidFill>
            </a:endParaRPr>
          </a:p>
          <a:p>
            <a:pPr indent="0" lvl="0" marL="0" rtl="0" algn="l">
              <a:lnSpc>
                <a:spcPct val="115000"/>
              </a:lnSpc>
              <a:spcBef>
                <a:spcPts val="0"/>
              </a:spcBef>
              <a:spcAft>
                <a:spcPts val="0"/>
              </a:spcAft>
              <a:buSzPts val="1900"/>
              <a:buNone/>
            </a:pPr>
            <a:r>
              <a:rPr lang="en">
                <a:solidFill>
                  <a:schemeClr val="dk1"/>
                </a:solidFill>
              </a:rPr>
              <a:t>Write three characteristics on each profile by double clicking each textbox. </a:t>
            </a:r>
            <a:endParaRPr/>
          </a:p>
          <a:p>
            <a:pPr indent="0" lvl="0" marL="0" rtl="0" algn="l">
              <a:lnSpc>
                <a:spcPct val="115000"/>
              </a:lnSpc>
              <a:spcBef>
                <a:spcPts val="0"/>
              </a:spcBef>
              <a:spcAft>
                <a:spcPts val="0"/>
              </a:spcAft>
              <a:buSzPts val="1900"/>
              <a:buNone/>
            </a:pPr>
            <a:r>
              <a:rPr lang="en"/>
              <a:t>If you need more layouts (profiles): on the master, right click an existing one and duplicate it. Then, add that new layout on the normal slides view, copy the covers from another slide and paste them on the new one.</a:t>
            </a:r>
            <a:endParaRPr/>
          </a:p>
          <a:p>
            <a:pPr indent="0" lvl="0" marL="0" rtl="0" algn="l">
              <a:lnSpc>
                <a:spcPct val="115000"/>
              </a:lnSpc>
              <a:spcBef>
                <a:spcPts val="0"/>
              </a:spcBef>
              <a:spcAft>
                <a:spcPts val="0"/>
              </a:spcAft>
              <a:buSzPts val="1900"/>
              <a:buNone/>
            </a:pPr>
            <a:r>
              <a:t/>
            </a:r>
            <a:endParaRPr>
              <a:solidFill>
                <a:schemeClr val="dk1"/>
              </a:solidFill>
            </a:endParaRPr>
          </a:p>
          <a:p>
            <a:pPr indent="0" lvl="0" marL="0" rtl="0" algn="l">
              <a:lnSpc>
                <a:spcPct val="115000"/>
              </a:lnSpc>
              <a:spcBef>
                <a:spcPts val="0"/>
              </a:spcBef>
              <a:spcAft>
                <a:spcPts val="0"/>
              </a:spcAft>
              <a:buSzPts val="1900"/>
              <a:buNone/>
            </a:pPr>
            <a:r>
              <a:rPr lang="en">
                <a:solidFill>
                  <a:schemeClr val="dk1"/>
                </a:solidFill>
              </a:rPr>
              <a:t>To play: Uncover the first clue (you can delete the cover or move it outside of the slide). If no one knows who is it, uncover the second clue and so on. </a:t>
            </a:r>
            <a:endParaRPr>
              <a:solidFill>
                <a:schemeClr val="dk1"/>
              </a:solidFill>
            </a:endParaRPr>
          </a:p>
          <a:p>
            <a:pPr indent="0" lvl="0" marL="0" rtl="0" algn="l">
              <a:lnSpc>
                <a:spcPct val="115000"/>
              </a:lnSpc>
              <a:spcBef>
                <a:spcPts val="0"/>
              </a:spcBef>
              <a:spcAft>
                <a:spcPts val="0"/>
              </a:spcAft>
              <a:buSzPts val="1900"/>
              <a:buNone/>
            </a:pPr>
            <a:r>
              <a:rPr lang="en">
                <a:solidFill>
                  <a:schemeClr val="dk1"/>
                </a:solidFill>
              </a:rPr>
              <a:t>When someone knows who is it, uncover the character, by removing the ? card.</a:t>
            </a:r>
            <a:endParaRPr>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2" name="Shape 1452"/>
        <p:cNvGrpSpPr/>
        <p:nvPr/>
      </p:nvGrpSpPr>
      <p:grpSpPr>
        <a:xfrm>
          <a:off x="0" y="0"/>
          <a:ext cx="0" cy="0"/>
          <a:chOff x="0" y="0"/>
          <a:chExt cx="0" cy="0"/>
        </a:xfrm>
      </p:grpSpPr>
      <p:grpSp>
        <p:nvGrpSpPr>
          <p:cNvPr id="1453" name="Google Shape;1453;p45"/>
          <p:cNvGrpSpPr/>
          <p:nvPr/>
        </p:nvGrpSpPr>
        <p:grpSpPr>
          <a:xfrm>
            <a:off x="8130996" y="5181450"/>
            <a:ext cx="3599700" cy="1231500"/>
            <a:chOff x="8130996" y="5181450"/>
            <a:chExt cx="3599700" cy="1231500"/>
          </a:xfrm>
        </p:grpSpPr>
        <p:sp>
          <p:nvSpPr>
            <p:cNvPr id="1454" name="Google Shape;1454;p45"/>
            <p:cNvSpPr/>
            <p:nvPr/>
          </p:nvSpPr>
          <p:spPr>
            <a:xfrm>
              <a:off x="8130996" y="5181450"/>
              <a:ext cx="3599700" cy="1231500"/>
            </a:xfrm>
            <a:prstGeom prst="roundRect">
              <a:avLst>
                <a:gd fmla="val 50000" name="adj"/>
              </a:avLst>
            </a:prstGeom>
            <a:solidFill>
              <a:schemeClr val="accent3"/>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5" name="Google Shape;1455;p45"/>
            <p:cNvSpPr/>
            <p:nvPr/>
          </p:nvSpPr>
          <p:spPr>
            <a:xfrm>
              <a:off x="9364137" y="5628269"/>
              <a:ext cx="1333784" cy="337847"/>
            </a:xfrm>
            <a:prstGeom prst="rect">
              <a:avLst/>
            </a:prstGeom>
          </p:spPr>
          <p:txBody>
            <a:bodyPr>
              <a:prstTxWarp prst="textPlain"/>
            </a:bodyPr>
            <a:lstStyle/>
            <a:p>
              <a:pPr lvl="0" algn="ctr"/>
              <a:r>
                <a:rPr b="1" i="0">
                  <a:ln>
                    <a:noFill/>
                  </a:ln>
                  <a:solidFill>
                    <a:schemeClr val="lt1"/>
                  </a:solidFill>
                  <a:latin typeface="Englebert"/>
                </a:rPr>
                <a:t>Clue #3</a:t>
              </a:r>
            </a:p>
          </p:txBody>
        </p:sp>
      </p:grpSp>
      <p:grpSp>
        <p:nvGrpSpPr>
          <p:cNvPr id="1456" name="Google Shape;1456;p45"/>
          <p:cNvGrpSpPr/>
          <p:nvPr/>
        </p:nvGrpSpPr>
        <p:grpSpPr>
          <a:xfrm>
            <a:off x="4316948" y="5181450"/>
            <a:ext cx="3599700" cy="1231500"/>
            <a:chOff x="4316948" y="5181450"/>
            <a:chExt cx="3599700" cy="1231500"/>
          </a:xfrm>
        </p:grpSpPr>
        <p:sp>
          <p:nvSpPr>
            <p:cNvPr id="1457" name="Google Shape;1457;p45"/>
            <p:cNvSpPr/>
            <p:nvPr/>
          </p:nvSpPr>
          <p:spPr>
            <a:xfrm>
              <a:off x="4316948" y="5181450"/>
              <a:ext cx="3599700" cy="1231500"/>
            </a:xfrm>
            <a:prstGeom prst="roundRect">
              <a:avLst>
                <a:gd fmla="val 50000" name="adj"/>
              </a:avLst>
            </a:prstGeom>
            <a:solidFill>
              <a:schemeClr val="accent2"/>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8" name="Google Shape;1458;p45"/>
            <p:cNvSpPr/>
            <p:nvPr/>
          </p:nvSpPr>
          <p:spPr>
            <a:xfrm>
              <a:off x="5459437" y="5646557"/>
              <a:ext cx="1314726" cy="339547"/>
            </a:xfrm>
            <a:prstGeom prst="rect">
              <a:avLst/>
            </a:prstGeom>
          </p:spPr>
          <p:txBody>
            <a:bodyPr>
              <a:prstTxWarp prst="textPlain"/>
            </a:bodyPr>
            <a:lstStyle/>
            <a:p>
              <a:pPr lvl="0" algn="ctr"/>
              <a:r>
                <a:rPr b="1" i="0">
                  <a:ln>
                    <a:noFill/>
                  </a:ln>
                  <a:solidFill>
                    <a:schemeClr val="lt1"/>
                  </a:solidFill>
                  <a:latin typeface="Englebert"/>
                </a:rPr>
                <a:t>Clue #2</a:t>
              </a:r>
            </a:p>
          </p:txBody>
        </p:sp>
      </p:grpSp>
      <p:grpSp>
        <p:nvGrpSpPr>
          <p:cNvPr id="1459" name="Google Shape;1459;p45"/>
          <p:cNvGrpSpPr/>
          <p:nvPr/>
        </p:nvGrpSpPr>
        <p:grpSpPr>
          <a:xfrm>
            <a:off x="502900" y="5181450"/>
            <a:ext cx="3599700" cy="1231500"/>
            <a:chOff x="502900" y="5181450"/>
            <a:chExt cx="3599700" cy="1231500"/>
          </a:xfrm>
        </p:grpSpPr>
        <p:sp>
          <p:nvSpPr>
            <p:cNvPr id="1460" name="Google Shape;1460;p45"/>
            <p:cNvSpPr/>
            <p:nvPr/>
          </p:nvSpPr>
          <p:spPr>
            <a:xfrm>
              <a:off x="502900" y="5181450"/>
              <a:ext cx="3599700" cy="1231500"/>
            </a:xfrm>
            <a:prstGeom prst="roundRect">
              <a:avLst>
                <a:gd fmla="val 50000" name="adj"/>
              </a:avLst>
            </a:prstGeom>
            <a:solidFill>
              <a:schemeClr val="accent4"/>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1" name="Google Shape;1461;p45"/>
            <p:cNvSpPr/>
            <p:nvPr/>
          </p:nvSpPr>
          <p:spPr>
            <a:xfrm>
              <a:off x="1736024" y="5648682"/>
              <a:ext cx="1133457" cy="335297"/>
            </a:xfrm>
            <a:prstGeom prst="rect">
              <a:avLst/>
            </a:prstGeom>
          </p:spPr>
          <p:txBody>
            <a:bodyPr>
              <a:prstTxWarp prst="textPlain"/>
            </a:bodyPr>
            <a:lstStyle/>
            <a:p>
              <a:pPr lvl="0" algn="ctr"/>
              <a:r>
                <a:rPr b="1" i="0">
                  <a:ln>
                    <a:noFill/>
                  </a:ln>
                  <a:solidFill>
                    <a:schemeClr val="lt1"/>
                  </a:solidFill>
                  <a:latin typeface="Englebert"/>
                </a:rPr>
                <a:t>Clue #1</a:t>
              </a:r>
            </a:p>
          </p:txBody>
        </p:sp>
      </p:grpSp>
      <p:grpSp>
        <p:nvGrpSpPr>
          <p:cNvPr id="1462" name="Google Shape;1462;p45"/>
          <p:cNvGrpSpPr/>
          <p:nvPr/>
        </p:nvGrpSpPr>
        <p:grpSpPr>
          <a:xfrm>
            <a:off x="3947100" y="401925"/>
            <a:ext cx="4297800" cy="4297800"/>
            <a:chOff x="3947100" y="401925"/>
            <a:chExt cx="4297800" cy="4297800"/>
          </a:xfrm>
        </p:grpSpPr>
        <p:sp>
          <p:nvSpPr>
            <p:cNvPr id="1463" name="Google Shape;1463;p45"/>
            <p:cNvSpPr/>
            <p:nvPr/>
          </p:nvSpPr>
          <p:spPr>
            <a:xfrm>
              <a:off x="3947100" y="401925"/>
              <a:ext cx="4297800" cy="4297800"/>
            </a:xfrm>
            <a:prstGeom prst="ellipse">
              <a:avLst/>
            </a:prstGeom>
            <a:solidFill>
              <a:schemeClr val="accent1"/>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4" name="Google Shape;1464;p45"/>
            <p:cNvSpPr/>
            <p:nvPr/>
          </p:nvSpPr>
          <p:spPr>
            <a:xfrm>
              <a:off x="5136160" y="1125791"/>
              <a:ext cx="1961266" cy="2850061"/>
            </a:xfrm>
            <a:prstGeom prst="rect">
              <a:avLst/>
            </a:prstGeom>
          </p:spPr>
          <p:txBody>
            <a:bodyPr>
              <a:prstTxWarp prst="textPlain"/>
            </a:bodyPr>
            <a:lstStyle/>
            <a:p>
              <a:pPr lvl="0" algn="ctr"/>
              <a:r>
                <a:rPr b="1" i="0">
                  <a:ln>
                    <a:noFill/>
                  </a:ln>
                  <a:solidFill>
                    <a:schemeClr val="lt1"/>
                  </a:solidFill>
                  <a:latin typeface="Happy Monkey"/>
                </a:rPr>
                <a:t>?</a:t>
              </a: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8" name="Shape 1468"/>
        <p:cNvGrpSpPr/>
        <p:nvPr/>
      </p:nvGrpSpPr>
      <p:grpSpPr>
        <a:xfrm>
          <a:off x="0" y="0"/>
          <a:ext cx="0" cy="0"/>
          <a:chOff x="0" y="0"/>
          <a:chExt cx="0" cy="0"/>
        </a:xfrm>
      </p:grpSpPr>
      <p:grpSp>
        <p:nvGrpSpPr>
          <p:cNvPr id="1469" name="Google Shape;1469;p46"/>
          <p:cNvGrpSpPr/>
          <p:nvPr/>
        </p:nvGrpSpPr>
        <p:grpSpPr>
          <a:xfrm>
            <a:off x="8130996" y="5181450"/>
            <a:ext cx="3599700" cy="1231500"/>
            <a:chOff x="8130996" y="5181450"/>
            <a:chExt cx="3599700" cy="1231500"/>
          </a:xfrm>
        </p:grpSpPr>
        <p:sp>
          <p:nvSpPr>
            <p:cNvPr id="1470" name="Google Shape;1470;p46"/>
            <p:cNvSpPr/>
            <p:nvPr/>
          </p:nvSpPr>
          <p:spPr>
            <a:xfrm>
              <a:off x="8130996" y="5181450"/>
              <a:ext cx="3599700" cy="1231500"/>
            </a:xfrm>
            <a:prstGeom prst="roundRect">
              <a:avLst>
                <a:gd fmla="val 50000" name="adj"/>
              </a:avLst>
            </a:prstGeom>
            <a:solidFill>
              <a:schemeClr val="accent3"/>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1" name="Google Shape;1471;p46"/>
            <p:cNvSpPr/>
            <p:nvPr/>
          </p:nvSpPr>
          <p:spPr>
            <a:xfrm>
              <a:off x="9364137" y="5628269"/>
              <a:ext cx="1333784" cy="337847"/>
            </a:xfrm>
            <a:prstGeom prst="rect">
              <a:avLst/>
            </a:prstGeom>
          </p:spPr>
          <p:txBody>
            <a:bodyPr>
              <a:prstTxWarp prst="textPlain"/>
            </a:bodyPr>
            <a:lstStyle/>
            <a:p>
              <a:pPr lvl="0" algn="ctr"/>
              <a:r>
                <a:rPr b="1" i="0">
                  <a:ln>
                    <a:noFill/>
                  </a:ln>
                  <a:solidFill>
                    <a:schemeClr val="lt1"/>
                  </a:solidFill>
                  <a:latin typeface="Englebert"/>
                </a:rPr>
                <a:t>Clue #3</a:t>
              </a:r>
            </a:p>
          </p:txBody>
        </p:sp>
      </p:grpSp>
      <p:grpSp>
        <p:nvGrpSpPr>
          <p:cNvPr id="1472" name="Google Shape;1472;p46"/>
          <p:cNvGrpSpPr/>
          <p:nvPr/>
        </p:nvGrpSpPr>
        <p:grpSpPr>
          <a:xfrm>
            <a:off x="4316948" y="5181450"/>
            <a:ext cx="3599700" cy="1231500"/>
            <a:chOff x="4316948" y="5181450"/>
            <a:chExt cx="3599700" cy="1231500"/>
          </a:xfrm>
        </p:grpSpPr>
        <p:sp>
          <p:nvSpPr>
            <p:cNvPr id="1473" name="Google Shape;1473;p46"/>
            <p:cNvSpPr/>
            <p:nvPr/>
          </p:nvSpPr>
          <p:spPr>
            <a:xfrm>
              <a:off x="4316948" y="5181450"/>
              <a:ext cx="3599700" cy="1231500"/>
            </a:xfrm>
            <a:prstGeom prst="roundRect">
              <a:avLst>
                <a:gd fmla="val 50000" name="adj"/>
              </a:avLst>
            </a:prstGeom>
            <a:solidFill>
              <a:schemeClr val="accent2"/>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4" name="Google Shape;1474;p46"/>
            <p:cNvSpPr/>
            <p:nvPr/>
          </p:nvSpPr>
          <p:spPr>
            <a:xfrm>
              <a:off x="5459437" y="5646557"/>
              <a:ext cx="1314726" cy="339547"/>
            </a:xfrm>
            <a:prstGeom prst="rect">
              <a:avLst/>
            </a:prstGeom>
          </p:spPr>
          <p:txBody>
            <a:bodyPr>
              <a:prstTxWarp prst="textPlain"/>
            </a:bodyPr>
            <a:lstStyle/>
            <a:p>
              <a:pPr lvl="0" algn="ctr"/>
              <a:r>
                <a:rPr b="1" i="0">
                  <a:ln>
                    <a:noFill/>
                  </a:ln>
                  <a:solidFill>
                    <a:schemeClr val="lt1"/>
                  </a:solidFill>
                  <a:latin typeface="Englebert"/>
                </a:rPr>
                <a:t>Clue #2</a:t>
              </a:r>
            </a:p>
          </p:txBody>
        </p:sp>
      </p:grpSp>
      <p:grpSp>
        <p:nvGrpSpPr>
          <p:cNvPr id="1475" name="Google Shape;1475;p46"/>
          <p:cNvGrpSpPr/>
          <p:nvPr/>
        </p:nvGrpSpPr>
        <p:grpSpPr>
          <a:xfrm>
            <a:off x="502900" y="5181450"/>
            <a:ext cx="3599700" cy="1231500"/>
            <a:chOff x="502900" y="5181450"/>
            <a:chExt cx="3599700" cy="1231500"/>
          </a:xfrm>
        </p:grpSpPr>
        <p:sp>
          <p:nvSpPr>
            <p:cNvPr id="1476" name="Google Shape;1476;p46"/>
            <p:cNvSpPr/>
            <p:nvPr/>
          </p:nvSpPr>
          <p:spPr>
            <a:xfrm>
              <a:off x="502900" y="5181450"/>
              <a:ext cx="3599700" cy="1231500"/>
            </a:xfrm>
            <a:prstGeom prst="roundRect">
              <a:avLst>
                <a:gd fmla="val 50000" name="adj"/>
              </a:avLst>
            </a:prstGeom>
            <a:solidFill>
              <a:schemeClr val="accent4"/>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7" name="Google Shape;1477;p46"/>
            <p:cNvSpPr/>
            <p:nvPr/>
          </p:nvSpPr>
          <p:spPr>
            <a:xfrm>
              <a:off x="1736024" y="5648682"/>
              <a:ext cx="1133457" cy="335297"/>
            </a:xfrm>
            <a:prstGeom prst="rect">
              <a:avLst/>
            </a:prstGeom>
          </p:spPr>
          <p:txBody>
            <a:bodyPr>
              <a:prstTxWarp prst="textPlain"/>
            </a:bodyPr>
            <a:lstStyle/>
            <a:p>
              <a:pPr lvl="0" algn="ctr"/>
              <a:r>
                <a:rPr b="1" i="0">
                  <a:ln>
                    <a:noFill/>
                  </a:ln>
                  <a:solidFill>
                    <a:schemeClr val="lt1"/>
                  </a:solidFill>
                  <a:latin typeface="Englebert"/>
                </a:rPr>
                <a:t>Clue #1</a:t>
              </a:r>
            </a:p>
          </p:txBody>
        </p:sp>
      </p:grpSp>
      <p:grpSp>
        <p:nvGrpSpPr>
          <p:cNvPr id="1478" name="Google Shape;1478;p46"/>
          <p:cNvGrpSpPr/>
          <p:nvPr/>
        </p:nvGrpSpPr>
        <p:grpSpPr>
          <a:xfrm>
            <a:off x="3947100" y="401925"/>
            <a:ext cx="4297800" cy="4297800"/>
            <a:chOff x="3947100" y="401925"/>
            <a:chExt cx="4297800" cy="4297800"/>
          </a:xfrm>
        </p:grpSpPr>
        <p:sp>
          <p:nvSpPr>
            <p:cNvPr id="1479" name="Google Shape;1479;p46"/>
            <p:cNvSpPr/>
            <p:nvPr/>
          </p:nvSpPr>
          <p:spPr>
            <a:xfrm>
              <a:off x="3947100" y="401925"/>
              <a:ext cx="4297800" cy="4297800"/>
            </a:xfrm>
            <a:prstGeom prst="ellipse">
              <a:avLst/>
            </a:prstGeom>
            <a:solidFill>
              <a:schemeClr val="accent1"/>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0" name="Google Shape;1480;p46"/>
            <p:cNvSpPr/>
            <p:nvPr/>
          </p:nvSpPr>
          <p:spPr>
            <a:xfrm>
              <a:off x="5136160" y="1125791"/>
              <a:ext cx="1961266" cy="2850061"/>
            </a:xfrm>
            <a:prstGeom prst="rect">
              <a:avLst/>
            </a:prstGeom>
          </p:spPr>
          <p:txBody>
            <a:bodyPr>
              <a:prstTxWarp prst="textPlain"/>
            </a:bodyPr>
            <a:lstStyle/>
            <a:p>
              <a:pPr lvl="0" algn="ctr"/>
              <a:r>
                <a:rPr b="1" i="0">
                  <a:ln>
                    <a:noFill/>
                  </a:ln>
                  <a:solidFill>
                    <a:schemeClr val="lt1"/>
                  </a:solidFill>
                  <a:latin typeface="Happy Monkey"/>
                </a:rPr>
                <a:t>?</a:t>
              </a: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4" name="Shape 1484"/>
        <p:cNvGrpSpPr/>
        <p:nvPr/>
      </p:nvGrpSpPr>
      <p:grpSpPr>
        <a:xfrm>
          <a:off x="0" y="0"/>
          <a:ext cx="0" cy="0"/>
          <a:chOff x="0" y="0"/>
          <a:chExt cx="0" cy="0"/>
        </a:xfrm>
      </p:grpSpPr>
      <p:grpSp>
        <p:nvGrpSpPr>
          <p:cNvPr id="1485" name="Google Shape;1485;p47"/>
          <p:cNvGrpSpPr/>
          <p:nvPr/>
        </p:nvGrpSpPr>
        <p:grpSpPr>
          <a:xfrm>
            <a:off x="8130996" y="5181450"/>
            <a:ext cx="3599700" cy="1231500"/>
            <a:chOff x="8130996" y="5181450"/>
            <a:chExt cx="3599700" cy="1231500"/>
          </a:xfrm>
        </p:grpSpPr>
        <p:sp>
          <p:nvSpPr>
            <p:cNvPr id="1486" name="Google Shape;1486;p47"/>
            <p:cNvSpPr/>
            <p:nvPr/>
          </p:nvSpPr>
          <p:spPr>
            <a:xfrm>
              <a:off x="8130996" y="5181450"/>
              <a:ext cx="3599700" cy="1231500"/>
            </a:xfrm>
            <a:prstGeom prst="roundRect">
              <a:avLst>
                <a:gd fmla="val 50000" name="adj"/>
              </a:avLst>
            </a:prstGeom>
            <a:solidFill>
              <a:schemeClr val="accent3"/>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7" name="Google Shape;1487;p47"/>
            <p:cNvSpPr/>
            <p:nvPr/>
          </p:nvSpPr>
          <p:spPr>
            <a:xfrm>
              <a:off x="9364137" y="5628269"/>
              <a:ext cx="1333784" cy="337847"/>
            </a:xfrm>
            <a:prstGeom prst="rect">
              <a:avLst/>
            </a:prstGeom>
          </p:spPr>
          <p:txBody>
            <a:bodyPr>
              <a:prstTxWarp prst="textPlain"/>
            </a:bodyPr>
            <a:lstStyle/>
            <a:p>
              <a:pPr lvl="0" algn="ctr"/>
              <a:r>
                <a:rPr b="1" i="0">
                  <a:ln>
                    <a:noFill/>
                  </a:ln>
                  <a:solidFill>
                    <a:schemeClr val="lt1"/>
                  </a:solidFill>
                  <a:latin typeface="Englebert"/>
                </a:rPr>
                <a:t>Clue #3</a:t>
              </a:r>
            </a:p>
          </p:txBody>
        </p:sp>
      </p:grpSp>
      <p:grpSp>
        <p:nvGrpSpPr>
          <p:cNvPr id="1488" name="Google Shape;1488;p47"/>
          <p:cNvGrpSpPr/>
          <p:nvPr/>
        </p:nvGrpSpPr>
        <p:grpSpPr>
          <a:xfrm>
            <a:off x="4316948" y="5181450"/>
            <a:ext cx="3599700" cy="1231500"/>
            <a:chOff x="4316948" y="5181450"/>
            <a:chExt cx="3599700" cy="1231500"/>
          </a:xfrm>
        </p:grpSpPr>
        <p:sp>
          <p:nvSpPr>
            <p:cNvPr id="1489" name="Google Shape;1489;p47"/>
            <p:cNvSpPr/>
            <p:nvPr/>
          </p:nvSpPr>
          <p:spPr>
            <a:xfrm>
              <a:off x="4316948" y="5181450"/>
              <a:ext cx="3599700" cy="1231500"/>
            </a:xfrm>
            <a:prstGeom prst="roundRect">
              <a:avLst>
                <a:gd fmla="val 50000" name="adj"/>
              </a:avLst>
            </a:prstGeom>
            <a:solidFill>
              <a:schemeClr val="accent2"/>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0" name="Google Shape;1490;p47"/>
            <p:cNvSpPr/>
            <p:nvPr/>
          </p:nvSpPr>
          <p:spPr>
            <a:xfrm>
              <a:off x="5459437" y="5646557"/>
              <a:ext cx="1314726" cy="339547"/>
            </a:xfrm>
            <a:prstGeom prst="rect">
              <a:avLst/>
            </a:prstGeom>
          </p:spPr>
          <p:txBody>
            <a:bodyPr>
              <a:prstTxWarp prst="textPlain"/>
            </a:bodyPr>
            <a:lstStyle/>
            <a:p>
              <a:pPr lvl="0" algn="ctr"/>
              <a:r>
                <a:rPr b="1" i="0">
                  <a:ln>
                    <a:noFill/>
                  </a:ln>
                  <a:solidFill>
                    <a:schemeClr val="lt1"/>
                  </a:solidFill>
                  <a:latin typeface="Englebert"/>
                </a:rPr>
                <a:t>Clue #2</a:t>
              </a:r>
            </a:p>
          </p:txBody>
        </p:sp>
      </p:grpSp>
      <p:grpSp>
        <p:nvGrpSpPr>
          <p:cNvPr id="1491" name="Google Shape;1491;p47"/>
          <p:cNvGrpSpPr/>
          <p:nvPr/>
        </p:nvGrpSpPr>
        <p:grpSpPr>
          <a:xfrm>
            <a:off x="502900" y="5181450"/>
            <a:ext cx="3599700" cy="1231500"/>
            <a:chOff x="502900" y="5181450"/>
            <a:chExt cx="3599700" cy="1231500"/>
          </a:xfrm>
        </p:grpSpPr>
        <p:sp>
          <p:nvSpPr>
            <p:cNvPr id="1492" name="Google Shape;1492;p47"/>
            <p:cNvSpPr/>
            <p:nvPr/>
          </p:nvSpPr>
          <p:spPr>
            <a:xfrm>
              <a:off x="502900" y="5181450"/>
              <a:ext cx="3599700" cy="1231500"/>
            </a:xfrm>
            <a:prstGeom prst="roundRect">
              <a:avLst>
                <a:gd fmla="val 50000" name="adj"/>
              </a:avLst>
            </a:prstGeom>
            <a:solidFill>
              <a:schemeClr val="accent4"/>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3" name="Google Shape;1493;p47"/>
            <p:cNvSpPr/>
            <p:nvPr/>
          </p:nvSpPr>
          <p:spPr>
            <a:xfrm>
              <a:off x="1736024" y="5648682"/>
              <a:ext cx="1133457" cy="335297"/>
            </a:xfrm>
            <a:prstGeom prst="rect">
              <a:avLst/>
            </a:prstGeom>
          </p:spPr>
          <p:txBody>
            <a:bodyPr>
              <a:prstTxWarp prst="textPlain"/>
            </a:bodyPr>
            <a:lstStyle/>
            <a:p>
              <a:pPr lvl="0" algn="ctr"/>
              <a:r>
                <a:rPr b="1" i="0">
                  <a:ln>
                    <a:noFill/>
                  </a:ln>
                  <a:solidFill>
                    <a:schemeClr val="lt1"/>
                  </a:solidFill>
                  <a:latin typeface="Englebert"/>
                </a:rPr>
                <a:t>Clue #1</a:t>
              </a:r>
            </a:p>
          </p:txBody>
        </p:sp>
      </p:grpSp>
      <p:grpSp>
        <p:nvGrpSpPr>
          <p:cNvPr id="1494" name="Google Shape;1494;p47"/>
          <p:cNvGrpSpPr/>
          <p:nvPr/>
        </p:nvGrpSpPr>
        <p:grpSpPr>
          <a:xfrm>
            <a:off x="3947100" y="401925"/>
            <a:ext cx="4297800" cy="4297800"/>
            <a:chOff x="3947100" y="401925"/>
            <a:chExt cx="4297800" cy="4297800"/>
          </a:xfrm>
        </p:grpSpPr>
        <p:sp>
          <p:nvSpPr>
            <p:cNvPr id="1495" name="Google Shape;1495;p47"/>
            <p:cNvSpPr/>
            <p:nvPr/>
          </p:nvSpPr>
          <p:spPr>
            <a:xfrm>
              <a:off x="3947100" y="401925"/>
              <a:ext cx="4297800" cy="4297800"/>
            </a:xfrm>
            <a:prstGeom prst="ellipse">
              <a:avLst/>
            </a:prstGeom>
            <a:solidFill>
              <a:schemeClr val="accent1"/>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6" name="Google Shape;1496;p47"/>
            <p:cNvSpPr/>
            <p:nvPr/>
          </p:nvSpPr>
          <p:spPr>
            <a:xfrm>
              <a:off x="5136160" y="1125791"/>
              <a:ext cx="1961266" cy="2850061"/>
            </a:xfrm>
            <a:prstGeom prst="rect">
              <a:avLst/>
            </a:prstGeom>
          </p:spPr>
          <p:txBody>
            <a:bodyPr>
              <a:prstTxWarp prst="textPlain"/>
            </a:bodyPr>
            <a:lstStyle/>
            <a:p>
              <a:pPr lvl="0" algn="ctr"/>
              <a:r>
                <a:rPr b="1" i="0">
                  <a:ln>
                    <a:noFill/>
                  </a:ln>
                  <a:solidFill>
                    <a:schemeClr val="lt1"/>
                  </a:solidFill>
                  <a:latin typeface="Happy Monkey"/>
                </a:rPr>
                <a:t>?</a:t>
              </a: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0" name="Shape 1500"/>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0" name="Shape 1180"/>
        <p:cNvGrpSpPr/>
        <p:nvPr/>
      </p:nvGrpSpPr>
      <p:grpSpPr>
        <a:xfrm>
          <a:off x="0" y="0"/>
          <a:ext cx="0" cy="0"/>
          <a:chOff x="0" y="0"/>
          <a:chExt cx="0" cy="0"/>
        </a:xfrm>
      </p:grpSpPr>
      <p:grpSp>
        <p:nvGrpSpPr>
          <p:cNvPr id="1181" name="Google Shape;1181;p28"/>
          <p:cNvGrpSpPr/>
          <p:nvPr/>
        </p:nvGrpSpPr>
        <p:grpSpPr>
          <a:xfrm>
            <a:off x="3947100" y="401925"/>
            <a:ext cx="4297800" cy="4297800"/>
            <a:chOff x="3947100" y="401925"/>
            <a:chExt cx="4297800" cy="4297800"/>
          </a:xfrm>
        </p:grpSpPr>
        <p:sp>
          <p:nvSpPr>
            <p:cNvPr id="1182" name="Google Shape;1182;p28"/>
            <p:cNvSpPr/>
            <p:nvPr/>
          </p:nvSpPr>
          <p:spPr>
            <a:xfrm>
              <a:off x="3947100" y="401925"/>
              <a:ext cx="4297800" cy="4297800"/>
            </a:xfrm>
            <a:prstGeom prst="ellipse">
              <a:avLst/>
            </a:prstGeom>
            <a:solidFill>
              <a:schemeClr val="accent1"/>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3" name="Google Shape;1183;p28"/>
            <p:cNvSpPr/>
            <p:nvPr/>
          </p:nvSpPr>
          <p:spPr>
            <a:xfrm>
              <a:off x="5136160" y="1125791"/>
              <a:ext cx="1961266" cy="2850061"/>
            </a:xfrm>
            <a:prstGeom prst="rect">
              <a:avLst/>
            </a:prstGeom>
          </p:spPr>
          <p:txBody>
            <a:bodyPr>
              <a:prstTxWarp prst="textPlain"/>
            </a:bodyPr>
            <a:lstStyle/>
            <a:p>
              <a:pPr lvl="0" algn="ctr"/>
              <a:r>
                <a:rPr b="1" i="0">
                  <a:ln>
                    <a:noFill/>
                  </a:ln>
                  <a:solidFill>
                    <a:schemeClr val="lt1"/>
                  </a:solidFill>
                  <a:latin typeface="Happy Monkey"/>
                </a:rPr>
                <a:t>?</a:t>
              </a:r>
            </a:p>
          </p:txBody>
        </p:sp>
      </p:grpSp>
      <p:grpSp>
        <p:nvGrpSpPr>
          <p:cNvPr id="1184" name="Google Shape;1184;p28"/>
          <p:cNvGrpSpPr/>
          <p:nvPr/>
        </p:nvGrpSpPr>
        <p:grpSpPr>
          <a:xfrm>
            <a:off x="8130996" y="5181450"/>
            <a:ext cx="3599700" cy="1231500"/>
            <a:chOff x="8130996" y="5181450"/>
            <a:chExt cx="3599700" cy="1231500"/>
          </a:xfrm>
        </p:grpSpPr>
        <p:sp>
          <p:nvSpPr>
            <p:cNvPr id="1185" name="Google Shape;1185;p28"/>
            <p:cNvSpPr/>
            <p:nvPr/>
          </p:nvSpPr>
          <p:spPr>
            <a:xfrm>
              <a:off x="8130996" y="5181450"/>
              <a:ext cx="3599700" cy="1231500"/>
            </a:xfrm>
            <a:prstGeom prst="roundRect">
              <a:avLst>
                <a:gd fmla="val 50000" name="adj"/>
              </a:avLst>
            </a:prstGeom>
            <a:solidFill>
              <a:schemeClr val="accent3"/>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6" name="Google Shape;1186;p28"/>
            <p:cNvSpPr/>
            <p:nvPr/>
          </p:nvSpPr>
          <p:spPr>
            <a:xfrm>
              <a:off x="9364137" y="5628269"/>
              <a:ext cx="1333784" cy="337847"/>
            </a:xfrm>
            <a:prstGeom prst="rect">
              <a:avLst/>
            </a:prstGeom>
          </p:spPr>
          <p:txBody>
            <a:bodyPr>
              <a:prstTxWarp prst="textPlain"/>
            </a:bodyPr>
            <a:lstStyle/>
            <a:p>
              <a:pPr lvl="0" algn="ctr"/>
              <a:r>
                <a:rPr b="1" i="0">
                  <a:ln>
                    <a:noFill/>
                  </a:ln>
                  <a:solidFill>
                    <a:schemeClr val="lt1"/>
                  </a:solidFill>
                  <a:latin typeface="Englebert"/>
                </a:rPr>
                <a:t>Clue #3</a:t>
              </a:r>
            </a:p>
          </p:txBody>
        </p:sp>
      </p:grpSp>
      <p:grpSp>
        <p:nvGrpSpPr>
          <p:cNvPr id="1187" name="Google Shape;1187;p28"/>
          <p:cNvGrpSpPr/>
          <p:nvPr/>
        </p:nvGrpSpPr>
        <p:grpSpPr>
          <a:xfrm>
            <a:off x="4316948" y="5181450"/>
            <a:ext cx="3599700" cy="1231500"/>
            <a:chOff x="4316948" y="5181450"/>
            <a:chExt cx="3599700" cy="1231500"/>
          </a:xfrm>
        </p:grpSpPr>
        <p:sp>
          <p:nvSpPr>
            <p:cNvPr id="1188" name="Google Shape;1188;p28"/>
            <p:cNvSpPr/>
            <p:nvPr/>
          </p:nvSpPr>
          <p:spPr>
            <a:xfrm>
              <a:off x="4316948" y="5181450"/>
              <a:ext cx="3599700" cy="1231500"/>
            </a:xfrm>
            <a:prstGeom prst="roundRect">
              <a:avLst>
                <a:gd fmla="val 50000" name="adj"/>
              </a:avLst>
            </a:prstGeom>
            <a:solidFill>
              <a:schemeClr val="accent2"/>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9" name="Google Shape;1189;p28"/>
            <p:cNvSpPr/>
            <p:nvPr/>
          </p:nvSpPr>
          <p:spPr>
            <a:xfrm>
              <a:off x="5459437" y="5646557"/>
              <a:ext cx="1314726" cy="339547"/>
            </a:xfrm>
            <a:prstGeom prst="rect">
              <a:avLst/>
            </a:prstGeom>
          </p:spPr>
          <p:txBody>
            <a:bodyPr>
              <a:prstTxWarp prst="textPlain"/>
            </a:bodyPr>
            <a:lstStyle/>
            <a:p>
              <a:pPr lvl="0" algn="ctr"/>
              <a:r>
                <a:rPr b="1" i="0">
                  <a:ln>
                    <a:noFill/>
                  </a:ln>
                  <a:solidFill>
                    <a:schemeClr val="lt1"/>
                  </a:solidFill>
                  <a:latin typeface="Englebert"/>
                </a:rPr>
                <a:t>Clue #2</a:t>
              </a:r>
            </a:p>
          </p:txBody>
        </p:sp>
      </p:grpSp>
      <p:grpSp>
        <p:nvGrpSpPr>
          <p:cNvPr id="1190" name="Google Shape;1190;p28"/>
          <p:cNvGrpSpPr/>
          <p:nvPr/>
        </p:nvGrpSpPr>
        <p:grpSpPr>
          <a:xfrm>
            <a:off x="502900" y="5181450"/>
            <a:ext cx="3599700" cy="1231500"/>
            <a:chOff x="502900" y="5181450"/>
            <a:chExt cx="3599700" cy="1231500"/>
          </a:xfrm>
        </p:grpSpPr>
        <p:sp>
          <p:nvSpPr>
            <p:cNvPr id="1191" name="Google Shape;1191;p28"/>
            <p:cNvSpPr/>
            <p:nvPr/>
          </p:nvSpPr>
          <p:spPr>
            <a:xfrm>
              <a:off x="502900" y="5181450"/>
              <a:ext cx="3599700" cy="1231500"/>
            </a:xfrm>
            <a:prstGeom prst="roundRect">
              <a:avLst>
                <a:gd fmla="val 50000" name="adj"/>
              </a:avLst>
            </a:prstGeom>
            <a:solidFill>
              <a:schemeClr val="accent4"/>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2" name="Google Shape;1192;p28"/>
            <p:cNvSpPr/>
            <p:nvPr/>
          </p:nvSpPr>
          <p:spPr>
            <a:xfrm>
              <a:off x="1736024" y="5648682"/>
              <a:ext cx="1133457" cy="335297"/>
            </a:xfrm>
            <a:prstGeom prst="rect">
              <a:avLst/>
            </a:prstGeom>
          </p:spPr>
          <p:txBody>
            <a:bodyPr>
              <a:prstTxWarp prst="textPlain"/>
            </a:bodyPr>
            <a:lstStyle/>
            <a:p>
              <a:pPr lvl="0" algn="ctr"/>
              <a:r>
                <a:rPr b="1" i="0">
                  <a:ln>
                    <a:noFill/>
                  </a:ln>
                  <a:solidFill>
                    <a:schemeClr val="lt1"/>
                  </a:solidFill>
                  <a:latin typeface="Englebert"/>
                </a:rPr>
                <a:t>Clue #1</a:t>
              </a: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6" name="Shape 1196"/>
        <p:cNvGrpSpPr/>
        <p:nvPr/>
      </p:nvGrpSpPr>
      <p:grpSpPr>
        <a:xfrm>
          <a:off x="0" y="0"/>
          <a:ext cx="0" cy="0"/>
          <a:chOff x="0" y="0"/>
          <a:chExt cx="0" cy="0"/>
        </a:xfrm>
      </p:grpSpPr>
      <p:grpSp>
        <p:nvGrpSpPr>
          <p:cNvPr id="1197" name="Google Shape;1197;p29"/>
          <p:cNvGrpSpPr/>
          <p:nvPr/>
        </p:nvGrpSpPr>
        <p:grpSpPr>
          <a:xfrm>
            <a:off x="8130996" y="5181450"/>
            <a:ext cx="3599700" cy="1231500"/>
            <a:chOff x="8130996" y="5181450"/>
            <a:chExt cx="3599700" cy="1231500"/>
          </a:xfrm>
        </p:grpSpPr>
        <p:sp>
          <p:nvSpPr>
            <p:cNvPr id="1198" name="Google Shape;1198;p29"/>
            <p:cNvSpPr/>
            <p:nvPr/>
          </p:nvSpPr>
          <p:spPr>
            <a:xfrm>
              <a:off x="8130996" y="5181450"/>
              <a:ext cx="3599700" cy="1231500"/>
            </a:xfrm>
            <a:prstGeom prst="roundRect">
              <a:avLst>
                <a:gd fmla="val 50000" name="adj"/>
              </a:avLst>
            </a:prstGeom>
            <a:solidFill>
              <a:schemeClr val="accent3"/>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9" name="Google Shape;1199;p29"/>
            <p:cNvSpPr/>
            <p:nvPr/>
          </p:nvSpPr>
          <p:spPr>
            <a:xfrm>
              <a:off x="9364137" y="5628269"/>
              <a:ext cx="1333784" cy="337847"/>
            </a:xfrm>
            <a:prstGeom prst="rect">
              <a:avLst/>
            </a:prstGeom>
          </p:spPr>
          <p:txBody>
            <a:bodyPr>
              <a:prstTxWarp prst="textPlain"/>
            </a:bodyPr>
            <a:lstStyle/>
            <a:p>
              <a:pPr lvl="0" algn="ctr"/>
              <a:r>
                <a:rPr b="1" i="0">
                  <a:ln>
                    <a:noFill/>
                  </a:ln>
                  <a:solidFill>
                    <a:schemeClr val="lt1"/>
                  </a:solidFill>
                  <a:latin typeface="Englebert"/>
                </a:rPr>
                <a:t>Clue #3</a:t>
              </a:r>
            </a:p>
          </p:txBody>
        </p:sp>
      </p:grpSp>
      <p:grpSp>
        <p:nvGrpSpPr>
          <p:cNvPr id="1200" name="Google Shape;1200;p29"/>
          <p:cNvGrpSpPr/>
          <p:nvPr/>
        </p:nvGrpSpPr>
        <p:grpSpPr>
          <a:xfrm>
            <a:off x="4316948" y="5181450"/>
            <a:ext cx="3599700" cy="1231500"/>
            <a:chOff x="4316948" y="5181450"/>
            <a:chExt cx="3599700" cy="1231500"/>
          </a:xfrm>
        </p:grpSpPr>
        <p:sp>
          <p:nvSpPr>
            <p:cNvPr id="1201" name="Google Shape;1201;p29"/>
            <p:cNvSpPr/>
            <p:nvPr/>
          </p:nvSpPr>
          <p:spPr>
            <a:xfrm>
              <a:off x="4316948" y="5181450"/>
              <a:ext cx="3599700" cy="1231500"/>
            </a:xfrm>
            <a:prstGeom prst="roundRect">
              <a:avLst>
                <a:gd fmla="val 50000" name="adj"/>
              </a:avLst>
            </a:prstGeom>
            <a:solidFill>
              <a:schemeClr val="accent2"/>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2" name="Google Shape;1202;p29"/>
            <p:cNvSpPr/>
            <p:nvPr/>
          </p:nvSpPr>
          <p:spPr>
            <a:xfrm>
              <a:off x="5459437" y="5646557"/>
              <a:ext cx="1314726" cy="339547"/>
            </a:xfrm>
            <a:prstGeom prst="rect">
              <a:avLst/>
            </a:prstGeom>
          </p:spPr>
          <p:txBody>
            <a:bodyPr>
              <a:prstTxWarp prst="textPlain"/>
            </a:bodyPr>
            <a:lstStyle/>
            <a:p>
              <a:pPr lvl="0" algn="ctr"/>
              <a:r>
                <a:rPr b="1" i="0">
                  <a:ln>
                    <a:noFill/>
                  </a:ln>
                  <a:solidFill>
                    <a:schemeClr val="lt1"/>
                  </a:solidFill>
                  <a:latin typeface="Englebert"/>
                </a:rPr>
                <a:t>Clue #2</a:t>
              </a:r>
            </a:p>
          </p:txBody>
        </p:sp>
      </p:grpSp>
      <p:grpSp>
        <p:nvGrpSpPr>
          <p:cNvPr id="1203" name="Google Shape;1203;p29"/>
          <p:cNvGrpSpPr/>
          <p:nvPr/>
        </p:nvGrpSpPr>
        <p:grpSpPr>
          <a:xfrm>
            <a:off x="502900" y="5181450"/>
            <a:ext cx="3599700" cy="1231500"/>
            <a:chOff x="502900" y="5181450"/>
            <a:chExt cx="3599700" cy="1231500"/>
          </a:xfrm>
        </p:grpSpPr>
        <p:sp>
          <p:nvSpPr>
            <p:cNvPr id="1204" name="Google Shape;1204;p29"/>
            <p:cNvSpPr/>
            <p:nvPr/>
          </p:nvSpPr>
          <p:spPr>
            <a:xfrm>
              <a:off x="502900" y="5181450"/>
              <a:ext cx="3599700" cy="1231500"/>
            </a:xfrm>
            <a:prstGeom prst="roundRect">
              <a:avLst>
                <a:gd fmla="val 50000" name="adj"/>
              </a:avLst>
            </a:prstGeom>
            <a:solidFill>
              <a:schemeClr val="accent4"/>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5" name="Google Shape;1205;p29"/>
            <p:cNvSpPr/>
            <p:nvPr/>
          </p:nvSpPr>
          <p:spPr>
            <a:xfrm>
              <a:off x="1736024" y="5648682"/>
              <a:ext cx="1133457" cy="335297"/>
            </a:xfrm>
            <a:prstGeom prst="rect">
              <a:avLst/>
            </a:prstGeom>
          </p:spPr>
          <p:txBody>
            <a:bodyPr>
              <a:prstTxWarp prst="textPlain"/>
            </a:bodyPr>
            <a:lstStyle/>
            <a:p>
              <a:pPr lvl="0" algn="ctr"/>
              <a:r>
                <a:rPr b="1" i="0">
                  <a:ln>
                    <a:noFill/>
                  </a:ln>
                  <a:solidFill>
                    <a:schemeClr val="lt1"/>
                  </a:solidFill>
                  <a:latin typeface="Englebert"/>
                </a:rPr>
                <a:t>Clue #1</a:t>
              </a:r>
            </a:p>
          </p:txBody>
        </p:sp>
      </p:grpSp>
      <p:grpSp>
        <p:nvGrpSpPr>
          <p:cNvPr id="1206" name="Google Shape;1206;p29"/>
          <p:cNvGrpSpPr/>
          <p:nvPr/>
        </p:nvGrpSpPr>
        <p:grpSpPr>
          <a:xfrm>
            <a:off x="3947100" y="401925"/>
            <a:ext cx="4297800" cy="4297800"/>
            <a:chOff x="3947100" y="401925"/>
            <a:chExt cx="4297800" cy="4297800"/>
          </a:xfrm>
        </p:grpSpPr>
        <p:sp>
          <p:nvSpPr>
            <p:cNvPr id="1207" name="Google Shape;1207;p29"/>
            <p:cNvSpPr/>
            <p:nvPr/>
          </p:nvSpPr>
          <p:spPr>
            <a:xfrm>
              <a:off x="3947100" y="401925"/>
              <a:ext cx="4297800" cy="4297800"/>
            </a:xfrm>
            <a:prstGeom prst="ellipse">
              <a:avLst/>
            </a:prstGeom>
            <a:solidFill>
              <a:schemeClr val="accent1"/>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8" name="Google Shape;1208;p29"/>
            <p:cNvSpPr/>
            <p:nvPr/>
          </p:nvSpPr>
          <p:spPr>
            <a:xfrm>
              <a:off x="5136160" y="1125791"/>
              <a:ext cx="1961266" cy="2850061"/>
            </a:xfrm>
            <a:prstGeom prst="rect">
              <a:avLst/>
            </a:prstGeom>
          </p:spPr>
          <p:txBody>
            <a:bodyPr>
              <a:prstTxWarp prst="textPlain"/>
            </a:bodyPr>
            <a:lstStyle/>
            <a:p>
              <a:pPr lvl="0" algn="ctr"/>
              <a:r>
                <a:rPr b="1" i="0">
                  <a:ln>
                    <a:noFill/>
                  </a:ln>
                  <a:solidFill>
                    <a:schemeClr val="lt1"/>
                  </a:solidFill>
                  <a:latin typeface="Happy Monkey"/>
                </a:rPr>
                <a:t>?</a:t>
              </a: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2" name="Shape 1212"/>
        <p:cNvGrpSpPr/>
        <p:nvPr/>
      </p:nvGrpSpPr>
      <p:grpSpPr>
        <a:xfrm>
          <a:off x="0" y="0"/>
          <a:ext cx="0" cy="0"/>
          <a:chOff x="0" y="0"/>
          <a:chExt cx="0" cy="0"/>
        </a:xfrm>
      </p:grpSpPr>
      <p:grpSp>
        <p:nvGrpSpPr>
          <p:cNvPr id="1213" name="Google Shape;1213;p30"/>
          <p:cNvGrpSpPr/>
          <p:nvPr/>
        </p:nvGrpSpPr>
        <p:grpSpPr>
          <a:xfrm>
            <a:off x="8130996" y="5181450"/>
            <a:ext cx="3599700" cy="1231500"/>
            <a:chOff x="8130996" y="5181450"/>
            <a:chExt cx="3599700" cy="1231500"/>
          </a:xfrm>
        </p:grpSpPr>
        <p:sp>
          <p:nvSpPr>
            <p:cNvPr id="1214" name="Google Shape;1214;p30"/>
            <p:cNvSpPr/>
            <p:nvPr/>
          </p:nvSpPr>
          <p:spPr>
            <a:xfrm>
              <a:off x="8130996" y="5181450"/>
              <a:ext cx="3599700" cy="1231500"/>
            </a:xfrm>
            <a:prstGeom prst="roundRect">
              <a:avLst>
                <a:gd fmla="val 50000" name="adj"/>
              </a:avLst>
            </a:prstGeom>
            <a:solidFill>
              <a:schemeClr val="accent3"/>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5" name="Google Shape;1215;p30"/>
            <p:cNvSpPr/>
            <p:nvPr/>
          </p:nvSpPr>
          <p:spPr>
            <a:xfrm>
              <a:off x="9364137" y="5628269"/>
              <a:ext cx="1333784" cy="337847"/>
            </a:xfrm>
            <a:prstGeom prst="rect">
              <a:avLst/>
            </a:prstGeom>
          </p:spPr>
          <p:txBody>
            <a:bodyPr>
              <a:prstTxWarp prst="textPlain"/>
            </a:bodyPr>
            <a:lstStyle/>
            <a:p>
              <a:pPr lvl="0" algn="ctr"/>
              <a:r>
                <a:rPr b="1" i="0">
                  <a:ln>
                    <a:noFill/>
                  </a:ln>
                  <a:solidFill>
                    <a:schemeClr val="lt1"/>
                  </a:solidFill>
                  <a:latin typeface="Englebert"/>
                </a:rPr>
                <a:t>Clue #3</a:t>
              </a:r>
            </a:p>
          </p:txBody>
        </p:sp>
      </p:grpSp>
      <p:grpSp>
        <p:nvGrpSpPr>
          <p:cNvPr id="1216" name="Google Shape;1216;p30"/>
          <p:cNvGrpSpPr/>
          <p:nvPr/>
        </p:nvGrpSpPr>
        <p:grpSpPr>
          <a:xfrm>
            <a:off x="4316948" y="5181450"/>
            <a:ext cx="3599700" cy="1231500"/>
            <a:chOff x="4316948" y="5181450"/>
            <a:chExt cx="3599700" cy="1231500"/>
          </a:xfrm>
        </p:grpSpPr>
        <p:sp>
          <p:nvSpPr>
            <p:cNvPr id="1217" name="Google Shape;1217;p30"/>
            <p:cNvSpPr/>
            <p:nvPr/>
          </p:nvSpPr>
          <p:spPr>
            <a:xfrm>
              <a:off x="4316948" y="5181450"/>
              <a:ext cx="3599700" cy="1231500"/>
            </a:xfrm>
            <a:prstGeom prst="roundRect">
              <a:avLst>
                <a:gd fmla="val 50000" name="adj"/>
              </a:avLst>
            </a:prstGeom>
            <a:solidFill>
              <a:schemeClr val="accent2"/>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8" name="Google Shape;1218;p30"/>
            <p:cNvSpPr/>
            <p:nvPr/>
          </p:nvSpPr>
          <p:spPr>
            <a:xfrm>
              <a:off x="5459437" y="5646557"/>
              <a:ext cx="1314726" cy="339547"/>
            </a:xfrm>
            <a:prstGeom prst="rect">
              <a:avLst/>
            </a:prstGeom>
          </p:spPr>
          <p:txBody>
            <a:bodyPr>
              <a:prstTxWarp prst="textPlain"/>
            </a:bodyPr>
            <a:lstStyle/>
            <a:p>
              <a:pPr lvl="0" algn="ctr"/>
              <a:r>
                <a:rPr b="1" i="0">
                  <a:ln>
                    <a:noFill/>
                  </a:ln>
                  <a:solidFill>
                    <a:schemeClr val="lt1"/>
                  </a:solidFill>
                  <a:latin typeface="Englebert"/>
                </a:rPr>
                <a:t>Clue #2</a:t>
              </a:r>
            </a:p>
          </p:txBody>
        </p:sp>
      </p:grpSp>
      <p:grpSp>
        <p:nvGrpSpPr>
          <p:cNvPr id="1219" name="Google Shape;1219;p30"/>
          <p:cNvGrpSpPr/>
          <p:nvPr/>
        </p:nvGrpSpPr>
        <p:grpSpPr>
          <a:xfrm>
            <a:off x="502900" y="5181450"/>
            <a:ext cx="3599700" cy="1231500"/>
            <a:chOff x="502900" y="5181450"/>
            <a:chExt cx="3599700" cy="1231500"/>
          </a:xfrm>
        </p:grpSpPr>
        <p:sp>
          <p:nvSpPr>
            <p:cNvPr id="1220" name="Google Shape;1220;p30"/>
            <p:cNvSpPr/>
            <p:nvPr/>
          </p:nvSpPr>
          <p:spPr>
            <a:xfrm>
              <a:off x="502900" y="5181450"/>
              <a:ext cx="3599700" cy="1231500"/>
            </a:xfrm>
            <a:prstGeom prst="roundRect">
              <a:avLst>
                <a:gd fmla="val 50000" name="adj"/>
              </a:avLst>
            </a:prstGeom>
            <a:solidFill>
              <a:schemeClr val="accent4"/>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1" name="Google Shape;1221;p30"/>
            <p:cNvSpPr/>
            <p:nvPr/>
          </p:nvSpPr>
          <p:spPr>
            <a:xfrm>
              <a:off x="1736024" y="5648682"/>
              <a:ext cx="1133457" cy="335297"/>
            </a:xfrm>
            <a:prstGeom prst="rect">
              <a:avLst/>
            </a:prstGeom>
          </p:spPr>
          <p:txBody>
            <a:bodyPr>
              <a:prstTxWarp prst="textPlain"/>
            </a:bodyPr>
            <a:lstStyle/>
            <a:p>
              <a:pPr lvl="0" algn="ctr"/>
              <a:r>
                <a:rPr b="1" i="0">
                  <a:ln>
                    <a:noFill/>
                  </a:ln>
                  <a:solidFill>
                    <a:schemeClr val="lt1"/>
                  </a:solidFill>
                  <a:latin typeface="Englebert"/>
                </a:rPr>
                <a:t>Clue #1</a:t>
              </a:r>
            </a:p>
          </p:txBody>
        </p:sp>
      </p:grpSp>
      <p:grpSp>
        <p:nvGrpSpPr>
          <p:cNvPr id="1222" name="Google Shape;1222;p30"/>
          <p:cNvGrpSpPr/>
          <p:nvPr/>
        </p:nvGrpSpPr>
        <p:grpSpPr>
          <a:xfrm>
            <a:off x="3947100" y="401925"/>
            <a:ext cx="4297800" cy="4297800"/>
            <a:chOff x="3947100" y="401925"/>
            <a:chExt cx="4297800" cy="4297800"/>
          </a:xfrm>
        </p:grpSpPr>
        <p:sp>
          <p:nvSpPr>
            <p:cNvPr id="1223" name="Google Shape;1223;p30"/>
            <p:cNvSpPr/>
            <p:nvPr/>
          </p:nvSpPr>
          <p:spPr>
            <a:xfrm>
              <a:off x="3947100" y="401925"/>
              <a:ext cx="4297800" cy="4297800"/>
            </a:xfrm>
            <a:prstGeom prst="ellipse">
              <a:avLst/>
            </a:prstGeom>
            <a:solidFill>
              <a:schemeClr val="accent1"/>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4" name="Google Shape;1224;p30"/>
            <p:cNvSpPr/>
            <p:nvPr/>
          </p:nvSpPr>
          <p:spPr>
            <a:xfrm>
              <a:off x="5136160" y="1125791"/>
              <a:ext cx="1961266" cy="2850061"/>
            </a:xfrm>
            <a:prstGeom prst="rect">
              <a:avLst/>
            </a:prstGeom>
          </p:spPr>
          <p:txBody>
            <a:bodyPr>
              <a:prstTxWarp prst="textPlain"/>
            </a:bodyPr>
            <a:lstStyle/>
            <a:p>
              <a:pPr lvl="0" algn="ctr"/>
              <a:r>
                <a:rPr b="1" i="0">
                  <a:ln>
                    <a:noFill/>
                  </a:ln>
                  <a:solidFill>
                    <a:schemeClr val="lt1"/>
                  </a:solidFill>
                  <a:latin typeface="Happy Monkey"/>
                </a:rPr>
                <a:t>?</a:t>
              </a: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8" name="Shape 1228"/>
        <p:cNvGrpSpPr/>
        <p:nvPr/>
      </p:nvGrpSpPr>
      <p:grpSpPr>
        <a:xfrm>
          <a:off x="0" y="0"/>
          <a:ext cx="0" cy="0"/>
          <a:chOff x="0" y="0"/>
          <a:chExt cx="0" cy="0"/>
        </a:xfrm>
      </p:grpSpPr>
      <p:grpSp>
        <p:nvGrpSpPr>
          <p:cNvPr id="1229" name="Google Shape;1229;p31"/>
          <p:cNvGrpSpPr/>
          <p:nvPr/>
        </p:nvGrpSpPr>
        <p:grpSpPr>
          <a:xfrm>
            <a:off x="8130996" y="5181450"/>
            <a:ext cx="3599700" cy="1231500"/>
            <a:chOff x="8130996" y="5181450"/>
            <a:chExt cx="3599700" cy="1231500"/>
          </a:xfrm>
        </p:grpSpPr>
        <p:sp>
          <p:nvSpPr>
            <p:cNvPr id="1230" name="Google Shape;1230;p31"/>
            <p:cNvSpPr/>
            <p:nvPr/>
          </p:nvSpPr>
          <p:spPr>
            <a:xfrm>
              <a:off x="8130996" y="5181450"/>
              <a:ext cx="3599700" cy="1231500"/>
            </a:xfrm>
            <a:prstGeom prst="roundRect">
              <a:avLst>
                <a:gd fmla="val 50000" name="adj"/>
              </a:avLst>
            </a:prstGeom>
            <a:solidFill>
              <a:schemeClr val="accent3"/>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1" name="Google Shape;1231;p31"/>
            <p:cNvSpPr/>
            <p:nvPr/>
          </p:nvSpPr>
          <p:spPr>
            <a:xfrm>
              <a:off x="9364137" y="5628269"/>
              <a:ext cx="1333784" cy="337847"/>
            </a:xfrm>
            <a:prstGeom prst="rect">
              <a:avLst/>
            </a:prstGeom>
          </p:spPr>
          <p:txBody>
            <a:bodyPr>
              <a:prstTxWarp prst="textPlain"/>
            </a:bodyPr>
            <a:lstStyle/>
            <a:p>
              <a:pPr lvl="0" algn="ctr"/>
              <a:r>
                <a:rPr b="1" i="0">
                  <a:ln>
                    <a:noFill/>
                  </a:ln>
                  <a:solidFill>
                    <a:schemeClr val="lt1"/>
                  </a:solidFill>
                  <a:latin typeface="Englebert"/>
                </a:rPr>
                <a:t>Clue #3</a:t>
              </a:r>
            </a:p>
          </p:txBody>
        </p:sp>
      </p:grpSp>
      <p:grpSp>
        <p:nvGrpSpPr>
          <p:cNvPr id="1232" name="Google Shape;1232;p31"/>
          <p:cNvGrpSpPr/>
          <p:nvPr/>
        </p:nvGrpSpPr>
        <p:grpSpPr>
          <a:xfrm>
            <a:off x="4316948" y="5181450"/>
            <a:ext cx="3599700" cy="1231500"/>
            <a:chOff x="4316948" y="5181450"/>
            <a:chExt cx="3599700" cy="1231500"/>
          </a:xfrm>
        </p:grpSpPr>
        <p:sp>
          <p:nvSpPr>
            <p:cNvPr id="1233" name="Google Shape;1233;p31"/>
            <p:cNvSpPr/>
            <p:nvPr/>
          </p:nvSpPr>
          <p:spPr>
            <a:xfrm>
              <a:off x="4316948" y="5181450"/>
              <a:ext cx="3599700" cy="1231500"/>
            </a:xfrm>
            <a:prstGeom prst="roundRect">
              <a:avLst>
                <a:gd fmla="val 50000" name="adj"/>
              </a:avLst>
            </a:prstGeom>
            <a:solidFill>
              <a:schemeClr val="accent2"/>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4" name="Google Shape;1234;p31"/>
            <p:cNvSpPr/>
            <p:nvPr/>
          </p:nvSpPr>
          <p:spPr>
            <a:xfrm>
              <a:off x="5459437" y="5646557"/>
              <a:ext cx="1314726" cy="339547"/>
            </a:xfrm>
            <a:prstGeom prst="rect">
              <a:avLst/>
            </a:prstGeom>
          </p:spPr>
          <p:txBody>
            <a:bodyPr>
              <a:prstTxWarp prst="textPlain"/>
            </a:bodyPr>
            <a:lstStyle/>
            <a:p>
              <a:pPr lvl="0" algn="ctr"/>
              <a:r>
                <a:rPr b="1" i="0">
                  <a:ln>
                    <a:noFill/>
                  </a:ln>
                  <a:solidFill>
                    <a:schemeClr val="lt1"/>
                  </a:solidFill>
                  <a:latin typeface="Englebert"/>
                </a:rPr>
                <a:t>Clue #2</a:t>
              </a:r>
            </a:p>
          </p:txBody>
        </p:sp>
      </p:grpSp>
      <p:grpSp>
        <p:nvGrpSpPr>
          <p:cNvPr id="1235" name="Google Shape;1235;p31"/>
          <p:cNvGrpSpPr/>
          <p:nvPr/>
        </p:nvGrpSpPr>
        <p:grpSpPr>
          <a:xfrm>
            <a:off x="502900" y="5181450"/>
            <a:ext cx="3599700" cy="1231500"/>
            <a:chOff x="502900" y="5181450"/>
            <a:chExt cx="3599700" cy="1231500"/>
          </a:xfrm>
        </p:grpSpPr>
        <p:sp>
          <p:nvSpPr>
            <p:cNvPr id="1236" name="Google Shape;1236;p31"/>
            <p:cNvSpPr/>
            <p:nvPr/>
          </p:nvSpPr>
          <p:spPr>
            <a:xfrm>
              <a:off x="502900" y="5181450"/>
              <a:ext cx="3599700" cy="1231500"/>
            </a:xfrm>
            <a:prstGeom prst="roundRect">
              <a:avLst>
                <a:gd fmla="val 50000" name="adj"/>
              </a:avLst>
            </a:prstGeom>
            <a:solidFill>
              <a:schemeClr val="accent4"/>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7" name="Google Shape;1237;p31"/>
            <p:cNvSpPr/>
            <p:nvPr/>
          </p:nvSpPr>
          <p:spPr>
            <a:xfrm>
              <a:off x="1736024" y="5648682"/>
              <a:ext cx="1133457" cy="335297"/>
            </a:xfrm>
            <a:prstGeom prst="rect">
              <a:avLst/>
            </a:prstGeom>
          </p:spPr>
          <p:txBody>
            <a:bodyPr>
              <a:prstTxWarp prst="textPlain"/>
            </a:bodyPr>
            <a:lstStyle/>
            <a:p>
              <a:pPr lvl="0" algn="ctr"/>
              <a:r>
                <a:rPr b="1" i="0">
                  <a:ln>
                    <a:noFill/>
                  </a:ln>
                  <a:solidFill>
                    <a:schemeClr val="lt1"/>
                  </a:solidFill>
                  <a:latin typeface="Englebert"/>
                </a:rPr>
                <a:t>Clue #1</a:t>
              </a:r>
            </a:p>
          </p:txBody>
        </p:sp>
      </p:grpSp>
      <p:grpSp>
        <p:nvGrpSpPr>
          <p:cNvPr id="1238" name="Google Shape;1238;p31"/>
          <p:cNvGrpSpPr/>
          <p:nvPr/>
        </p:nvGrpSpPr>
        <p:grpSpPr>
          <a:xfrm>
            <a:off x="3947100" y="401925"/>
            <a:ext cx="4297800" cy="4297800"/>
            <a:chOff x="3947100" y="401925"/>
            <a:chExt cx="4297800" cy="4297800"/>
          </a:xfrm>
        </p:grpSpPr>
        <p:sp>
          <p:nvSpPr>
            <p:cNvPr id="1239" name="Google Shape;1239;p31"/>
            <p:cNvSpPr/>
            <p:nvPr/>
          </p:nvSpPr>
          <p:spPr>
            <a:xfrm>
              <a:off x="3947100" y="401925"/>
              <a:ext cx="4297800" cy="4297800"/>
            </a:xfrm>
            <a:prstGeom prst="ellipse">
              <a:avLst/>
            </a:prstGeom>
            <a:solidFill>
              <a:schemeClr val="accent1"/>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0" name="Google Shape;1240;p31"/>
            <p:cNvSpPr/>
            <p:nvPr/>
          </p:nvSpPr>
          <p:spPr>
            <a:xfrm>
              <a:off x="5136160" y="1125791"/>
              <a:ext cx="1961266" cy="2850061"/>
            </a:xfrm>
            <a:prstGeom prst="rect">
              <a:avLst/>
            </a:prstGeom>
          </p:spPr>
          <p:txBody>
            <a:bodyPr>
              <a:prstTxWarp prst="textPlain"/>
            </a:bodyPr>
            <a:lstStyle/>
            <a:p>
              <a:pPr lvl="0" algn="ctr"/>
              <a:r>
                <a:rPr b="1" i="0">
                  <a:ln>
                    <a:noFill/>
                  </a:ln>
                  <a:solidFill>
                    <a:schemeClr val="lt1"/>
                  </a:solidFill>
                  <a:latin typeface="Happy Monkey"/>
                </a:rPr>
                <a:t>?</a:t>
              </a: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4" name="Shape 1244"/>
        <p:cNvGrpSpPr/>
        <p:nvPr/>
      </p:nvGrpSpPr>
      <p:grpSpPr>
        <a:xfrm>
          <a:off x="0" y="0"/>
          <a:ext cx="0" cy="0"/>
          <a:chOff x="0" y="0"/>
          <a:chExt cx="0" cy="0"/>
        </a:xfrm>
      </p:grpSpPr>
      <p:grpSp>
        <p:nvGrpSpPr>
          <p:cNvPr id="1245" name="Google Shape;1245;p32"/>
          <p:cNvGrpSpPr/>
          <p:nvPr/>
        </p:nvGrpSpPr>
        <p:grpSpPr>
          <a:xfrm>
            <a:off x="8130996" y="5181450"/>
            <a:ext cx="3599700" cy="1231500"/>
            <a:chOff x="8130996" y="5181450"/>
            <a:chExt cx="3599700" cy="1231500"/>
          </a:xfrm>
        </p:grpSpPr>
        <p:sp>
          <p:nvSpPr>
            <p:cNvPr id="1246" name="Google Shape;1246;p32"/>
            <p:cNvSpPr/>
            <p:nvPr/>
          </p:nvSpPr>
          <p:spPr>
            <a:xfrm>
              <a:off x="8130996" y="5181450"/>
              <a:ext cx="3599700" cy="1231500"/>
            </a:xfrm>
            <a:prstGeom prst="roundRect">
              <a:avLst>
                <a:gd fmla="val 50000" name="adj"/>
              </a:avLst>
            </a:prstGeom>
            <a:solidFill>
              <a:schemeClr val="accent3"/>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7" name="Google Shape;1247;p32"/>
            <p:cNvSpPr/>
            <p:nvPr/>
          </p:nvSpPr>
          <p:spPr>
            <a:xfrm>
              <a:off x="9364137" y="5628269"/>
              <a:ext cx="1333784" cy="337847"/>
            </a:xfrm>
            <a:prstGeom prst="rect">
              <a:avLst/>
            </a:prstGeom>
          </p:spPr>
          <p:txBody>
            <a:bodyPr>
              <a:prstTxWarp prst="textPlain"/>
            </a:bodyPr>
            <a:lstStyle/>
            <a:p>
              <a:pPr lvl="0" algn="ctr"/>
              <a:r>
                <a:rPr b="1" i="0">
                  <a:ln>
                    <a:noFill/>
                  </a:ln>
                  <a:solidFill>
                    <a:schemeClr val="lt1"/>
                  </a:solidFill>
                  <a:latin typeface="Englebert"/>
                </a:rPr>
                <a:t>Clue #3</a:t>
              </a:r>
            </a:p>
          </p:txBody>
        </p:sp>
      </p:grpSp>
      <p:grpSp>
        <p:nvGrpSpPr>
          <p:cNvPr id="1248" name="Google Shape;1248;p32"/>
          <p:cNvGrpSpPr/>
          <p:nvPr/>
        </p:nvGrpSpPr>
        <p:grpSpPr>
          <a:xfrm>
            <a:off x="4316948" y="5181450"/>
            <a:ext cx="3599700" cy="1231500"/>
            <a:chOff x="4316948" y="5181450"/>
            <a:chExt cx="3599700" cy="1231500"/>
          </a:xfrm>
        </p:grpSpPr>
        <p:sp>
          <p:nvSpPr>
            <p:cNvPr id="1249" name="Google Shape;1249;p32"/>
            <p:cNvSpPr/>
            <p:nvPr/>
          </p:nvSpPr>
          <p:spPr>
            <a:xfrm>
              <a:off x="4316948" y="5181450"/>
              <a:ext cx="3599700" cy="1231500"/>
            </a:xfrm>
            <a:prstGeom prst="roundRect">
              <a:avLst>
                <a:gd fmla="val 50000" name="adj"/>
              </a:avLst>
            </a:prstGeom>
            <a:solidFill>
              <a:schemeClr val="accent2"/>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0" name="Google Shape;1250;p32"/>
            <p:cNvSpPr/>
            <p:nvPr/>
          </p:nvSpPr>
          <p:spPr>
            <a:xfrm>
              <a:off x="5459437" y="5646557"/>
              <a:ext cx="1314726" cy="339547"/>
            </a:xfrm>
            <a:prstGeom prst="rect">
              <a:avLst/>
            </a:prstGeom>
          </p:spPr>
          <p:txBody>
            <a:bodyPr>
              <a:prstTxWarp prst="textPlain"/>
            </a:bodyPr>
            <a:lstStyle/>
            <a:p>
              <a:pPr lvl="0" algn="ctr"/>
              <a:r>
                <a:rPr b="1" i="0">
                  <a:ln>
                    <a:noFill/>
                  </a:ln>
                  <a:solidFill>
                    <a:schemeClr val="lt1"/>
                  </a:solidFill>
                  <a:latin typeface="Englebert"/>
                </a:rPr>
                <a:t>Clue #2</a:t>
              </a:r>
            </a:p>
          </p:txBody>
        </p:sp>
      </p:grpSp>
      <p:grpSp>
        <p:nvGrpSpPr>
          <p:cNvPr id="1251" name="Google Shape;1251;p32"/>
          <p:cNvGrpSpPr/>
          <p:nvPr/>
        </p:nvGrpSpPr>
        <p:grpSpPr>
          <a:xfrm>
            <a:off x="502900" y="5181450"/>
            <a:ext cx="3599700" cy="1231500"/>
            <a:chOff x="502900" y="5181450"/>
            <a:chExt cx="3599700" cy="1231500"/>
          </a:xfrm>
        </p:grpSpPr>
        <p:sp>
          <p:nvSpPr>
            <p:cNvPr id="1252" name="Google Shape;1252;p32"/>
            <p:cNvSpPr/>
            <p:nvPr/>
          </p:nvSpPr>
          <p:spPr>
            <a:xfrm>
              <a:off x="502900" y="5181450"/>
              <a:ext cx="3599700" cy="1231500"/>
            </a:xfrm>
            <a:prstGeom prst="roundRect">
              <a:avLst>
                <a:gd fmla="val 50000" name="adj"/>
              </a:avLst>
            </a:prstGeom>
            <a:solidFill>
              <a:schemeClr val="accent4"/>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3" name="Google Shape;1253;p32"/>
            <p:cNvSpPr/>
            <p:nvPr/>
          </p:nvSpPr>
          <p:spPr>
            <a:xfrm>
              <a:off x="1736024" y="5648682"/>
              <a:ext cx="1133457" cy="335297"/>
            </a:xfrm>
            <a:prstGeom prst="rect">
              <a:avLst/>
            </a:prstGeom>
          </p:spPr>
          <p:txBody>
            <a:bodyPr>
              <a:prstTxWarp prst="textPlain"/>
            </a:bodyPr>
            <a:lstStyle/>
            <a:p>
              <a:pPr lvl="0" algn="ctr"/>
              <a:r>
                <a:rPr b="1" i="0">
                  <a:ln>
                    <a:noFill/>
                  </a:ln>
                  <a:solidFill>
                    <a:schemeClr val="lt1"/>
                  </a:solidFill>
                  <a:latin typeface="Englebert"/>
                </a:rPr>
                <a:t>Clue #1</a:t>
              </a:r>
            </a:p>
          </p:txBody>
        </p:sp>
      </p:grpSp>
      <p:grpSp>
        <p:nvGrpSpPr>
          <p:cNvPr id="1254" name="Google Shape;1254;p32"/>
          <p:cNvGrpSpPr/>
          <p:nvPr/>
        </p:nvGrpSpPr>
        <p:grpSpPr>
          <a:xfrm>
            <a:off x="3947100" y="401925"/>
            <a:ext cx="4297800" cy="4297800"/>
            <a:chOff x="3947100" y="401925"/>
            <a:chExt cx="4297800" cy="4297800"/>
          </a:xfrm>
        </p:grpSpPr>
        <p:sp>
          <p:nvSpPr>
            <p:cNvPr id="1255" name="Google Shape;1255;p32"/>
            <p:cNvSpPr/>
            <p:nvPr/>
          </p:nvSpPr>
          <p:spPr>
            <a:xfrm>
              <a:off x="3947100" y="401925"/>
              <a:ext cx="4297800" cy="4297800"/>
            </a:xfrm>
            <a:prstGeom prst="ellipse">
              <a:avLst/>
            </a:prstGeom>
            <a:solidFill>
              <a:schemeClr val="accent1"/>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6" name="Google Shape;1256;p32"/>
            <p:cNvSpPr/>
            <p:nvPr/>
          </p:nvSpPr>
          <p:spPr>
            <a:xfrm>
              <a:off x="5136160" y="1125791"/>
              <a:ext cx="1961266" cy="2850061"/>
            </a:xfrm>
            <a:prstGeom prst="rect">
              <a:avLst/>
            </a:prstGeom>
          </p:spPr>
          <p:txBody>
            <a:bodyPr>
              <a:prstTxWarp prst="textPlain"/>
            </a:bodyPr>
            <a:lstStyle/>
            <a:p>
              <a:pPr lvl="0" algn="ctr"/>
              <a:r>
                <a:rPr b="1" i="0">
                  <a:ln>
                    <a:noFill/>
                  </a:ln>
                  <a:solidFill>
                    <a:schemeClr val="lt1"/>
                  </a:solidFill>
                  <a:latin typeface="Happy Monkey"/>
                </a:rPr>
                <a:t>?</a:t>
              </a: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0" name="Shape 1260"/>
        <p:cNvGrpSpPr/>
        <p:nvPr/>
      </p:nvGrpSpPr>
      <p:grpSpPr>
        <a:xfrm>
          <a:off x="0" y="0"/>
          <a:ext cx="0" cy="0"/>
          <a:chOff x="0" y="0"/>
          <a:chExt cx="0" cy="0"/>
        </a:xfrm>
      </p:grpSpPr>
      <p:grpSp>
        <p:nvGrpSpPr>
          <p:cNvPr id="1261" name="Google Shape;1261;p33"/>
          <p:cNvGrpSpPr/>
          <p:nvPr/>
        </p:nvGrpSpPr>
        <p:grpSpPr>
          <a:xfrm>
            <a:off x="8130996" y="5181450"/>
            <a:ext cx="3599700" cy="1231500"/>
            <a:chOff x="8130996" y="5181450"/>
            <a:chExt cx="3599700" cy="1231500"/>
          </a:xfrm>
        </p:grpSpPr>
        <p:sp>
          <p:nvSpPr>
            <p:cNvPr id="1262" name="Google Shape;1262;p33"/>
            <p:cNvSpPr/>
            <p:nvPr/>
          </p:nvSpPr>
          <p:spPr>
            <a:xfrm>
              <a:off x="8130996" y="5181450"/>
              <a:ext cx="3599700" cy="1231500"/>
            </a:xfrm>
            <a:prstGeom prst="roundRect">
              <a:avLst>
                <a:gd fmla="val 50000" name="adj"/>
              </a:avLst>
            </a:prstGeom>
            <a:solidFill>
              <a:schemeClr val="accent3"/>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3" name="Google Shape;1263;p33"/>
            <p:cNvSpPr/>
            <p:nvPr/>
          </p:nvSpPr>
          <p:spPr>
            <a:xfrm>
              <a:off x="9364137" y="5628269"/>
              <a:ext cx="1333784" cy="337847"/>
            </a:xfrm>
            <a:prstGeom prst="rect">
              <a:avLst/>
            </a:prstGeom>
          </p:spPr>
          <p:txBody>
            <a:bodyPr>
              <a:prstTxWarp prst="textPlain"/>
            </a:bodyPr>
            <a:lstStyle/>
            <a:p>
              <a:pPr lvl="0" algn="ctr"/>
              <a:r>
                <a:rPr b="1" i="0">
                  <a:ln>
                    <a:noFill/>
                  </a:ln>
                  <a:solidFill>
                    <a:schemeClr val="lt1"/>
                  </a:solidFill>
                  <a:latin typeface="Englebert"/>
                </a:rPr>
                <a:t>Clue #3</a:t>
              </a:r>
            </a:p>
          </p:txBody>
        </p:sp>
      </p:grpSp>
      <p:grpSp>
        <p:nvGrpSpPr>
          <p:cNvPr id="1264" name="Google Shape;1264;p33"/>
          <p:cNvGrpSpPr/>
          <p:nvPr/>
        </p:nvGrpSpPr>
        <p:grpSpPr>
          <a:xfrm>
            <a:off x="4316948" y="5181450"/>
            <a:ext cx="3599700" cy="1231500"/>
            <a:chOff x="4316948" y="5181450"/>
            <a:chExt cx="3599700" cy="1231500"/>
          </a:xfrm>
        </p:grpSpPr>
        <p:sp>
          <p:nvSpPr>
            <p:cNvPr id="1265" name="Google Shape;1265;p33"/>
            <p:cNvSpPr/>
            <p:nvPr/>
          </p:nvSpPr>
          <p:spPr>
            <a:xfrm>
              <a:off x="4316948" y="5181450"/>
              <a:ext cx="3599700" cy="1231500"/>
            </a:xfrm>
            <a:prstGeom prst="roundRect">
              <a:avLst>
                <a:gd fmla="val 50000" name="adj"/>
              </a:avLst>
            </a:prstGeom>
            <a:solidFill>
              <a:schemeClr val="accent2"/>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6" name="Google Shape;1266;p33"/>
            <p:cNvSpPr/>
            <p:nvPr/>
          </p:nvSpPr>
          <p:spPr>
            <a:xfrm>
              <a:off x="5459437" y="5646557"/>
              <a:ext cx="1314726" cy="339547"/>
            </a:xfrm>
            <a:prstGeom prst="rect">
              <a:avLst/>
            </a:prstGeom>
          </p:spPr>
          <p:txBody>
            <a:bodyPr>
              <a:prstTxWarp prst="textPlain"/>
            </a:bodyPr>
            <a:lstStyle/>
            <a:p>
              <a:pPr lvl="0" algn="ctr"/>
              <a:r>
                <a:rPr b="1" i="0">
                  <a:ln>
                    <a:noFill/>
                  </a:ln>
                  <a:solidFill>
                    <a:schemeClr val="lt1"/>
                  </a:solidFill>
                  <a:latin typeface="Englebert"/>
                </a:rPr>
                <a:t>Clue #2</a:t>
              </a:r>
            </a:p>
          </p:txBody>
        </p:sp>
      </p:grpSp>
      <p:grpSp>
        <p:nvGrpSpPr>
          <p:cNvPr id="1267" name="Google Shape;1267;p33"/>
          <p:cNvGrpSpPr/>
          <p:nvPr/>
        </p:nvGrpSpPr>
        <p:grpSpPr>
          <a:xfrm>
            <a:off x="502900" y="5181450"/>
            <a:ext cx="3599700" cy="1231500"/>
            <a:chOff x="502900" y="5181450"/>
            <a:chExt cx="3599700" cy="1231500"/>
          </a:xfrm>
        </p:grpSpPr>
        <p:sp>
          <p:nvSpPr>
            <p:cNvPr id="1268" name="Google Shape;1268;p33"/>
            <p:cNvSpPr/>
            <p:nvPr/>
          </p:nvSpPr>
          <p:spPr>
            <a:xfrm>
              <a:off x="502900" y="5181450"/>
              <a:ext cx="3599700" cy="1231500"/>
            </a:xfrm>
            <a:prstGeom prst="roundRect">
              <a:avLst>
                <a:gd fmla="val 50000" name="adj"/>
              </a:avLst>
            </a:prstGeom>
            <a:solidFill>
              <a:schemeClr val="accent4"/>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9" name="Google Shape;1269;p33"/>
            <p:cNvSpPr/>
            <p:nvPr/>
          </p:nvSpPr>
          <p:spPr>
            <a:xfrm>
              <a:off x="1736024" y="5648682"/>
              <a:ext cx="1133457" cy="335297"/>
            </a:xfrm>
            <a:prstGeom prst="rect">
              <a:avLst/>
            </a:prstGeom>
          </p:spPr>
          <p:txBody>
            <a:bodyPr>
              <a:prstTxWarp prst="textPlain"/>
            </a:bodyPr>
            <a:lstStyle/>
            <a:p>
              <a:pPr lvl="0" algn="ctr"/>
              <a:r>
                <a:rPr b="1" i="0">
                  <a:ln>
                    <a:noFill/>
                  </a:ln>
                  <a:solidFill>
                    <a:schemeClr val="lt1"/>
                  </a:solidFill>
                  <a:latin typeface="Englebert"/>
                </a:rPr>
                <a:t>Clue #1</a:t>
              </a:r>
            </a:p>
          </p:txBody>
        </p:sp>
      </p:grpSp>
      <p:grpSp>
        <p:nvGrpSpPr>
          <p:cNvPr id="1270" name="Google Shape;1270;p33"/>
          <p:cNvGrpSpPr/>
          <p:nvPr/>
        </p:nvGrpSpPr>
        <p:grpSpPr>
          <a:xfrm>
            <a:off x="3947100" y="401925"/>
            <a:ext cx="4297800" cy="4297800"/>
            <a:chOff x="3947100" y="401925"/>
            <a:chExt cx="4297800" cy="4297800"/>
          </a:xfrm>
        </p:grpSpPr>
        <p:sp>
          <p:nvSpPr>
            <p:cNvPr id="1271" name="Google Shape;1271;p33"/>
            <p:cNvSpPr/>
            <p:nvPr/>
          </p:nvSpPr>
          <p:spPr>
            <a:xfrm>
              <a:off x="3947100" y="401925"/>
              <a:ext cx="4297800" cy="4297800"/>
            </a:xfrm>
            <a:prstGeom prst="ellipse">
              <a:avLst/>
            </a:prstGeom>
            <a:solidFill>
              <a:schemeClr val="accent1"/>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2" name="Google Shape;1272;p33"/>
            <p:cNvSpPr/>
            <p:nvPr/>
          </p:nvSpPr>
          <p:spPr>
            <a:xfrm>
              <a:off x="5136160" y="1125791"/>
              <a:ext cx="1961266" cy="2850061"/>
            </a:xfrm>
            <a:prstGeom prst="rect">
              <a:avLst/>
            </a:prstGeom>
          </p:spPr>
          <p:txBody>
            <a:bodyPr>
              <a:prstTxWarp prst="textPlain"/>
            </a:bodyPr>
            <a:lstStyle/>
            <a:p>
              <a:pPr lvl="0" algn="ctr"/>
              <a:r>
                <a:rPr b="1" i="0">
                  <a:ln>
                    <a:noFill/>
                  </a:ln>
                  <a:solidFill>
                    <a:schemeClr val="lt1"/>
                  </a:solidFill>
                  <a:latin typeface="Happy Monkey"/>
                </a:rPr>
                <a:t>?</a:t>
              </a: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6" name="Shape 1276"/>
        <p:cNvGrpSpPr/>
        <p:nvPr/>
      </p:nvGrpSpPr>
      <p:grpSpPr>
        <a:xfrm>
          <a:off x="0" y="0"/>
          <a:ext cx="0" cy="0"/>
          <a:chOff x="0" y="0"/>
          <a:chExt cx="0" cy="0"/>
        </a:xfrm>
      </p:grpSpPr>
      <p:grpSp>
        <p:nvGrpSpPr>
          <p:cNvPr id="1277" name="Google Shape;1277;p34"/>
          <p:cNvGrpSpPr/>
          <p:nvPr/>
        </p:nvGrpSpPr>
        <p:grpSpPr>
          <a:xfrm>
            <a:off x="8130996" y="5181450"/>
            <a:ext cx="3599700" cy="1231500"/>
            <a:chOff x="8130996" y="5181450"/>
            <a:chExt cx="3599700" cy="1231500"/>
          </a:xfrm>
        </p:grpSpPr>
        <p:sp>
          <p:nvSpPr>
            <p:cNvPr id="1278" name="Google Shape;1278;p34"/>
            <p:cNvSpPr/>
            <p:nvPr/>
          </p:nvSpPr>
          <p:spPr>
            <a:xfrm>
              <a:off x="8130996" y="5181450"/>
              <a:ext cx="3599700" cy="1231500"/>
            </a:xfrm>
            <a:prstGeom prst="roundRect">
              <a:avLst>
                <a:gd fmla="val 50000" name="adj"/>
              </a:avLst>
            </a:prstGeom>
            <a:solidFill>
              <a:schemeClr val="accent3"/>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9" name="Google Shape;1279;p34"/>
            <p:cNvSpPr/>
            <p:nvPr/>
          </p:nvSpPr>
          <p:spPr>
            <a:xfrm>
              <a:off x="9364137" y="5628269"/>
              <a:ext cx="1333784" cy="337847"/>
            </a:xfrm>
            <a:prstGeom prst="rect">
              <a:avLst/>
            </a:prstGeom>
          </p:spPr>
          <p:txBody>
            <a:bodyPr>
              <a:prstTxWarp prst="textPlain"/>
            </a:bodyPr>
            <a:lstStyle/>
            <a:p>
              <a:pPr lvl="0" algn="ctr"/>
              <a:r>
                <a:rPr b="1" i="0">
                  <a:ln>
                    <a:noFill/>
                  </a:ln>
                  <a:solidFill>
                    <a:schemeClr val="lt1"/>
                  </a:solidFill>
                  <a:latin typeface="Englebert"/>
                </a:rPr>
                <a:t>Clue #3</a:t>
              </a:r>
            </a:p>
          </p:txBody>
        </p:sp>
      </p:grpSp>
      <p:grpSp>
        <p:nvGrpSpPr>
          <p:cNvPr id="1280" name="Google Shape;1280;p34"/>
          <p:cNvGrpSpPr/>
          <p:nvPr/>
        </p:nvGrpSpPr>
        <p:grpSpPr>
          <a:xfrm>
            <a:off x="4316948" y="5181450"/>
            <a:ext cx="3599700" cy="1231500"/>
            <a:chOff x="4316948" y="5181450"/>
            <a:chExt cx="3599700" cy="1231500"/>
          </a:xfrm>
        </p:grpSpPr>
        <p:sp>
          <p:nvSpPr>
            <p:cNvPr id="1281" name="Google Shape;1281;p34"/>
            <p:cNvSpPr/>
            <p:nvPr/>
          </p:nvSpPr>
          <p:spPr>
            <a:xfrm>
              <a:off x="4316948" y="5181450"/>
              <a:ext cx="3599700" cy="1231500"/>
            </a:xfrm>
            <a:prstGeom prst="roundRect">
              <a:avLst>
                <a:gd fmla="val 50000" name="adj"/>
              </a:avLst>
            </a:prstGeom>
            <a:solidFill>
              <a:schemeClr val="accent2"/>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2" name="Google Shape;1282;p34"/>
            <p:cNvSpPr/>
            <p:nvPr/>
          </p:nvSpPr>
          <p:spPr>
            <a:xfrm>
              <a:off x="5459437" y="5646557"/>
              <a:ext cx="1314726" cy="339547"/>
            </a:xfrm>
            <a:prstGeom prst="rect">
              <a:avLst/>
            </a:prstGeom>
          </p:spPr>
          <p:txBody>
            <a:bodyPr>
              <a:prstTxWarp prst="textPlain"/>
            </a:bodyPr>
            <a:lstStyle/>
            <a:p>
              <a:pPr lvl="0" algn="ctr"/>
              <a:r>
                <a:rPr b="1" i="0">
                  <a:ln>
                    <a:noFill/>
                  </a:ln>
                  <a:solidFill>
                    <a:schemeClr val="lt1"/>
                  </a:solidFill>
                  <a:latin typeface="Englebert"/>
                </a:rPr>
                <a:t>Clue #2</a:t>
              </a:r>
            </a:p>
          </p:txBody>
        </p:sp>
      </p:grpSp>
      <p:grpSp>
        <p:nvGrpSpPr>
          <p:cNvPr id="1283" name="Google Shape;1283;p34"/>
          <p:cNvGrpSpPr/>
          <p:nvPr/>
        </p:nvGrpSpPr>
        <p:grpSpPr>
          <a:xfrm>
            <a:off x="502900" y="5181450"/>
            <a:ext cx="3599700" cy="1231500"/>
            <a:chOff x="502900" y="5181450"/>
            <a:chExt cx="3599700" cy="1231500"/>
          </a:xfrm>
        </p:grpSpPr>
        <p:sp>
          <p:nvSpPr>
            <p:cNvPr id="1284" name="Google Shape;1284;p34"/>
            <p:cNvSpPr/>
            <p:nvPr/>
          </p:nvSpPr>
          <p:spPr>
            <a:xfrm>
              <a:off x="502900" y="5181450"/>
              <a:ext cx="3599700" cy="1231500"/>
            </a:xfrm>
            <a:prstGeom prst="roundRect">
              <a:avLst>
                <a:gd fmla="val 50000" name="adj"/>
              </a:avLst>
            </a:prstGeom>
            <a:solidFill>
              <a:schemeClr val="accent4"/>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5" name="Google Shape;1285;p34"/>
            <p:cNvSpPr/>
            <p:nvPr/>
          </p:nvSpPr>
          <p:spPr>
            <a:xfrm>
              <a:off x="1736024" y="5648682"/>
              <a:ext cx="1133457" cy="335297"/>
            </a:xfrm>
            <a:prstGeom prst="rect">
              <a:avLst/>
            </a:prstGeom>
          </p:spPr>
          <p:txBody>
            <a:bodyPr>
              <a:prstTxWarp prst="textPlain"/>
            </a:bodyPr>
            <a:lstStyle/>
            <a:p>
              <a:pPr lvl="0" algn="ctr"/>
              <a:r>
                <a:rPr b="1" i="0">
                  <a:ln>
                    <a:noFill/>
                  </a:ln>
                  <a:solidFill>
                    <a:schemeClr val="lt1"/>
                  </a:solidFill>
                  <a:latin typeface="Englebert"/>
                </a:rPr>
                <a:t>Clue #1</a:t>
              </a:r>
            </a:p>
          </p:txBody>
        </p:sp>
      </p:grpSp>
      <p:grpSp>
        <p:nvGrpSpPr>
          <p:cNvPr id="1286" name="Google Shape;1286;p34"/>
          <p:cNvGrpSpPr/>
          <p:nvPr/>
        </p:nvGrpSpPr>
        <p:grpSpPr>
          <a:xfrm>
            <a:off x="3947100" y="401925"/>
            <a:ext cx="4297800" cy="4297800"/>
            <a:chOff x="3947100" y="401925"/>
            <a:chExt cx="4297800" cy="4297800"/>
          </a:xfrm>
        </p:grpSpPr>
        <p:sp>
          <p:nvSpPr>
            <p:cNvPr id="1287" name="Google Shape;1287;p34"/>
            <p:cNvSpPr/>
            <p:nvPr/>
          </p:nvSpPr>
          <p:spPr>
            <a:xfrm>
              <a:off x="3947100" y="401925"/>
              <a:ext cx="4297800" cy="4297800"/>
            </a:xfrm>
            <a:prstGeom prst="ellipse">
              <a:avLst/>
            </a:prstGeom>
            <a:solidFill>
              <a:schemeClr val="accent1"/>
            </a:solidFill>
            <a:ln cap="flat" cmpd="sng" w="76200">
              <a:solidFill>
                <a:schemeClr val="lt1"/>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8" name="Google Shape;1288;p34"/>
            <p:cNvSpPr/>
            <p:nvPr/>
          </p:nvSpPr>
          <p:spPr>
            <a:xfrm>
              <a:off x="5136160" y="1125791"/>
              <a:ext cx="1961266" cy="2850061"/>
            </a:xfrm>
            <a:prstGeom prst="rect">
              <a:avLst/>
            </a:prstGeom>
          </p:spPr>
          <p:txBody>
            <a:bodyPr>
              <a:prstTxWarp prst="textPlain"/>
            </a:bodyPr>
            <a:lstStyle/>
            <a:p>
              <a:pPr lvl="0" algn="ctr"/>
              <a:r>
                <a:rPr b="1" i="0">
                  <a:ln>
                    <a:noFill/>
                  </a:ln>
                  <a:solidFill>
                    <a:schemeClr val="lt1"/>
                  </a:solidFill>
                  <a:latin typeface="Happy Monkey"/>
                </a:rPr>
                <a:t>?</a:t>
              </a:r>
            </a:p>
          </p:txBody>
        </p:sp>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a:themeElements>
    <a:clrScheme name="Violet II">
      <a:dk1>
        <a:srgbClr val="000000"/>
      </a:dk1>
      <a:lt1>
        <a:srgbClr val="FFFFFF"/>
      </a:lt1>
      <a:dk2>
        <a:srgbClr val="FFD77F"/>
      </a:dk2>
      <a:lt2>
        <a:srgbClr val="FFFFFF"/>
      </a:lt2>
      <a:accent1>
        <a:srgbClr val="F94343"/>
      </a:accent1>
      <a:accent2>
        <a:srgbClr val="FFCB25"/>
      </a:accent2>
      <a:accent3>
        <a:srgbClr val="EE5181"/>
      </a:accent3>
      <a:accent4>
        <a:srgbClr val="F76363"/>
      </a:accent4>
      <a:accent5>
        <a:srgbClr val="E1B0CC"/>
      </a:accent5>
      <a:accent6>
        <a:srgbClr val="D087A9"/>
      </a:accent6>
      <a:hlink>
        <a:srgbClr val="000000"/>
      </a:hlink>
      <a:folHlink>
        <a:srgbClr val="6666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