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300" r:id="rId4"/>
    <p:sldId id="301" r:id="rId5"/>
    <p:sldId id="302" r:id="rId6"/>
    <p:sldId id="303" r:id="rId7"/>
    <p:sldId id="306" r:id="rId8"/>
    <p:sldId id="304" r:id="rId9"/>
    <p:sldId id="305" r:id="rId10"/>
    <p:sldId id="30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66" d="100"/>
          <a:sy n="66" d="100"/>
        </p:scale>
        <p:origin x="2635" y="12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1/19/2026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1/19/2026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1/19/2026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1/19/2026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1/19/2026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6000" b="1" dirty="0">
                <a:solidFill>
                  <a:srgbClr val="FF0000"/>
                </a:solidFill>
                <a:latin typeface="Arial" panose="020B0604020202020204" pitchFamily="34" charset="0"/>
                <a:cs typeface="Arial" panose="020B0604020202020204" pitchFamily="34" charset="0"/>
              </a:rPr>
              <a:t>Tạ ơn Chúa Xuân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3AEE3-3B3F-CEAC-F830-43D9CB8D9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99B219-9EB6-A3A5-929F-1BA110E06A3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F92F0A4-930A-A6DF-19EA-34D8C2FDC9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C34FF63-5564-9214-D094-BF03A4AD6182}"/>
              </a:ext>
            </a:extLst>
          </p:cNvPr>
          <p:cNvSpPr/>
          <p:nvPr/>
        </p:nvSpPr>
        <p:spPr>
          <a:xfrm>
            <a:off x="538367" y="302359"/>
            <a:ext cx="11087865" cy="6232475"/>
          </a:xfrm>
          <a:prstGeom prst="rect">
            <a:avLst/>
          </a:prstGeom>
        </p:spPr>
        <p:txBody>
          <a:bodyPr wrap="square">
            <a:spAutoFit/>
          </a:bodyPr>
          <a:lstStyle/>
          <a:p>
            <a:pPr algn="just"/>
            <a:r>
              <a:rPr lang="vi-VN" sz="5700" b="1" dirty="0">
                <a:solidFill>
                  <a:srgbClr val="FF0000"/>
                </a:solidFill>
                <a:latin typeface="Arial" panose="020B0604020202020204" pitchFamily="34" charset="0"/>
                <a:cs typeface="Arial" panose="020B0604020202020204" pitchFamily="34" charset="0"/>
              </a:rPr>
              <a:t>ĐK: </a:t>
            </a:r>
            <a:r>
              <a:rPr lang="vi-VN" sz="5700" b="1" dirty="0">
                <a:latin typeface="Arial" panose="020B0604020202020204" pitchFamily="34" charset="0"/>
                <a:cs typeface="Arial" panose="020B0604020202020204" pitchFamily="34" charset="0"/>
              </a:rPr>
              <a:t>Tạ ơn Thiên Chúa đã cho xuân tươi nồng nàn, khắp nơi ca vang rộn ràng: Xuân về bình an! Nguyện xin Thiên Chúa khứng ban ơn thiêng nhiệm mầu, xóa tan đau thương lụy sầu. Chúa Xuân đã về.</a:t>
            </a:r>
            <a:endParaRPr lang="vi-VN" sz="5700" b="1" dirty="0"/>
          </a:p>
        </p:txBody>
      </p:sp>
    </p:spTree>
    <p:extLst>
      <p:ext uri="{BB962C8B-B14F-4D97-AF65-F5344CB8AC3E}">
        <p14:creationId xmlns:p14="http://schemas.microsoft.com/office/powerpoint/2010/main" val="2446979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F3432-FFD2-2463-17F3-487964400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DB7F4-F5C5-0400-CC49-4ACBFCCBB3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E730031-4855-3E28-E113-28C694A6B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332DA91-3AA2-88D6-6AF3-54D9438B11A8}"/>
              </a:ext>
            </a:extLst>
          </p:cNvPr>
          <p:cNvSpPr/>
          <p:nvPr/>
        </p:nvSpPr>
        <p:spPr>
          <a:xfrm>
            <a:off x="538367" y="302359"/>
            <a:ext cx="11087865" cy="5447645"/>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1. </a:t>
            </a:r>
            <a:r>
              <a:rPr lang="vi-VN" sz="5800" b="1" dirty="0">
                <a:latin typeface="Arial" panose="020B0604020202020204" pitchFamily="34" charset="0"/>
                <a:cs typeface="Arial" panose="020B0604020202020204" pitchFamily="34" charset="0"/>
              </a:rPr>
              <a:t>Nhìn cánh én chao nghiêng, những cánh én báo tin mùa xuân về. Những đóa mai vàng khoe sắc thắm lung linh màu nắng. Con tìm đến Chúa là Mùa Xuân thắm tươi cho đời. </a:t>
            </a:r>
            <a:endParaRPr lang="vi-VN" sz="5800" b="1" dirty="0"/>
          </a:p>
        </p:txBody>
      </p:sp>
    </p:spTree>
    <p:extLst>
      <p:ext uri="{BB962C8B-B14F-4D97-AF65-F5344CB8AC3E}">
        <p14:creationId xmlns:p14="http://schemas.microsoft.com/office/powerpoint/2010/main" val="212857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0C6CE-E094-A7A5-4446-3BCCDA3B55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50EC0C-A1DC-FA18-844D-3FEB4333368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196C8BD-A0B1-439B-7B26-D2DAC2A2CC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37F5B36-B962-6EFB-1E61-EF684637D726}"/>
              </a:ext>
            </a:extLst>
          </p:cNvPr>
          <p:cNvSpPr/>
          <p:nvPr/>
        </p:nvSpPr>
        <p:spPr>
          <a:xfrm>
            <a:off x="538367" y="302359"/>
            <a:ext cx="11087865" cy="5447645"/>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1. </a:t>
            </a:r>
            <a:r>
              <a:rPr lang="vi-VN" sz="5800" b="1" dirty="0">
                <a:latin typeface="Arial" panose="020B0604020202020204" pitchFamily="34" charset="0"/>
                <a:cs typeface="Arial" panose="020B0604020202020204" pitchFamily="34" charset="0"/>
              </a:rPr>
              <a:t>Dâng hết ưu tư một năm cũ với bao buồn vui. Dâng lời tạ ơn một năm mới thánh ân dư tràn. Khắp chốn khang an cùng vui đón Chúa Xuân huy hoàng.</a:t>
            </a:r>
            <a:endParaRPr lang="vi-VN" sz="5800" b="1" dirty="0"/>
          </a:p>
        </p:txBody>
      </p:sp>
    </p:spTree>
    <p:extLst>
      <p:ext uri="{BB962C8B-B14F-4D97-AF65-F5344CB8AC3E}">
        <p14:creationId xmlns:p14="http://schemas.microsoft.com/office/powerpoint/2010/main" val="787356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64C8C-9164-6FA1-B0A9-341EB55E4D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CC21A4-3E65-C82F-ACF7-00AA771215D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6FE8457-27E5-841A-7340-D2C7FDD551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5B380CC-81BA-A39E-1DC9-7C4D5884AE54}"/>
              </a:ext>
            </a:extLst>
          </p:cNvPr>
          <p:cNvSpPr/>
          <p:nvPr/>
        </p:nvSpPr>
        <p:spPr>
          <a:xfrm>
            <a:off x="538367" y="302359"/>
            <a:ext cx="11087865" cy="6232475"/>
          </a:xfrm>
          <a:prstGeom prst="rect">
            <a:avLst/>
          </a:prstGeom>
        </p:spPr>
        <p:txBody>
          <a:bodyPr wrap="square">
            <a:spAutoFit/>
          </a:bodyPr>
          <a:lstStyle/>
          <a:p>
            <a:pPr algn="just"/>
            <a:r>
              <a:rPr lang="vi-VN" sz="5700" b="1" dirty="0">
                <a:solidFill>
                  <a:srgbClr val="FF0000"/>
                </a:solidFill>
                <a:latin typeface="Arial" panose="020B0604020202020204" pitchFamily="34" charset="0"/>
                <a:cs typeface="Arial" panose="020B0604020202020204" pitchFamily="34" charset="0"/>
              </a:rPr>
              <a:t>ĐK: </a:t>
            </a:r>
            <a:r>
              <a:rPr lang="vi-VN" sz="5700" b="1" dirty="0">
                <a:latin typeface="Arial" panose="020B0604020202020204" pitchFamily="34" charset="0"/>
                <a:cs typeface="Arial" panose="020B0604020202020204" pitchFamily="34" charset="0"/>
              </a:rPr>
              <a:t>Tạ ơn Thiên Chúa đã cho xuân tươi nồng nàn, khắp nơi ca vang rộn ràng: Xuân về bình an! Nguyện xin Thiên Chúa khứng ban ơn thiêng nhiệm mầu, xóa tan đau thương lụy sầu. Chúa Xuân đã về.</a:t>
            </a:r>
            <a:endParaRPr lang="vi-VN" sz="5700" b="1" dirty="0"/>
          </a:p>
        </p:txBody>
      </p:sp>
    </p:spTree>
    <p:extLst>
      <p:ext uri="{BB962C8B-B14F-4D97-AF65-F5344CB8AC3E}">
        <p14:creationId xmlns:p14="http://schemas.microsoft.com/office/powerpoint/2010/main" val="2930080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F97260-03DC-C158-55B7-BB66DD3226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F2959A-C21A-00BD-169C-4FEF0EC4475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AC5411F-FCDF-159D-8909-E1EAB3D46F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48A9494-D2A4-DEA5-5A00-0AB735E86251}"/>
              </a:ext>
            </a:extLst>
          </p:cNvPr>
          <p:cNvSpPr/>
          <p:nvPr/>
        </p:nvSpPr>
        <p:spPr>
          <a:xfrm>
            <a:off x="538367" y="302359"/>
            <a:ext cx="11087865" cy="5355312"/>
          </a:xfrm>
          <a:prstGeom prst="rect">
            <a:avLst/>
          </a:prstGeom>
        </p:spPr>
        <p:txBody>
          <a:bodyPr wrap="square">
            <a:spAutoFit/>
          </a:bodyPr>
          <a:lstStyle/>
          <a:p>
            <a:pPr algn="just"/>
            <a:r>
              <a:rPr lang="vi-VN" sz="5700" b="1" dirty="0">
                <a:solidFill>
                  <a:srgbClr val="FF0000"/>
                </a:solidFill>
                <a:latin typeface="Arial" panose="020B0604020202020204" pitchFamily="34" charset="0"/>
                <a:cs typeface="Arial" panose="020B0604020202020204" pitchFamily="34" charset="0"/>
              </a:rPr>
              <a:t>2. </a:t>
            </a:r>
            <a:r>
              <a:rPr lang="vi-VN" sz="5700" b="1" dirty="0">
                <a:latin typeface="Arial" panose="020B0604020202020204" pitchFamily="34" charset="0"/>
                <a:cs typeface="Arial" panose="020B0604020202020204" pitchFamily="34" charset="0"/>
              </a:rPr>
              <a:t>Chào ánh nắng xuân tươi tỏa hơi ấm phá tan ngàn giá băng. Tiếng pháo reo vui, đàn em bé tung tăng mừng xuân. Trước thềm năm mới, đoàn con đến chúc khen danh Ngài. </a:t>
            </a:r>
            <a:endParaRPr lang="vi-VN" sz="5700" b="1" dirty="0"/>
          </a:p>
        </p:txBody>
      </p:sp>
    </p:spTree>
    <p:extLst>
      <p:ext uri="{BB962C8B-B14F-4D97-AF65-F5344CB8AC3E}">
        <p14:creationId xmlns:p14="http://schemas.microsoft.com/office/powerpoint/2010/main" val="3029065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90DBE9-9D70-35F2-D89B-6A0AD680DD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23D3AD-5530-3A81-94E3-11A2EBF8363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B7EA028-BAE3-9105-9670-57F027EF09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A87C999-7114-244E-A019-50440BDE7E9F}"/>
              </a:ext>
            </a:extLst>
          </p:cNvPr>
          <p:cNvSpPr/>
          <p:nvPr/>
        </p:nvSpPr>
        <p:spPr>
          <a:xfrm>
            <a:off x="538367" y="302359"/>
            <a:ext cx="11087865" cy="5355312"/>
          </a:xfrm>
          <a:prstGeom prst="rect">
            <a:avLst/>
          </a:prstGeom>
        </p:spPr>
        <p:txBody>
          <a:bodyPr wrap="square">
            <a:spAutoFit/>
          </a:bodyPr>
          <a:lstStyle/>
          <a:p>
            <a:pPr algn="just"/>
            <a:r>
              <a:rPr lang="vi-VN" sz="5700" b="1" dirty="0">
                <a:solidFill>
                  <a:srgbClr val="FF0000"/>
                </a:solidFill>
                <a:latin typeface="Arial" panose="020B0604020202020204" pitchFamily="34" charset="0"/>
                <a:cs typeface="Arial" panose="020B0604020202020204" pitchFamily="34" charset="0"/>
              </a:rPr>
              <a:t>2. </a:t>
            </a:r>
            <a:r>
              <a:rPr lang="vi-VN" sz="5700" b="1" dirty="0">
                <a:latin typeface="Arial" panose="020B0604020202020204" pitchFamily="34" charset="0"/>
                <a:cs typeface="Arial" panose="020B0604020202020204" pitchFamily="34" charset="0"/>
              </a:rPr>
              <a:t>Xin Chúa thương ban một năm mới ấm no bình an. Gia đình hạnh phúc và luôn sống mến yêu thuận hòa. Thôn xóm vui ca tình yêu Chúa thiết tha đậm đà. </a:t>
            </a:r>
            <a:endParaRPr lang="vi-VN" sz="5700" b="1" dirty="0"/>
          </a:p>
        </p:txBody>
      </p:sp>
    </p:spTree>
    <p:extLst>
      <p:ext uri="{BB962C8B-B14F-4D97-AF65-F5344CB8AC3E}">
        <p14:creationId xmlns:p14="http://schemas.microsoft.com/office/powerpoint/2010/main" val="497904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9B4095-65E2-CBE9-E53C-BAB0AE4F15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8388AF-5DBF-0787-67EA-8D49C2DBB56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08CEC34-EDFD-74AF-DB47-DC78AFDFD8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32020AA-9D8C-647A-7F2E-B6FA655F8E98}"/>
              </a:ext>
            </a:extLst>
          </p:cNvPr>
          <p:cNvSpPr/>
          <p:nvPr/>
        </p:nvSpPr>
        <p:spPr>
          <a:xfrm>
            <a:off x="538367" y="302359"/>
            <a:ext cx="11087865" cy="6232475"/>
          </a:xfrm>
          <a:prstGeom prst="rect">
            <a:avLst/>
          </a:prstGeom>
        </p:spPr>
        <p:txBody>
          <a:bodyPr wrap="square">
            <a:spAutoFit/>
          </a:bodyPr>
          <a:lstStyle/>
          <a:p>
            <a:pPr algn="just"/>
            <a:r>
              <a:rPr lang="vi-VN" sz="5700" b="1" dirty="0">
                <a:solidFill>
                  <a:srgbClr val="FF0000"/>
                </a:solidFill>
                <a:latin typeface="Arial" panose="020B0604020202020204" pitchFamily="34" charset="0"/>
                <a:cs typeface="Arial" panose="020B0604020202020204" pitchFamily="34" charset="0"/>
              </a:rPr>
              <a:t>ĐK: </a:t>
            </a:r>
            <a:r>
              <a:rPr lang="vi-VN" sz="5700" b="1" dirty="0">
                <a:latin typeface="Arial" panose="020B0604020202020204" pitchFamily="34" charset="0"/>
                <a:cs typeface="Arial" panose="020B0604020202020204" pitchFamily="34" charset="0"/>
              </a:rPr>
              <a:t>Tạ ơn Thiên Chúa đã cho xuân tươi nồng nàn, khắp nơi ca vang rộn ràng: Xuân về bình an! Nguyện xin Thiên Chúa khứng ban ơn thiêng nhiệm mầu, xóa tan đau thương lụy sầu. Chúa Xuân đã về.</a:t>
            </a:r>
            <a:endParaRPr lang="vi-VN" sz="5700" b="1" dirty="0"/>
          </a:p>
        </p:txBody>
      </p:sp>
    </p:spTree>
    <p:extLst>
      <p:ext uri="{BB962C8B-B14F-4D97-AF65-F5344CB8AC3E}">
        <p14:creationId xmlns:p14="http://schemas.microsoft.com/office/powerpoint/2010/main" val="3831768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55DBA-9918-1727-2D48-D47DFFCCEA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82209C-AB43-1EC1-E714-359E20A4099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D8978EF-EFA7-BE65-3AF0-A19DDA3195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E354E51-CB86-5957-D628-A4CEB9F7C538}"/>
              </a:ext>
            </a:extLst>
          </p:cNvPr>
          <p:cNvSpPr/>
          <p:nvPr/>
        </p:nvSpPr>
        <p:spPr>
          <a:xfrm>
            <a:off x="538367" y="302359"/>
            <a:ext cx="11087865" cy="5355312"/>
          </a:xfrm>
          <a:prstGeom prst="rect">
            <a:avLst/>
          </a:prstGeom>
        </p:spPr>
        <p:txBody>
          <a:bodyPr wrap="square">
            <a:spAutoFit/>
          </a:bodyPr>
          <a:lstStyle/>
          <a:p>
            <a:pPr algn="just"/>
            <a:r>
              <a:rPr lang="vi-VN" sz="5700" b="1" dirty="0">
                <a:solidFill>
                  <a:srgbClr val="FF0000"/>
                </a:solidFill>
                <a:latin typeface="Arial" panose="020B0604020202020204" pitchFamily="34" charset="0"/>
                <a:cs typeface="Arial" panose="020B0604020202020204" pitchFamily="34" charset="0"/>
              </a:rPr>
              <a:t>3. </a:t>
            </a:r>
            <a:r>
              <a:rPr lang="vi-VN" sz="5700" b="1" dirty="0">
                <a:latin typeface="Arial" panose="020B0604020202020204" pitchFamily="34" charset="0"/>
                <a:cs typeface="Arial" panose="020B0604020202020204" pitchFamily="34" charset="0"/>
              </a:rPr>
              <a:t>Ngày sáu khắc trôi qua, từng giây phút Chúa quan phòng an bài. Đông qua Xuân về: cây thay lá đơm bông chào xuân. Con thầm nguyện ước một mùa xuân sẽ không phai tàn. </a:t>
            </a:r>
            <a:endParaRPr lang="vi-VN" sz="5700" b="1" dirty="0"/>
          </a:p>
        </p:txBody>
      </p:sp>
    </p:spTree>
    <p:extLst>
      <p:ext uri="{BB962C8B-B14F-4D97-AF65-F5344CB8AC3E}">
        <p14:creationId xmlns:p14="http://schemas.microsoft.com/office/powerpoint/2010/main" val="1323427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F9BC2-DBB9-3C28-E7FC-2289155EE3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88B5AE-F406-E512-B951-0ECE51534E6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0319E60-6773-A10D-8189-ACB0FFD5DB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64D343B-6F36-41DF-ADD5-51BDDF715C9C}"/>
              </a:ext>
            </a:extLst>
          </p:cNvPr>
          <p:cNvSpPr/>
          <p:nvPr/>
        </p:nvSpPr>
        <p:spPr>
          <a:xfrm>
            <a:off x="538367" y="302359"/>
            <a:ext cx="11087865" cy="5355312"/>
          </a:xfrm>
          <a:prstGeom prst="rect">
            <a:avLst/>
          </a:prstGeom>
        </p:spPr>
        <p:txBody>
          <a:bodyPr wrap="square">
            <a:spAutoFit/>
          </a:bodyPr>
          <a:lstStyle/>
          <a:p>
            <a:pPr algn="just"/>
            <a:r>
              <a:rPr lang="vi-VN" sz="5700" b="1" dirty="0">
                <a:solidFill>
                  <a:srgbClr val="FF0000"/>
                </a:solidFill>
                <a:latin typeface="Arial" panose="020B0604020202020204" pitchFamily="34" charset="0"/>
                <a:cs typeface="Arial" panose="020B0604020202020204" pitchFamily="34" charset="0"/>
              </a:rPr>
              <a:t>3. </a:t>
            </a:r>
            <a:r>
              <a:rPr lang="vi-VN" sz="5700" b="1" dirty="0">
                <a:latin typeface="Arial" panose="020B0604020202020204" pitchFamily="34" charset="0"/>
                <a:cs typeface="Arial" panose="020B0604020202020204" pitchFamily="34" charset="0"/>
              </a:rPr>
              <a:t>Bởi Chúa chính là Mùa Xuân Mới bước qua thời gian. Xin dạy con biết từng giây phút mãi luôn chu toàn. Yêu Chúa yêu người, niềm tin mến thắp lên cho đời.</a:t>
            </a:r>
            <a:endParaRPr lang="vi-VN" sz="5700" b="1" dirty="0"/>
          </a:p>
        </p:txBody>
      </p:sp>
    </p:spTree>
    <p:extLst>
      <p:ext uri="{BB962C8B-B14F-4D97-AF65-F5344CB8AC3E}">
        <p14:creationId xmlns:p14="http://schemas.microsoft.com/office/powerpoint/2010/main" val="11266069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201</TotalTime>
  <Words>388</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Garamond</vt:lpstr>
      <vt:lpstr>Savon</vt:lpstr>
      <vt:lpstr>Tạ ơn Chúa Xuân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44</cp:revision>
  <dcterms:created xsi:type="dcterms:W3CDTF">2024-12-09T09:23:25Z</dcterms:created>
  <dcterms:modified xsi:type="dcterms:W3CDTF">2026-01-19T16:47:23Z</dcterms:modified>
</cp:coreProperties>
</file>