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0" r:id="rId3"/>
    <p:sldMasterId id="214748370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6701286c8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6701286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cfef8b472_1_32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cfef8b472_1_3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cfef8b472_1_5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cfef8b472_1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cfef8b472_1_38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cfef8b472_1_3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cfef8b472_1_38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cfef8b472_1_3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cfef8b472_1_38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cfef8b472_1_3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cfef8b472_1_38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cfef8b472_1_38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cfef8b472_1_7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cfef8b472_1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cfef8b472_1_30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cfef8b472_1_30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cfef8b472_1_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cfef8b472_1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cfef8b472_1_38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cfef8b472_1_3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cfef8b472_1_24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cfef8b472_1_2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cfef8b472_1_40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cfef8b472_1_4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cfef8b472_1_4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cfef8b472_1_4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cfef8b472_1_36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cfef8b472_1_3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cfef8b472_1_4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cfef8b472_1_4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cfef8b472_1_38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cfef8b472_1_38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cfef8b472_1_10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cfef8b472_1_1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cfef8b472_1_28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cfef8b472_1_28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cfef8b472_1_37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cfef8b472_1_37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cfef8b472_1_38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cfef8b472_1_3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cfef8b472_1_38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cfef8b472_1_38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cfef8b472_1_23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cfef8b472_1_2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cfef8b472_1_38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cfef8b472_1_38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cfef8b472_1_38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cfef8b472_1_3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cfef8b472_1_37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cfef8b472_1_37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cfef8b472_1_37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cfef8b472_1_3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cfef8b472_1_37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cfef8b472_1_3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cfef8b472_1_39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cfef8b472_1_39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cfef8b472_1_39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cfef8b472_1_39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cfef8b472_1_39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cfef8b472_1_39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cfef8b472_1_4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cfef8b472_1_4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cfef8b472_1_26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cfef8b472_1_2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cfef8b472_1_34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cfef8b472_1_3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fef8b472_1_13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fef8b472_1_1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cfef8b472_1_26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cfef8b472_1_2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cfef8b472_1_13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cfef8b472_1_1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cfef8b472_1_36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cfef8b472_1_3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cfef8b472_1_36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cfef8b472_1_36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cfef8b472_1_15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cfef8b472_1_1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cfef8b472_1_44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cfef8b472_1_4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cfef8b472_1_4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cfef8b472_1_4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cfef8b472_1_4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cfef8b472_1_4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cfef8b472_1_43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cfef8b472_1_4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cfef8b472_1_23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cfef8b472_1_2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cfef8b472_1_43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cfef8b472_1_4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cfef8b472_1_43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cfef8b472_1_4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cfef8b472_1_18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cfef8b472_1_1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cfef8b472_1_18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cfef8b472_1_1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cfef8b472_1_18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Google Shape;1173;gcfef8b472_1_1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cfef8b472_1_46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cfef8b472_1_4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cfef8b472_1_46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8" name="Google Shape;1208;gcfef8b472_1_4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cfef8b472_1_46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cfef8b472_1_4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6701286c8_1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6701286c8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fef8b472_1_36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cfef8b472_1_3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cfef8b472_1_36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cfef8b472_1_3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cfef8b472_1_38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cfef8b472_1_3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cfef8b472_1_5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cfef8b472_1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gif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gif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1.gif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1.gif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gif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98100" y="4502863"/>
            <a:ext cx="8222100" cy="111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b="1"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98088" y="5757117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488" y="800375"/>
            <a:ext cx="1427025" cy="13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">
  <p:cSld name="TITLE_AND_BODY_1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88" name="Google Shape;8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1" name="Google Shape;91;p1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">
  <p:cSld name="TITLE_AND_BODY_1_1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2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8" name="Google Shape;98;p12"/>
          <p:cNvSpPr txBox="1"/>
          <p:nvPr>
            <p:ph idx="3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9" name="Google Shape;99;p12"/>
          <p:cNvSpPr txBox="1"/>
          <p:nvPr>
            <p:ph idx="4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5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1">
  <p:cSld name="TITLE_AND_BODY_1_1_1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4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108" name="Google Shape;108;p1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4" name="Google Shape;114;p14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15" name="Google Shape;115;p1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9" name="Google Shape;119;p15"/>
          <p:cNvSpPr txBox="1"/>
          <p:nvPr>
            <p:ph idx="1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0" name="Google Shape;120;p15"/>
          <p:cNvSpPr txBox="1"/>
          <p:nvPr>
            <p:ph idx="2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22" name="Google Shape;12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2">
  <p:cSld name="TITLE_AND_TWO_COLUMNS_2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>
            <p:ph idx="1" type="body"/>
          </p:nvPr>
        </p:nvSpPr>
        <p:spPr>
          <a:xfrm>
            <a:off x="311700" y="163997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8" name="Google Shape;128;p16"/>
          <p:cNvSpPr txBox="1"/>
          <p:nvPr>
            <p:ph idx="2" type="body"/>
          </p:nvPr>
        </p:nvSpPr>
        <p:spPr>
          <a:xfrm>
            <a:off x="311700" y="394262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1">
  <p:cSld name="TITLE_AND_TWO_COLUMNS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2" name="Google Shape;132;p17"/>
          <p:cNvSpPr txBox="1"/>
          <p:nvPr>
            <p:ph idx="2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3" name="Google Shape;133;p1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4" name="Google Shape;134;p17"/>
          <p:cNvSpPr txBox="1"/>
          <p:nvPr>
            <p:ph idx="3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4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pic>
        <p:nvPicPr>
          <p:cNvPr id="136" name="Google Shape;13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9" name="Google Shape;139;p1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2">
  <p:cSld name="TITLE_ONLY_2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type="title"/>
          </p:nvPr>
        </p:nvSpPr>
        <p:spPr>
          <a:xfrm>
            <a:off x="311700" y="5629742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6" name="Google Shape;146;p2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Microsoft JhengHei"/>
              <a:buNone/>
              <a:defRPr b="1" sz="4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598088" y="5621192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1723694" y="800375"/>
            <a:ext cx="6607706" cy="1371275"/>
            <a:chOff x="1803387" y="800375"/>
            <a:chExt cx="6607706" cy="1371275"/>
          </a:xfrm>
        </p:grpSpPr>
        <p:pic>
          <p:nvPicPr>
            <p:cNvPr id="19" name="Google Shape;19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3387" y="800375"/>
              <a:ext cx="1427025" cy="137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20;p3"/>
            <p:cNvSpPr txBox="1"/>
            <p:nvPr/>
          </p:nvSpPr>
          <p:spPr>
            <a:xfrm>
              <a:off x="3482094" y="832000"/>
              <a:ext cx="4929000" cy="13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國立空中大學104學年度第一學期</a:t>
              </a:r>
              <a:endParaRPr sz="2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Word 2013專業文件排版</a:t>
              </a:r>
              <a:endParaRPr b="1" sz="3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</p:grpSp>
      <p:sp>
        <p:nvSpPr>
          <p:cNvPr id="21" name="Google Shape;21;p3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0" name="Google Shape;150;p21"/>
          <p:cNvSpPr txBox="1"/>
          <p:nvPr>
            <p:ph idx="1" type="body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1" name="Google Shape;151;p2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22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154" name="Google Shape;154;p2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22"/>
          <p:cNvSpPr txBox="1"/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3" name="Google Shape;163;p23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23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5" name="Google Shape;165;p23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6" name="Google Shape;166;p23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7" name="Google Shape;167;p2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idx="1" type="body"/>
          </p:nvPr>
        </p:nvSpPr>
        <p:spPr>
          <a:xfrm>
            <a:off x="319500" y="56407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173" name="Google Shape;173;p2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25"/>
          <p:cNvSpPr txBox="1"/>
          <p:nvPr>
            <p:ph hasCustomPrompt="1"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25"/>
          <p:cNvSpPr txBox="1"/>
          <p:nvPr>
            <p:ph idx="1" type="body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0" name="Google Shape;180;p2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2">
  <p:cSld name="TITLE_AND_BODY_1_1_1_1_2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5" name="Google Shape;185;p2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2" type="body"/>
          </p:nvPr>
        </p:nvSpPr>
        <p:spPr>
          <a:xfrm>
            <a:off x="311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9" name="Google Shape;189;p27"/>
          <p:cNvSpPr txBox="1"/>
          <p:nvPr>
            <p:ph idx="3" type="body"/>
          </p:nvPr>
        </p:nvSpPr>
        <p:spPr>
          <a:xfrm>
            <a:off x="3183202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0" name="Google Shape;190;p27"/>
          <p:cNvSpPr txBox="1"/>
          <p:nvPr>
            <p:ph idx="4" type="subTitle"/>
          </p:nvPr>
        </p:nvSpPr>
        <p:spPr>
          <a:xfrm>
            <a:off x="311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91" name="Google Shape;191;p27"/>
          <p:cNvSpPr txBox="1"/>
          <p:nvPr>
            <p:ph idx="5" type="subTitle"/>
          </p:nvPr>
        </p:nvSpPr>
        <p:spPr>
          <a:xfrm>
            <a:off x="3183202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92" name="Google Shape;192;p27"/>
          <p:cNvSpPr txBox="1"/>
          <p:nvPr>
            <p:ph idx="6" type="body"/>
          </p:nvPr>
        </p:nvSpPr>
        <p:spPr>
          <a:xfrm>
            <a:off x="6054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3" name="Google Shape;193;p27"/>
          <p:cNvSpPr txBox="1"/>
          <p:nvPr>
            <p:ph idx="7" type="subTitle"/>
          </p:nvPr>
        </p:nvSpPr>
        <p:spPr>
          <a:xfrm>
            <a:off x="6054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>
            <p:ph type="ctrTitle"/>
          </p:nvPr>
        </p:nvSpPr>
        <p:spPr>
          <a:xfrm>
            <a:off x="598100" y="4502863"/>
            <a:ext cx="8222100" cy="111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b="1"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0" name="Google Shape;200;p29"/>
          <p:cNvSpPr txBox="1"/>
          <p:nvPr>
            <p:ph idx="1" type="subTitle"/>
          </p:nvPr>
        </p:nvSpPr>
        <p:spPr>
          <a:xfrm>
            <a:off x="598088" y="5757117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1" name="Google Shape;201;p2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02" name="Google Shape;2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488" y="800375"/>
            <a:ext cx="1427025" cy="13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Microsoft JhengHei"/>
              <a:buNone/>
              <a:defRPr b="1" sz="4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5" name="Google Shape;205;p30"/>
          <p:cNvSpPr txBox="1"/>
          <p:nvPr>
            <p:ph idx="1" type="subTitle"/>
          </p:nvPr>
        </p:nvSpPr>
        <p:spPr>
          <a:xfrm>
            <a:off x="598088" y="5621192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6" name="Google Shape;206;p3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07" name="Google Shape;207;p30"/>
          <p:cNvGrpSpPr/>
          <p:nvPr/>
        </p:nvGrpSpPr>
        <p:grpSpPr>
          <a:xfrm>
            <a:off x="1723694" y="800375"/>
            <a:ext cx="6607706" cy="1371275"/>
            <a:chOff x="1803387" y="800375"/>
            <a:chExt cx="6607706" cy="1371275"/>
          </a:xfrm>
        </p:grpSpPr>
        <p:pic>
          <p:nvPicPr>
            <p:cNvPr id="208" name="Google Shape;208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3387" y="800375"/>
              <a:ext cx="1427025" cy="137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30"/>
            <p:cNvSpPr txBox="1"/>
            <p:nvPr/>
          </p:nvSpPr>
          <p:spPr>
            <a:xfrm>
              <a:off x="3482094" y="832000"/>
              <a:ext cx="4929000" cy="13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國立空中大學104學年度第一學期</a:t>
              </a:r>
              <a:endParaRPr sz="2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Word 2013專業文件排版</a:t>
              </a:r>
              <a:endParaRPr b="1" sz="3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</p:grpSp>
      <p:sp>
        <p:nvSpPr>
          <p:cNvPr id="210" name="Google Shape;210;p30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">
  <p:cSld name="SECTION_HEADER_1">
    <p:bg>
      <p:bgPr>
        <a:solidFill>
          <a:schemeClr val="dk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31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13" name="Google Shape;213;p3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3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" name="Google Shape;218;p31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9" name="Google Shape;219;p3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20" name="Google Shape;22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1"/>
          <p:cNvSpPr txBox="1"/>
          <p:nvPr>
            <p:ph idx="1" type="subTitle"/>
          </p:nvPr>
        </p:nvSpPr>
        <p:spPr>
          <a:xfrm>
            <a:off x="2431475" y="4114625"/>
            <a:ext cx="6388800" cy="14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">
  <p:cSld name="SECTION_HEADER_1">
    <p:bg>
      <p:bgPr>
        <a:solidFill>
          <a:schemeClr val="dk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4" name="Google Shape;24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>
            <p:ph idx="1" type="subTitle"/>
          </p:nvPr>
        </p:nvSpPr>
        <p:spPr>
          <a:xfrm>
            <a:off x="2431475" y="4114625"/>
            <a:ext cx="6388800" cy="14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">
  <p:cSld name="SECTION_HEADER_1_1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32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24" name="Google Shape;224;p3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9" name="Google Shape;229;p32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0" name="Google Shape;230;p3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31" name="Google Shape;231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">
  <p:cSld name="SECTION_HEADER_1_1_1">
    <p:bg>
      <p:bgPr>
        <a:solidFill>
          <a:srgbClr val="FFFFFF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3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235" name="Google Shape;235;p33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3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3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3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40" name="Google Shape;240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423" y="2869800"/>
            <a:ext cx="1139154" cy="11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3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2" name="Google Shape;242;p3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3" name="Google Shape;243;p33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 1">
  <p:cSld name="SECTION_HEADER_1_1_1_1">
    <p:bg>
      <p:bgPr>
        <a:solidFill>
          <a:srgbClr val="FFFFFF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/>
          <p:nvPr>
            <p:ph type="title"/>
          </p:nvPr>
        </p:nvSpPr>
        <p:spPr>
          <a:xfrm>
            <a:off x="700425" y="2869800"/>
            <a:ext cx="8119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246" name="Google Shape;246;p34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247" name="Google Shape;247;p3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3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3" name="Google Shape;253;p34"/>
          <p:cNvSpPr txBox="1"/>
          <p:nvPr>
            <p:ph idx="1" type="subTitle"/>
          </p:nvPr>
        </p:nvSpPr>
        <p:spPr>
          <a:xfrm>
            <a:off x="700425" y="1318375"/>
            <a:ext cx="8119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3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56" name="Google Shape;256;p3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1" name="Google Shape;261;p35"/>
          <p:cNvSpPr txBox="1"/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2" name="Google Shape;262;p3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">
  <p:cSld name="TITLE_AND_BODY_1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5" name="Google Shape;265;p36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6" name="Google Shape;266;p3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67" name="Google Shape;267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">
  <p:cSld name="TITLE_AND_BODY_1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0" name="Google Shape;270;p37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1" name="Google Shape;271;p3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72" name="Google Shape;272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">
  <p:cSld name="TITLE_AND_BODY_1_1_1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6" name="Google Shape;276;p3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77" name="Google Shape;277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79" name="Google Shape;279;p38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0" name="Google Shape;280;p38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">
  <p:cSld name="TITLE_AND_BODY_1_1_1_1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3" name="Google Shape;283;p3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84" name="Google Shape;284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6" name="Google Shape;286;p39"/>
          <p:cNvSpPr txBox="1"/>
          <p:nvPr>
            <p:ph idx="2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7" name="Google Shape;287;p39"/>
          <p:cNvSpPr txBox="1"/>
          <p:nvPr>
            <p:ph idx="3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8" name="Google Shape;288;p39"/>
          <p:cNvSpPr txBox="1"/>
          <p:nvPr>
            <p:ph idx="4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9" name="Google Shape;289;p39"/>
          <p:cNvSpPr txBox="1"/>
          <p:nvPr>
            <p:ph idx="5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2">
  <p:cSld name="TITLE_AND_BODY_1_1_1_1_2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2" name="Google Shape;292;p4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93" name="Google Shape;2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5" name="Google Shape;295;p40"/>
          <p:cNvSpPr txBox="1"/>
          <p:nvPr>
            <p:ph idx="2" type="body"/>
          </p:nvPr>
        </p:nvSpPr>
        <p:spPr>
          <a:xfrm>
            <a:off x="311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6" name="Google Shape;296;p40"/>
          <p:cNvSpPr txBox="1"/>
          <p:nvPr>
            <p:ph idx="3" type="body"/>
          </p:nvPr>
        </p:nvSpPr>
        <p:spPr>
          <a:xfrm>
            <a:off x="3183202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7" name="Google Shape;297;p40"/>
          <p:cNvSpPr txBox="1"/>
          <p:nvPr>
            <p:ph idx="4" type="subTitle"/>
          </p:nvPr>
        </p:nvSpPr>
        <p:spPr>
          <a:xfrm>
            <a:off x="311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8" name="Google Shape;298;p40"/>
          <p:cNvSpPr txBox="1"/>
          <p:nvPr>
            <p:ph idx="5" type="subTitle"/>
          </p:nvPr>
        </p:nvSpPr>
        <p:spPr>
          <a:xfrm>
            <a:off x="3183202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9" name="Google Shape;299;p40"/>
          <p:cNvSpPr txBox="1"/>
          <p:nvPr>
            <p:ph idx="6" type="body"/>
          </p:nvPr>
        </p:nvSpPr>
        <p:spPr>
          <a:xfrm>
            <a:off x="6054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00" name="Google Shape;300;p40"/>
          <p:cNvSpPr txBox="1"/>
          <p:nvPr>
            <p:ph idx="7" type="subTitle"/>
          </p:nvPr>
        </p:nvSpPr>
        <p:spPr>
          <a:xfrm>
            <a:off x="6054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1">
  <p:cSld name="TITLE_AND_BODY_1_1_1_1_1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3" name="Google Shape;303;p4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04" name="Google Shape;304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">
  <p:cSld name="SECTION_HEADER_1_1">
    <p:bg>
      <p:bgPr>
        <a:solidFill>
          <a:schemeClr val="dk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5" name="Google Shape;35;p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" name="Google Shape;40;p5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42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308" name="Google Shape;308;p42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42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42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42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42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3" name="Google Shape;313;p42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4" name="Google Shape;314;p42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5" name="Google Shape;315;p4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16" name="Google Shape;316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3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9" name="Google Shape;319;p43"/>
          <p:cNvSpPr txBox="1"/>
          <p:nvPr>
            <p:ph idx="1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0" name="Google Shape;320;p43"/>
          <p:cNvSpPr txBox="1"/>
          <p:nvPr>
            <p:ph idx="2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1" name="Google Shape;321;p4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22" name="Google Shape;32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2">
  <p:cSld name="TITLE_AND_TWO_COLUMNS_2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5" name="Google Shape;325;p4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26" name="Google Shape;326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 txBox="1"/>
          <p:nvPr>
            <p:ph idx="1" type="body"/>
          </p:nvPr>
        </p:nvSpPr>
        <p:spPr>
          <a:xfrm>
            <a:off x="311700" y="163997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8" name="Google Shape;328;p44"/>
          <p:cNvSpPr txBox="1"/>
          <p:nvPr>
            <p:ph idx="2" type="body"/>
          </p:nvPr>
        </p:nvSpPr>
        <p:spPr>
          <a:xfrm>
            <a:off x="311700" y="394262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1">
  <p:cSld name="TITLE_AND_TWO_COLUMNS_1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1" name="Google Shape;331;p45"/>
          <p:cNvSpPr txBox="1"/>
          <p:nvPr>
            <p:ph idx="1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2" name="Google Shape;332;p45"/>
          <p:cNvSpPr txBox="1"/>
          <p:nvPr>
            <p:ph idx="2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3" name="Google Shape;333;p4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34" name="Google Shape;334;p45"/>
          <p:cNvSpPr txBox="1"/>
          <p:nvPr>
            <p:ph idx="3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35" name="Google Shape;335;p45"/>
          <p:cNvSpPr txBox="1"/>
          <p:nvPr>
            <p:ph idx="4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pic>
        <p:nvPicPr>
          <p:cNvPr id="336" name="Google Shape;336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9" name="Google Shape;339;p4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0" name="Google Shape;340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3" name="Google Shape;343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2">
  <p:cSld name="TITLE_ONLY_2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8"/>
          <p:cNvSpPr txBox="1"/>
          <p:nvPr>
            <p:ph type="title"/>
          </p:nvPr>
        </p:nvSpPr>
        <p:spPr>
          <a:xfrm>
            <a:off x="311700" y="5629742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6" name="Google Shape;346;p4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7" name="Google Shape;347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0" name="Google Shape;350;p49"/>
          <p:cNvSpPr txBox="1"/>
          <p:nvPr>
            <p:ph idx="1" type="body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1" name="Google Shape;351;p4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50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54" name="Google Shape;354;p5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5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5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5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5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50"/>
          <p:cNvSpPr txBox="1"/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0" name="Google Shape;360;p5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1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3" name="Google Shape;363;p51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51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65" name="Google Shape;365;p51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66" name="Google Shape;366;p51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7" name="Google Shape;367;p5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">
  <p:cSld name="SECTION_HEADER_1_1_1">
    <p:bg>
      <p:bgPr>
        <a:solidFill>
          <a:srgbClr val="FFFFFF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6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46" name="Google Shape;46;p6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6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6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1" name="Google Shape;5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423" y="2869800"/>
            <a:ext cx="1139154" cy="11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" name="Google Shape;54;p6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2"/>
          <p:cNvSpPr txBox="1"/>
          <p:nvPr>
            <p:ph idx="1" type="body"/>
          </p:nvPr>
        </p:nvSpPr>
        <p:spPr>
          <a:xfrm>
            <a:off x="319500" y="56407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370" name="Google Shape;370;p5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53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73" name="Google Shape;373;p5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5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5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5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5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8" name="Google Shape;378;p53"/>
          <p:cNvSpPr txBox="1"/>
          <p:nvPr>
            <p:ph hasCustomPrompt="1"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9" name="Google Shape;379;p53"/>
          <p:cNvSpPr txBox="1"/>
          <p:nvPr>
            <p:ph idx="1" type="body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rtl="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0" name="Google Shape;380;p5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 1">
  <p:cSld name="SECTION_HEADER_1_1_1_1"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type="title"/>
          </p:nvPr>
        </p:nvSpPr>
        <p:spPr>
          <a:xfrm>
            <a:off x="700425" y="2869800"/>
            <a:ext cx="8119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57" name="Google Shape;57;p7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58" name="Google Shape;58;p7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" name="Google Shape;64;p7"/>
          <p:cNvSpPr txBox="1"/>
          <p:nvPr>
            <p:ph idx="1" type="subTitle"/>
          </p:nvPr>
        </p:nvSpPr>
        <p:spPr>
          <a:xfrm>
            <a:off x="700425" y="1318375"/>
            <a:ext cx="8119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8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67" name="Google Shape;67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8"/>
          <p:cNvSpPr txBox="1"/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">
  <p:cSld name="TITLE_AND_BODY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">
  <p:cSld name="TITLE_AND_BODY_1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83" name="Google Shape;83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theme" Target="../theme/theme2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48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0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MingLiu"/>
              <a:buNone/>
              <a:defRPr b="1" sz="36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●"/>
              <a:defRPr sz="28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indent="-3556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indent="-3810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indent="-3810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indent="-3810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indent="-3810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indent="-3810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indent="-3810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indent="-3810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MingLiu"/>
              <a:buNone/>
              <a:defRPr b="1" sz="36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196" name="Google Shape;196;p28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●"/>
              <a:defRPr sz="28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indent="-3556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indent="-3810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indent="-3810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indent="-3810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indent="-3810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indent="-3810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indent="-3810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indent="-3810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197" name="Google Shape;197;p2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26.png"/><Relationship Id="rId5" Type="http://schemas.openxmlformats.org/officeDocument/2006/relationships/image" Target="../media/image4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8.png"/><Relationship Id="rId4" Type="http://schemas.openxmlformats.org/officeDocument/2006/relationships/image" Target="../media/image46.png"/><Relationship Id="rId5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png"/><Relationship Id="rId4" Type="http://schemas.openxmlformats.org/officeDocument/2006/relationships/image" Target="../media/image4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9.png"/><Relationship Id="rId4" Type="http://schemas.openxmlformats.org/officeDocument/2006/relationships/image" Target="../media/image6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8.png"/><Relationship Id="rId4" Type="http://schemas.openxmlformats.org/officeDocument/2006/relationships/image" Target="../media/image6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0.png"/><Relationship Id="rId4" Type="http://schemas.openxmlformats.org/officeDocument/2006/relationships/image" Target="../media/image2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2.png"/><Relationship Id="rId4" Type="http://schemas.openxmlformats.org/officeDocument/2006/relationships/image" Target="../media/image72.png"/><Relationship Id="rId5" Type="http://schemas.openxmlformats.org/officeDocument/2006/relationships/image" Target="../media/image7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2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0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5.png"/><Relationship Id="rId4" Type="http://schemas.openxmlformats.org/officeDocument/2006/relationships/image" Target="../media/image69.png"/><Relationship Id="rId5" Type="http://schemas.openxmlformats.org/officeDocument/2006/relationships/image" Target="../media/image8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9.png"/><Relationship Id="rId4" Type="http://schemas.openxmlformats.org/officeDocument/2006/relationships/image" Target="../media/image83.png"/><Relationship Id="rId5" Type="http://schemas.openxmlformats.org/officeDocument/2006/relationships/image" Target="../media/image7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6.png"/><Relationship Id="rId4" Type="http://schemas.openxmlformats.org/officeDocument/2006/relationships/image" Target="../media/image84.png"/><Relationship Id="rId5" Type="http://schemas.openxmlformats.org/officeDocument/2006/relationships/image" Target="../media/image81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5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快取圖案與Smart Art</a:t>
            </a:r>
            <a:endParaRPr/>
          </a:p>
        </p:txBody>
      </p:sp>
      <p:sp>
        <p:nvSpPr>
          <p:cNvPr id="388" name="Google Shape;388;p55"/>
          <p:cNvSpPr txBox="1"/>
          <p:nvPr>
            <p:ph idx="1" type="subTitle"/>
          </p:nvPr>
        </p:nvSpPr>
        <p:spPr>
          <a:xfrm>
            <a:off x="598100" y="5621196"/>
            <a:ext cx="82221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講師陳勇汀 (布丁老師)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389" name="Google Shape;389;p55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面授課程 第4堂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999" y="1639962"/>
            <a:ext cx="3999899" cy="3441027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2" name="Google Shape;502;p6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快取圖案：填滿與外框、快速複製</a:t>
            </a:r>
            <a:endParaRPr/>
          </a:p>
        </p:txBody>
      </p:sp>
      <p:sp>
        <p:nvSpPr>
          <p:cNvPr id="503" name="Google Shape;503;p6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504" name="Google Shape;504;p64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505" name="Google Shape;505;p64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64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507" name="Google Shape;50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1376" y="2782100"/>
            <a:ext cx="4428276" cy="3657949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8" name="Google Shape;508;p64"/>
          <p:cNvSpPr/>
          <p:nvPr/>
        </p:nvSpPr>
        <p:spPr>
          <a:xfrm>
            <a:off x="3340423" y="3359781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64"/>
          <p:cNvSpPr/>
          <p:nvPr/>
        </p:nvSpPr>
        <p:spPr>
          <a:xfrm>
            <a:off x="7959525" y="26402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快取圖案：填滿與外框、快速複製</a:t>
            </a:r>
            <a:endParaRPr/>
          </a:p>
        </p:txBody>
      </p:sp>
      <p:sp>
        <p:nvSpPr>
          <p:cNvPr id="515" name="Google Shape;515;p65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[B-1]</a:t>
            </a:r>
            <a:r>
              <a:rPr lang="zh-TW"/>
              <a:t> 插入 &gt; 星星及緞帶 &gt; 四角星形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[B-2]</a:t>
            </a:r>
            <a:r>
              <a:rPr lang="zh-TW"/>
              <a:t> 圖案填滿 &gt; 白色; 圖案外框 &gt; 無外框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[B-3]</a:t>
            </a:r>
            <a:r>
              <a:rPr lang="zh-TW"/>
              <a:t> 複製多個星星, 設定不同大小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插入 &gt; 基本圖案 &gt; 月亮</a:t>
            </a:r>
            <a:br>
              <a:rPr lang="zh-TW"/>
            </a:br>
            <a:r>
              <a:rPr lang="zh-TW"/>
              <a:t>選擇月亮 &gt; 旋轉月亮的角度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[B-4]</a:t>
            </a:r>
            <a:r>
              <a:rPr lang="zh-TW"/>
              <a:t> 選擇月亮 &gt; 黃色控制點 &gt; 調整盈缺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選擇月亮 &gt; 繪圖工具 &gt; 圖案樣式 &gt; 鮮明效果, 藍色</a:t>
            </a:r>
            <a:endParaRPr/>
          </a:p>
        </p:txBody>
      </p:sp>
      <p:sp>
        <p:nvSpPr>
          <p:cNvPr id="516" name="Google Shape;516;p6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7" name="Google Shape;517;p65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5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66"/>
          <p:cNvSpPr txBox="1"/>
          <p:nvPr>
            <p:ph type="title"/>
          </p:nvPr>
        </p:nvSpPr>
        <p:spPr>
          <a:xfrm>
            <a:off x="311700" y="833774"/>
            <a:ext cx="69819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插入快取圖案</a:t>
            </a:r>
            <a:endParaRPr/>
          </a:p>
        </p:txBody>
      </p:sp>
      <p:sp>
        <p:nvSpPr>
          <p:cNvPr id="524" name="Google Shape;524;p66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圖案分類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線條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基本圖案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箭號圖案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方程式圖案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流程圖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星星及綵帶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圖說文字</a:t>
            </a:r>
            <a:endParaRPr/>
          </a:p>
        </p:txBody>
      </p:sp>
      <p:sp>
        <p:nvSpPr>
          <p:cNvPr id="525" name="Google Shape;525;p6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6" name="Google Shape;526;p66"/>
          <p:cNvSpPr txBox="1"/>
          <p:nvPr>
            <p:ph idx="1" type="subTitle"/>
          </p:nvPr>
        </p:nvSpPr>
        <p:spPr>
          <a:xfrm>
            <a:off x="311700" y="517575"/>
            <a:ext cx="67878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B-1</a:t>
            </a:r>
            <a:endParaRPr/>
          </a:p>
        </p:txBody>
      </p:sp>
      <p:sp>
        <p:nvSpPr>
          <p:cNvPr id="527" name="Google Shape;527;p66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28" name="Google Shape;52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750" y="625625"/>
            <a:ext cx="3479550" cy="581442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9" name="Google Shape;529;p66"/>
          <p:cNvSpPr/>
          <p:nvPr/>
        </p:nvSpPr>
        <p:spPr>
          <a:xfrm>
            <a:off x="6208650" y="771100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66"/>
          <p:cNvSpPr/>
          <p:nvPr/>
        </p:nvSpPr>
        <p:spPr>
          <a:xfrm>
            <a:off x="5410325" y="383013"/>
            <a:ext cx="597000" cy="585300"/>
          </a:xfrm>
          <a:prstGeom prst="wedgeEllipseCallout">
            <a:avLst>
              <a:gd fmla="val 63827" name="adj1"/>
              <a:gd fmla="val 256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31" name="Google Shape;531;p66"/>
          <p:cNvSpPr/>
          <p:nvPr/>
        </p:nvSpPr>
        <p:spPr>
          <a:xfrm>
            <a:off x="6766400" y="1006575"/>
            <a:ext cx="4356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66"/>
          <p:cNvSpPr/>
          <p:nvPr/>
        </p:nvSpPr>
        <p:spPr>
          <a:xfrm>
            <a:off x="7099500" y="5179975"/>
            <a:ext cx="677100" cy="661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66"/>
          <p:cNvSpPr/>
          <p:nvPr/>
        </p:nvSpPr>
        <p:spPr>
          <a:xfrm>
            <a:off x="7324150" y="470113"/>
            <a:ext cx="597000" cy="585300"/>
          </a:xfrm>
          <a:prstGeom prst="wedgeEllipseCallout">
            <a:avLst>
              <a:gd fmla="val -59104" name="adj1"/>
              <a:gd fmla="val 4286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34" name="Google Shape;534;p66"/>
          <p:cNvSpPr/>
          <p:nvPr/>
        </p:nvSpPr>
        <p:spPr>
          <a:xfrm>
            <a:off x="4949475" y="5052425"/>
            <a:ext cx="1816800" cy="661800"/>
          </a:xfrm>
          <a:prstGeom prst="wedgeRoundRectCallout">
            <a:avLst>
              <a:gd fmla="val 66158" name="adj1"/>
              <a:gd fmla="val -11710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四角星形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35" name="Google Shape;535;p66"/>
          <p:cNvSpPr/>
          <p:nvPr/>
        </p:nvSpPr>
        <p:spPr>
          <a:xfrm>
            <a:off x="6517475" y="3034325"/>
            <a:ext cx="1067400" cy="661800"/>
          </a:xfrm>
          <a:prstGeom prst="wedgeRoundRectCallout">
            <a:avLst>
              <a:gd fmla="val 66158" name="adj1"/>
              <a:gd fmla="val -11710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月亮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36" name="Google Shape;536;p66"/>
          <p:cNvSpPr/>
          <p:nvPr/>
        </p:nvSpPr>
        <p:spPr>
          <a:xfrm>
            <a:off x="8283450" y="3161875"/>
            <a:ext cx="311700" cy="282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6325" y="1932625"/>
            <a:ext cx="3075250" cy="37123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2" name="Google Shape;542;p67"/>
          <p:cNvSpPr/>
          <p:nvPr/>
        </p:nvSpPr>
        <p:spPr>
          <a:xfrm>
            <a:off x="7160075" y="833775"/>
            <a:ext cx="1812300" cy="2959500"/>
          </a:xfrm>
          <a:prstGeom prst="wedgeRoundRectCallout">
            <a:avLst>
              <a:gd fmla="val -99441" name="adj1"/>
              <a:gd fmla="val 558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設定圖案外框與填滿</a:t>
            </a:r>
            <a:endParaRPr/>
          </a:p>
        </p:txBody>
      </p:sp>
      <p:sp>
        <p:nvSpPr>
          <p:cNvPr id="544" name="Google Shape;544;p67"/>
          <p:cNvSpPr txBox="1"/>
          <p:nvPr>
            <p:ph idx="2" type="body"/>
          </p:nvPr>
        </p:nvSpPr>
        <p:spPr>
          <a:xfrm>
            <a:off x="311700" y="1639975"/>
            <a:ext cx="28878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 / 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圖案外框</a:t>
            </a:r>
            <a:endParaRPr/>
          </a:p>
        </p:txBody>
      </p:sp>
      <p:sp>
        <p:nvSpPr>
          <p:cNvPr id="545" name="Google Shape;545;p6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6" name="Google Shape;546;p6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B-2</a:t>
            </a:r>
            <a:endParaRPr/>
          </a:p>
        </p:txBody>
      </p:sp>
      <p:pic>
        <p:nvPicPr>
          <p:cNvPr id="547" name="Google Shape;547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2041" y="1012045"/>
            <a:ext cx="1579361" cy="264873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67"/>
          <p:cNvSpPr/>
          <p:nvPr/>
        </p:nvSpPr>
        <p:spPr>
          <a:xfrm>
            <a:off x="5832750" y="3545696"/>
            <a:ext cx="1865700" cy="3047100"/>
          </a:xfrm>
          <a:prstGeom prst="wedgeRoundRectCallout">
            <a:avLst>
              <a:gd fmla="val -35796" name="adj1"/>
              <a:gd fmla="val -73322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9" name="Google Shape;549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8774" y="3676021"/>
            <a:ext cx="1693802" cy="278630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7"/>
          <p:cNvSpPr/>
          <p:nvPr/>
        </p:nvSpPr>
        <p:spPr>
          <a:xfrm>
            <a:off x="5365200" y="2337000"/>
            <a:ext cx="7959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67"/>
          <p:cNvSpPr/>
          <p:nvPr/>
        </p:nvSpPr>
        <p:spPr>
          <a:xfrm>
            <a:off x="5621525" y="1578788"/>
            <a:ext cx="597000" cy="585300"/>
          </a:xfrm>
          <a:prstGeom prst="wedgeEllipseCallout">
            <a:avLst>
              <a:gd fmla="val -14003" name="adj1"/>
              <a:gd fmla="val 8210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2" name="Google Shape;552;p67"/>
          <p:cNvSpPr/>
          <p:nvPr/>
        </p:nvSpPr>
        <p:spPr>
          <a:xfrm>
            <a:off x="3301200" y="5332463"/>
            <a:ext cx="597000" cy="585300"/>
          </a:xfrm>
          <a:prstGeom prst="wedgeEllipseCallout">
            <a:avLst>
              <a:gd fmla="val 62936" name="adj1"/>
              <a:gd fmla="val -450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3" name="Google Shape;553;p67"/>
          <p:cNvSpPr/>
          <p:nvPr/>
        </p:nvSpPr>
        <p:spPr>
          <a:xfrm>
            <a:off x="5294225" y="2909113"/>
            <a:ext cx="597000" cy="585300"/>
          </a:xfrm>
          <a:prstGeom prst="wedgeEllipseCallout">
            <a:avLst>
              <a:gd fmla="val 10067" name="adj1"/>
              <a:gd fmla="val -8025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4" name="Google Shape;554;p67"/>
          <p:cNvSpPr/>
          <p:nvPr/>
        </p:nvSpPr>
        <p:spPr>
          <a:xfrm>
            <a:off x="7272050" y="1394600"/>
            <a:ext cx="340500" cy="284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67"/>
          <p:cNvSpPr/>
          <p:nvPr/>
        </p:nvSpPr>
        <p:spPr>
          <a:xfrm>
            <a:off x="7698450" y="4478575"/>
            <a:ext cx="1401000" cy="661800"/>
          </a:xfrm>
          <a:prstGeom prst="wedgeRoundRectCallout">
            <a:avLst>
              <a:gd fmla="val -103772" name="adj1"/>
              <a:gd fmla="val 59448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無外框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56" name="Google Shape;556;p67"/>
          <p:cNvSpPr/>
          <p:nvPr/>
        </p:nvSpPr>
        <p:spPr>
          <a:xfrm>
            <a:off x="6028750" y="5195800"/>
            <a:ext cx="892500" cy="284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67"/>
          <p:cNvSpPr/>
          <p:nvPr/>
        </p:nvSpPr>
        <p:spPr>
          <a:xfrm>
            <a:off x="8077550" y="313075"/>
            <a:ext cx="1021800" cy="661800"/>
          </a:xfrm>
          <a:prstGeom prst="wedgeRoundRectCallout">
            <a:avLst>
              <a:gd fmla="val -87975" name="adj1"/>
              <a:gd fmla="val 116886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白色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複製快捷鍵</a:t>
            </a:r>
            <a:endParaRPr/>
          </a:p>
        </p:txBody>
      </p:sp>
      <p:sp>
        <p:nvSpPr>
          <p:cNvPr id="563" name="Google Shape;563;p6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564" name="Google Shape;564;p68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B-3</a:t>
            </a:r>
            <a:endParaRPr/>
          </a:p>
        </p:txBody>
      </p:sp>
      <p:pic>
        <p:nvPicPr>
          <p:cNvPr id="565" name="Google Shape;56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7338" y="1975400"/>
            <a:ext cx="3371850" cy="3810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6" name="Google Shape;566;p68"/>
          <p:cNvSpPr/>
          <p:nvPr/>
        </p:nvSpPr>
        <p:spPr>
          <a:xfrm>
            <a:off x="1385850" y="1975400"/>
            <a:ext cx="1548900" cy="661800"/>
          </a:xfrm>
          <a:prstGeom prst="wedgeRoundRectCallout">
            <a:avLst>
              <a:gd fmla="val 66621" name="adj1"/>
              <a:gd fmla="val 59553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原物件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567" name="Google Shape;567;p68"/>
          <p:cNvCxnSpPr/>
          <p:nvPr/>
        </p:nvCxnSpPr>
        <p:spPr>
          <a:xfrm>
            <a:off x="3912075" y="3167675"/>
            <a:ext cx="10533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568" name="Google Shape;568;p68"/>
          <p:cNvSpPr/>
          <p:nvPr/>
        </p:nvSpPr>
        <p:spPr>
          <a:xfrm>
            <a:off x="6406625" y="1362100"/>
            <a:ext cx="2188800" cy="2194800"/>
          </a:xfrm>
          <a:prstGeom prst="wedgeRoundRectCallout">
            <a:avLst>
              <a:gd fmla="val -76774" name="adj1"/>
              <a:gd fmla="val 21802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68"/>
          <p:cNvSpPr/>
          <p:nvPr/>
        </p:nvSpPr>
        <p:spPr>
          <a:xfrm>
            <a:off x="6575125" y="295872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pic>
        <p:nvPicPr>
          <p:cNvPr id="570" name="Google Shape;570;p68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8005975" y="235737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68"/>
          <p:cNvSpPr/>
          <p:nvPr/>
        </p:nvSpPr>
        <p:spPr>
          <a:xfrm>
            <a:off x="7576575" y="272450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8"/>
          <p:cNvSpPr txBox="1"/>
          <p:nvPr/>
        </p:nvSpPr>
        <p:spPr>
          <a:xfrm>
            <a:off x="6480575" y="1468575"/>
            <a:ext cx="20247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/>
              <a:t>複製物件 &amp;</a:t>
            </a:r>
            <a:endParaRPr b="1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固定移動方向</a:t>
            </a:r>
            <a:endParaRPr b="1" sz="2200"/>
          </a:p>
        </p:txBody>
      </p:sp>
      <p:cxnSp>
        <p:nvCxnSpPr>
          <p:cNvPr id="573" name="Google Shape;573;p68"/>
          <p:cNvCxnSpPr/>
          <p:nvPr/>
        </p:nvCxnSpPr>
        <p:spPr>
          <a:xfrm>
            <a:off x="3626975" y="3460675"/>
            <a:ext cx="514800" cy="9186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574" name="Google Shape;574;p68"/>
          <p:cNvSpPr/>
          <p:nvPr/>
        </p:nvSpPr>
        <p:spPr>
          <a:xfrm>
            <a:off x="5337550" y="4426800"/>
            <a:ext cx="2188800" cy="1710600"/>
          </a:xfrm>
          <a:prstGeom prst="wedgeRoundRectCallout">
            <a:avLst>
              <a:gd fmla="val -79312" name="adj1"/>
              <a:gd fmla="val -2420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68"/>
          <p:cNvSpPr/>
          <p:nvPr/>
        </p:nvSpPr>
        <p:spPr>
          <a:xfrm>
            <a:off x="5588425" y="5389900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pic>
        <p:nvPicPr>
          <p:cNvPr id="576" name="Google Shape;576;p68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6714175" y="51937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68"/>
          <p:cNvSpPr/>
          <p:nvPr/>
        </p:nvSpPr>
        <p:spPr>
          <a:xfrm>
            <a:off x="6401825" y="54407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68"/>
          <p:cNvSpPr txBox="1"/>
          <p:nvPr/>
        </p:nvSpPr>
        <p:spPr>
          <a:xfrm>
            <a:off x="5411500" y="4497050"/>
            <a:ext cx="19758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/>
              <a:t>複製物件</a:t>
            </a:r>
            <a:endParaRPr b="1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(不固定角度)</a:t>
            </a:r>
            <a:endParaRPr b="1" sz="2200"/>
          </a:p>
        </p:txBody>
      </p:sp>
      <p:sp>
        <p:nvSpPr>
          <p:cNvPr id="579" name="Google Shape;579;p68"/>
          <p:cNvSpPr/>
          <p:nvPr/>
        </p:nvSpPr>
        <p:spPr>
          <a:xfrm>
            <a:off x="6585177" y="2422725"/>
            <a:ext cx="9066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Shift</a:t>
            </a:r>
            <a:endParaRPr b="1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7788" y="2053688"/>
            <a:ext cx="3571875" cy="35147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5" name="Google Shape;585;p6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快取圖案調整: 黃色菱形控制點</a:t>
            </a:r>
            <a:endParaRPr/>
          </a:p>
        </p:txBody>
      </p:sp>
      <p:sp>
        <p:nvSpPr>
          <p:cNvPr id="586" name="Google Shape;586;p6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87" name="Google Shape;587;p6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B-4</a:t>
            </a:r>
            <a:endParaRPr/>
          </a:p>
        </p:txBody>
      </p:sp>
      <p:sp>
        <p:nvSpPr>
          <p:cNvPr id="588" name="Google Shape;588;p69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拖曳 黃色菱形控制點</a:t>
            </a:r>
            <a:endParaRPr/>
          </a:p>
        </p:txBody>
      </p:sp>
      <p:sp>
        <p:nvSpPr>
          <p:cNvPr id="589" name="Google Shape;589;p69"/>
          <p:cNvSpPr/>
          <p:nvPr/>
        </p:nvSpPr>
        <p:spPr>
          <a:xfrm>
            <a:off x="5919700" y="3707025"/>
            <a:ext cx="399900" cy="417900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69"/>
          <p:cNvSpPr/>
          <p:nvPr/>
        </p:nvSpPr>
        <p:spPr>
          <a:xfrm>
            <a:off x="6430525" y="3067588"/>
            <a:ext cx="597000" cy="585300"/>
          </a:xfrm>
          <a:prstGeom prst="wedgeEllipseCallout">
            <a:avLst>
              <a:gd fmla="val -71252" name="adj1"/>
              <a:gd fmla="val 496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91" name="Google Shape;591;p69"/>
          <p:cNvSpPr/>
          <p:nvPr/>
        </p:nvSpPr>
        <p:spPr>
          <a:xfrm>
            <a:off x="5322700" y="1705488"/>
            <a:ext cx="597000" cy="585300"/>
          </a:xfrm>
          <a:prstGeom prst="wedgeEllipseCallout">
            <a:avLst>
              <a:gd fmla="val 55951" name="adj1"/>
              <a:gd fmla="val 8345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0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597" name="Google Shape;597;p7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98" name="Google Shape;598;p70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70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實作C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600" name="Google Shape;600;p70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2094925"/>
            <a:ext cx="4428276" cy="3657949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6" name="Google Shape;606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0" y="1654500"/>
            <a:ext cx="3999899" cy="4447593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7" name="Google Shape;607;p71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608" name="Google Shape;608;p7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609" name="Google Shape;609;p71"/>
          <p:cNvSpPr/>
          <p:nvPr/>
        </p:nvSpPr>
        <p:spPr>
          <a:xfrm>
            <a:off x="4251550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71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611" name="Google Shape;611;p71"/>
          <p:cNvSpPr/>
          <p:nvPr/>
        </p:nvSpPr>
        <p:spPr>
          <a:xfrm>
            <a:off x="228275" y="1959125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612" name="Google Shape;612;p7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71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7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619" name="Google Shape;619;p72"/>
          <p:cNvSpPr txBox="1"/>
          <p:nvPr>
            <p:ph idx="1" type="body"/>
          </p:nvPr>
        </p:nvSpPr>
        <p:spPr>
          <a:xfrm>
            <a:off x="178550" y="1495575"/>
            <a:ext cx="8787000" cy="45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/>
              <a:t>(繼續前一份練習文件)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(雪人身體)</a:t>
            </a:r>
            <a:r>
              <a:rPr lang="zh-TW" sz="2600"/>
              <a:t> 插入 &gt; 基本圖形 &gt; 橢圓 ; 圖案外框 &gt; 無外框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[C-1]</a:t>
            </a:r>
            <a:r>
              <a:rPr lang="zh-TW" sz="2600"/>
              <a:t> 選取橢圓 &gt; 圖案填滿 &gt; 漸層 &gt; 其他漸層 </a:t>
            </a:r>
            <a:br>
              <a:rPr lang="zh-TW" sz="2600"/>
            </a:br>
            <a:r>
              <a:rPr lang="zh-TW" sz="2600"/>
              <a:t>&gt; 漸層填滿 &gt; 類型: 輻射 &gt; 漸層停駐點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/>
              <a:t>複製橢圓,調整成頭跟身體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(雪人的手)</a:t>
            </a:r>
            <a:r>
              <a:rPr lang="zh-TW" sz="2600"/>
              <a:t> 插入 &gt; 圖案 &gt; 線條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[C-2] </a:t>
            </a:r>
            <a:r>
              <a:rPr lang="zh-TW" sz="2600"/>
              <a:t>圖案外框 &gt; 黑色; 圖案外框 &gt; 寬度: 6點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[C-2]</a:t>
            </a:r>
            <a:r>
              <a:rPr lang="zh-TW" sz="2600"/>
              <a:t> 選取雪人右手 &gt; 下移一層 &gt; 移到最下層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(雪人手套)</a:t>
            </a:r>
            <a:r>
              <a:rPr lang="zh-TW" sz="2600"/>
              <a:t> 插入 &gt; 圖片 &gt; 4-C 手套.png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[C-3]</a:t>
            </a:r>
            <a:r>
              <a:rPr lang="zh-TW" sz="2600"/>
              <a:t> 左手手套要水平翻轉; 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/>
              <a:t>文繞圖 &gt; 文字在後; 旋轉角度; 移到雪人的手的位置</a:t>
            </a:r>
            <a:endParaRPr sz="2600"/>
          </a:p>
        </p:txBody>
      </p:sp>
      <p:sp>
        <p:nvSpPr>
          <p:cNvPr id="620" name="Google Shape;620;p7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1" name="Google Shape;621;p72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練習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22" name="Google Shape;622;p72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72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漸層填滿</a:t>
            </a:r>
            <a:r>
              <a:rPr lang="zh-TW" sz="2400"/>
              <a:t> 1/2</a:t>
            </a:r>
            <a:endParaRPr sz="2400"/>
          </a:p>
        </p:txBody>
      </p:sp>
      <p:sp>
        <p:nvSpPr>
          <p:cNvPr id="629" name="Google Shape;629;p73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漸層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其他漸層</a:t>
            </a:r>
            <a:endParaRPr/>
          </a:p>
        </p:txBody>
      </p:sp>
      <p:sp>
        <p:nvSpPr>
          <p:cNvPr id="630" name="Google Shape;630;p7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31" name="Google Shape;631;p7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C-1</a:t>
            </a:r>
            <a:endParaRPr/>
          </a:p>
        </p:txBody>
      </p:sp>
      <p:pic>
        <p:nvPicPr>
          <p:cNvPr id="632" name="Google Shape;632;p73"/>
          <p:cNvPicPr preferRelativeResize="0"/>
          <p:nvPr/>
        </p:nvPicPr>
        <p:blipFill rotWithShape="1">
          <a:blip r:embed="rId3">
            <a:alphaModFix/>
          </a:blip>
          <a:srcRect b="0" l="27531" r="0" t="0"/>
          <a:stretch/>
        </p:blipFill>
        <p:spPr>
          <a:xfrm>
            <a:off x="4373280" y="1639825"/>
            <a:ext cx="4459019" cy="4452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33" name="Google Shape;633;p73"/>
          <p:cNvSpPr/>
          <p:nvPr/>
        </p:nvSpPr>
        <p:spPr>
          <a:xfrm>
            <a:off x="5523600" y="2011050"/>
            <a:ext cx="732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73"/>
          <p:cNvSpPr/>
          <p:nvPr/>
        </p:nvSpPr>
        <p:spPr>
          <a:xfrm>
            <a:off x="6398750" y="1574763"/>
            <a:ext cx="597000" cy="585300"/>
          </a:xfrm>
          <a:prstGeom prst="wedgeEllipseCallout">
            <a:avLst>
              <a:gd fmla="val -83174" name="adj1"/>
              <a:gd fmla="val 3814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5" name="Google Shape;635;p73"/>
          <p:cNvSpPr/>
          <p:nvPr/>
        </p:nvSpPr>
        <p:spPr>
          <a:xfrm>
            <a:off x="5523600" y="3935825"/>
            <a:ext cx="732600" cy="276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3"/>
          <p:cNvSpPr/>
          <p:nvPr/>
        </p:nvSpPr>
        <p:spPr>
          <a:xfrm>
            <a:off x="4619100" y="3781313"/>
            <a:ext cx="597000" cy="585300"/>
          </a:xfrm>
          <a:prstGeom prst="wedgeEllipseCallout">
            <a:avLst>
              <a:gd fmla="val 86256" name="adj1"/>
              <a:gd fmla="val -601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7" name="Google Shape;637;p73"/>
          <p:cNvSpPr/>
          <p:nvPr/>
        </p:nvSpPr>
        <p:spPr>
          <a:xfrm>
            <a:off x="4698300" y="5578963"/>
            <a:ext cx="597000" cy="585300"/>
          </a:xfrm>
          <a:prstGeom prst="wedgeEllipseCallout">
            <a:avLst>
              <a:gd fmla="val 66357" name="adj1"/>
              <a:gd fmla="val -3171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8" name="Google Shape;638;p73"/>
          <p:cNvSpPr/>
          <p:nvPr/>
        </p:nvSpPr>
        <p:spPr>
          <a:xfrm>
            <a:off x="7802600" y="5974913"/>
            <a:ext cx="597000" cy="585300"/>
          </a:xfrm>
          <a:prstGeom prst="wedgeEllipseCallout">
            <a:avLst>
              <a:gd fmla="val -78229" name="adj1"/>
              <a:gd fmla="val -493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9" name="Google Shape;639;p73"/>
          <p:cNvSpPr/>
          <p:nvPr/>
        </p:nvSpPr>
        <p:spPr>
          <a:xfrm>
            <a:off x="6853200" y="5662225"/>
            <a:ext cx="1881600" cy="276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73"/>
          <p:cNvSpPr/>
          <p:nvPr/>
        </p:nvSpPr>
        <p:spPr>
          <a:xfrm>
            <a:off x="7946850" y="1574775"/>
            <a:ext cx="6483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73"/>
          <p:cNvSpPr/>
          <p:nvPr/>
        </p:nvSpPr>
        <p:spPr>
          <a:xfrm>
            <a:off x="8137800" y="872013"/>
            <a:ext cx="597000" cy="585300"/>
          </a:xfrm>
          <a:prstGeom prst="wedgeEllipseCallout">
            <a:avLst>
              <a:gd fmla="val -29581" name="adj1"/>
              <a:gd fmla="val 8514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6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聖誕節賀卡</a:t>
            </a:r>
            <a:endParaRPr/>
          </a:p>
        </p:txBody>
      </p:sp>
      <p:sp>
        <p:nvSpPr>
          <p:cNvPr id="395" name="Google Shape;395;p5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96" name="Google Shape;396;p56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/>
              <a:t>Part.1</a:t>
            </a:r>
            <a:endParaRPr b="1" sz="3600"/>
          </a:p>
        </p:txBody>
      </p:sp>
      <p:sp>
        <p:nvSpPr>
          <p:cNvPr id="397" name="Google Shape;397;p56"/>
          <p:cNvSpPr/>
          <p:nvPr/>
        </p:nvSpPr>
        <p:spPr>
          <a:xfrm>
            <a:off x="6643800" y="5475400"/>
            <a:ext cx="2132700" cy="795000"/>
          </a:xfrm>
          <a:prstGeom prst="rightArrow">
            <a:avLst>
              <a:gd fmla="val 64427" name="adj1"/>
              <a:gd fmla="val 50000" name="adj2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56"/>
          <p:cNvSpPr txBox="1"/>
          <p:nvPr>
            <p:ph idx="1" type="subTitle"/>
          </p:nvPr>
        </p:nvSpPr>
        <p:spPr>
          <a:xfrm>
            <a:off x="6761748" y="5714850"/>
            <a:ext cx="14964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FFFFFF"/>
                </a:solidFill>
              </a:rPr>
              <a:t>實作A~E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id="399" name="Google Shape;39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9500" y="2137913"/>
            <a:ext cx="3655799" cy="2582264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4"/>
          <p:cNvSpPr txBox="1"/>
          <p:nvPr>
            <p:ph type="title"/>
          </p:nvPr>
        </p:nvSpPr>
        <p:spPr>
          <a:xfrm>
            <a:off x="311700" y="833774"/>
            <a:ext cx="5796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漸層填滿</a:t>
            </a:r>
            <a:r>
              <a:rPr lang="zh-TW" sz="2400"/>
              <a:t> 2/2</a:t>
            </a:r>
            <a:endParaRPr sz="2400"/>
          </a:p>
        </p:txBody>
      </p:sp>
      <p:sp>
        <p:nvSpPr>
          <p:cNvPr id="647" name="Google Shape;647;p7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8" name="Google Shape;648;p74"/>
          <p:cNvSpPr txBox="1"/>
          <p:nvPr>
            <p:ph idx="1" type="subTitle"/>
          </p:nvPr>
        </p:nvSpPr>
        <p:spPr>
          <a:xfrm>
            <a:off x="311700" y="517575"/>
            <a:ext cx="56352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C-1</a:t>
            </a:r>
            <a:endParaRPr/>
          </a:p>
        </p:txBody>
      </p:sp>
      <p:sp>
        <p:nvSpPr>
          <p:cNvPr id="649" name="Google Shape;649;p74"/>
          <p:cNvSpPr txBox="1"/>
          <p:nvPr>
            <p:ph idx="2" type="body"/>
          </p:nvPr>
        </p:nvSpPr>
        <p:spPr>
          <a:xfrm>
            <a:off x="311700" y="1639975"/>
            <a:ext cx="34182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漸層填滿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類型: 輻射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方向: 從中央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漸層停駐點: 設定漸層的細部變化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刪除停駐點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設定停駐點的顏色</a:t>
            </a:r>
            <a:endParaRPr/>
          </a:p>
        </p:txBody>
      </p:sp>
      <p:pic>
        <p:nvPicPr>
          <p:cNvPr id="650" name="Google Shape;65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1450" y="582163"/>
            <a:ext cx="2724150" cy="585787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51" name="Google Shape;651;p74"/>
          <p:cNvSpPr/>
          <p:nvPr/>
        </p:nvSpPr>
        <p:spPr>
          <a:xfrm>
            <a:off x="4842575" y="2177350"/>
            <a:ext cx="1065000" cy="269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74"/>
          <p:cNvSpPr/>
          <p:nvPr/>
        </p:nvSpPr>
        <p:spPr>
          <a:xfrm>
            <a:off x="4014450" y="208746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53" name="Google Shape;653;p74"/>
          <p:cNvSpPr/>
          <p:nvPr/>
        </p:nvSpPr>
        <p:spPr>
          <a:xfrm>
            <a:off x="4921775" y="3246450"/>
            <a:ext cx="2176800" cy="269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74"/>
          <p:cNvSpPr/>
          <p:nvPr/>
        </p:nvSpPr>
        <p:spPr>
          <a:xfrm>
            <a:off x="4921775" y="3540475"/>
            <a:ext cx="21768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74"/>
          <p:cNvSpPr/>
          <p:nvPr/>
        </p:nvSpPr>
        <p:spPr>
          <a:xfrm>
            <a:off x="4921775" y="4315550"/>
            <a:ext cx="14373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74"/>
          <p:cNvSpPr/>
          <p:nvPr/>
        </p:nvSpPr>
        <p:spPr>
          <a:xfrm>
            <a:off x="6501575" y="4671925"/>
            <a:ext cx="5970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74"/>
          <p:cNvSpPr/>
          <p:nvPr/>
        </p:nvSpPr>
        <p:spPr>
          <a:xfrm>
            <a:off x="7098573" y="2538375"/>
            <a:ext cx="2014200" cy="930600"/>
          </a:xfrm>
          <a:prstGeom prst="wedgeRoundRectCallout">
            <a:avLst>
              <a:gd fmla="val -48183" name="adj1"/>
              <a:gd fmla="val 7718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8" name="Google Shape;658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741" y="2672772"/>
            <a:ext cx="1909331" cy="6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74"/>
          <p:cNvSpPr/>
          <p:nvPr/>
        </p:nvSpPr>
        <p:spPr>
          <a:xfrm>
            <a:off x="7875600" y="2868825"/>
            <a:ext cx="597000" cy="465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74"/>
          <p:cNvSpPr/>
          <p:nvPr/>
        </p:nvSpPr>
        <p:spPr>
          <a:xfrm>
            <a:off x="7473600" y="1787875"/>
            <a:ext cx="1401000" cy="661800"/>
          </a:xfrm>
          <a:prstGeom prst="wedgeRoundRectCallout">
            <a:avLst>
              <a:gd fmla="val -3499" name="adj1"/>
              <a:gd fmla="val 92679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從中央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661" name="Google Shape;661;p74"/>
          <p:cNvSpPr/>
          <p:nvPr/>
        </p:nvSpPr>
        <p:spPr>
          <a:xfrm>
            <a:off x="4014450" y="286881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7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2" name="Google Shape;662;p74"/>
          <p:cNvSpPr/>
          <p:nvPr/>
        </p:nvSpPr>
        <p:spPr>
          <a:xfrm>
            <a:off x="4014450" y="3541788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8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3" name="Google Shape;663;p74"/>
          <p:cNvSpPr/>
          <p:nvPr/>
        </p:nvSpPr>
        <p:spPr>
          <a:xfrm>
            <a:off x="4014450" y="421476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9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4" name="Google Shape;664;p74"/>
          <p:cNvSpPr/>
          <p:nvPr/>
        </p:nvSpPr>
        <p:spPr>
          <a:xfrm>
            <a:off x="7335600" y="4703700"/>
            <a:ext cx="846600" cy="585300"/>
          </a:xfrm>
          <a:prstGeom prst="wedgeEllipseCallout">
            <a:avLst>
              <a:gd fmla="val -68997" name="adj1"/>
              <a:gd fmla="val -1883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5" name="Google Shape;665;p74"/>
          <p:cNvSpPr/>
          <p:nvPr/>
        </p:nvSpPr>
        <p:spPr>
          <a:xfrm>
            <a:off x="7335600" y="3998875"/>
            <a:ext cx="846600" cy="585300"/>
          </a:xfrm>
          <a:prstGeom prst="wedgeEllipseCallout">
            <a:avLst>
              <a:gd fmla="val -68063" name="adj1"/>
              <a:gd fmla="val 2852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10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6" name="Google Shape;666;p74"/>
          <p:cNvSpPr/>
          <p:nvPr/>
        </p:nvSpPr>
        <p:spPr>
          <a:xfrm>
            <a:off x="6669400" y="4349325"/>
            <a:ext cx="4293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7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圖案外框：顏色與寬度</a:t>
            </a:r>
            <a:endParaRPr/>
          </a:p>
        </p:txBody>
      </p:sp>
      <p:sp>
        <p:nvSpPr>
          <p:cNvPr id="672" name="Google Shape;672;p7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73" name="Google Shape;673;p75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C-2</a:t>
            </a:r>
            <a:endParaRPr/>
          </a:p>
        </p:txBody>
      </p:sp>
      <p:sp>
        <p:nvSpPr>
          <p:cNvPr id="674" name="Google Shape;674;p75"/>
          <p:cNvSpPr txBox="1"/>
          <p:nvPr>
            <p:ph idx="2" type="body"/>
          </p:nvPr>
        </p:nvSpPr>
        <p:spPr>
          <a:xfrm>
            <a:off x="142550" y="1639975"/>
            <a:ext cx="28710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 / 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圖案外框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選擇顏色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寬度</a:t>
            </a:r>
            <a:endParaRPr/>
          </a:p>
        </p:txBody>
      </p:sp>
      <p:sp>
        <p:nvSpPr>
          <p:cNvPr id="675" name="Google Shape;675;p75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76" name="Google Shape;67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6861" y="1639975"/>
            <a:ext cx="5335436" cy="44607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7" name="Google Shape;677;p75"/>
          <p:cNvSpPr/>
          <p:nvPr/>
        </p:nvSpPr>
        <p:spPr>
          <a:xfrm>
            <a:off x="3836825" y="2201525"/>
            <a:ext cx="8751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75"/>
          <p:cNvSpPr/>
          <p:nvPr/>
        </p:nvSpPr>
        <p:spPr>
          <a:xfrm>
            <a:off x="7879000" y="3623788"/>
            <a:ext cx="597000" cy="585300"/>
          </a:xfrm>
          <a:prstGeom prst="wedgeEllipseCallout">
            <a:avLst>
              <a:gd fmla="val 12441" name="adj1"/>
              <a:gd fmla="val 10749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79" name="Google Shape;679;p75"/>
          <p:cNvSpPr/>
          <p:nvPr/>
        </p:nvSpPr>
        <p:spPr>
          <a:xfrm>
            <a:off x="6446200" y="1527975"/>
            <a:ext cx="6333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75"/>
          <p:cNvSpPr/>
          <p:nvPr/>
        </p:nvSpPr>
        <p:spPr>
          <a:xfrm>
            <a:off x="3836825" y="2518300"/>
            <a:ext cx="1508700" cy="119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75"/>
          <p:cNvSpPr/>
          <p:nvPr/>
        </p:nvSpPr>
        <p:spPr>
          <a:xfrm>
            <a:off x="3836825" y="3999175"/>
            <a:ext cx="15087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75"/>
          <p:cNvSpPr/>
          <p:nvPr/>
        </p:nvSpPr>
        <p:spPr>
          <a:xfrm>
            <a:off x="5262275" y="5432550"/>
            <a:ext cx="15087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75"/>
          <p:cNvSpPr/>
          <p:nvPr/>
        </p:nvSpPr>
        <p:spPr>
          <a:xfrm>
            <a:off x="7282000" y="1350988"/>
            <a:ext cx="597000" cy="585300"/>
          </a:xfrm>
          <a:prstGeom prst="wedgeEllipseCallout">
            <a:avLst>
              <a:gd fmla="val -70616" name="adj1"/>
              <a:gd fmla="val 2631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4" name="Google Shape;684;p75"/>
          <p:cNvSpPr/>
          <p:nvPr/>
        </p:nvSpPr>
        <p:spPr>
          <a:xfrm>
            <a:off x="3013575" y="2962513"/>
            <a:ext cx="597000" cy="585300"/>
          </a:xfrm>
          <a:prstGeom prst="wedgeEllipseCallout">
            <a:avLst>
              <a:gd fmla="val 81930" name="adj1"/>
              <a:gd fmla="val -176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5" name="Google Shape;685;p75"/>
          <p:cNvSpPr/>
          <p:nvPr/>
        </p:nvSpPr>
        <p:spPr>
          <a:xfrm>
            <a:off x="3013575" y="2047463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6" name="Google Shape;686;p75"/>
          <p:cNvSpPr/>
          <p:nvPr/>
        </p:nvSpPr>
        <p:spPr>
          <a:xfrm>
            <a:off x="3013575" y="3877563"/>
            <a:ext cx="597000" cy="585300"/>
          </a:xfrm>
          <a:prstGeom prst="wedgeEllipseCallout">
            <a:avLst>
              <a:gd fmla="val 73970" name="adj1"/>
              <a:gd fmla="val -215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7" name="Google Shape;687;p75"/>
          <p:cNvSpPr/>
          <p:nvPr/>
        </p:nvSpPr>
        <p:spPr>
          <a:xfrm>
            <a:off x="3939775" y="5240250"/>
            <a:ext cx="951600" cy="661800"/>
          </a:xfrm>
          <a:prstGeom prst="wedgeRoundRectCallout">
            <a:avLst>
              <a:gd fmla="val 78576" name="adj1"/>
              <a:gd fmla="val 1794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6點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76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排列：層次順序</a:t>
            </a:r>
            <a:endParaRPr/>
          </a:p>
        </p:txBody>
      </p:sp>
      <p:sp>
        <p:nvSpPr>
          <p:cNvPr id="693" name="Google Shape;693;p7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94" name="Google Shape;694;p76"/>
          <p:cNvSpPr txBox="1"/>
          <p:nvPr>
            <p:ph idx="1" type="body"/>
          </p:nvPr>
        </p:nvSpPr>
        <p:spPr>
          <a:xfrm>
            <a:off x="311700" y="1639825"/>
            <a:ext cx="42180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選取物件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移到最下層</a:t>
            </a:r>
            <a:endParaRPr/>
          </a:p>
        </p:txBody>
      </p:sp>
      <p:sp>
        <p:nvSpPr>
          <p:cNvPr id="695" name="Google Shape;695;p76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C-3</a:t>
            </a:r>
            <a:endParaRPr/>
          </a:p>
        </p:txBody>
      </p:sp>
      <p:pic>
        <p:nvPicPr>
          <p:cNvPr id="696" name="Google Shape;69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5166" y="1639825"/>
            <a:ext cx="3477884" cy="4452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7" name="Google Shape;697;p76"/>
          <p:cNvSpPr/>
          <p:nvPr/>
        </p:nvSpPr>
        <p:spPr>
          <a:xfrm>
            <a:off x="5674075" y="4878200"/>
            <a:ext cx="11046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76"/>
          <p:cNvSpPr/>
          <p:nvPr/>
        </p:nvSpPr>
        <p:spPr>
          <a:xfrm>
            <a:off x="4850825" y="4724138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99" name="Google Shape;699;p76"/>
          <p:cNvSpPr/>
          <p:nvPr/>
        </p:nvSpPr>
        <p:spPr>
          <a:xfrm>
            <a:off x="4684525" y="2601813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00" name="Google Shape;700;p76"/>
          <p:cNvSpPr/>
          <p:nvPr/>
        </p:nvSpPr>
        <p:spPr>
          <a:xfrm>
            <a:off x="4608949" y="3529425"/>
            <a:ext cx="916500" cy="929100"/>
          </a:xfrm>
          <a:prstGeom prst="wedgeRoundRectCallout">
            <a:avLst>
              <a:gd fmla="val 70971" name="adj1"/>
              <a:gd fmla="val -5825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1" name="Google Shape;701;p76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 flipH="1">
            <a:off x="4819100" y="35888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76"/>
          <p:cNvSpPr/>
          <p:nvPr/>
        </p:nvSpPr>
        <p:spPr>
          <a:xfrm>
            <a:off x="4050975" y="3734238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7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排列：層次順序</a:t>
            </a:r>
            <a:endParaRPr/>
          </a:p>
        </p:txBody>
      </p:sp>
      <p:sp>
        <p:nvSpPr>
          <p:cNvPr id="708" name="Google Shape;708;p7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9" name="Google Shape;709;p77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C-3</a:t>
            </a:r>
            <a:endParaRPr/>
          </a:p>
        </p:txBody>
      </p:sp>
      <p:pic>
        <p:nvPicPr>
          <p:cNvPr id="710" name="Google Shape;710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6575" y="2130252"/>
            <a:ext cx="7307426" cy="3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77"/>
          <p:cNvSpPr/>
          <p:nvPr/>
        </p:nvSpPr>
        <p:spPr>
          <a:xfrm>
            <a:off x="248350" y="1811625"/>
            <a:ext cx="2166900" cy="6618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移到最上層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712" name="Google Shape;712;p77"/>
          <p:cNvSpPr/>
          <p:nvPr/>
        </p:nvSpPr>
        <p:spPr>
          <a:xfrm>
            <a:off x="248350" y="4876325"/>
            <a:ext cx="2166900" cy="6618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移到最下層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713" name="Google Shape;713;p77"/>
          <p:cNvCxnSpPr/>
          <p:nvPr/>
        </p:nvCxnSpPr>
        <p:spPr>
          <a:xfrm>
            <a:off x="1331800" y="2473325"/>
            <a:ext cx="0" cy="24030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7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水平翻轉</a:t>
            </a:r>
            <a:endParaRPr/>
          </a:p>
        </p:txBody>
      </p:sp>
      <p:sp>
        <p:nvSpPr>
          <p:cNvPr id="719" name="Google Shape;719;p78"/>
          <p:cNvSpPr txBox="1"/>
          <p:nvPr>
            <p:ph idx="1" type="body"/>
          </p:nvPr>
        </p:nvSpPr>
        <p:spPr>
          <a:xfrm>
            <a:off x="311700" y="1639825"/>
            <a:ext cx="37113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選取物件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圖片工具 / 格式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旋轉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水平翻轉</a:t>
            </a:r>
            <a:endParaRPr/>
          </a:p>
        </p:txBody>
      </p:sp>
      <p:sp>
        <p:nvSpPr>
          <p:cNvPr id="720" name="Google Shape;720;p7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21" name="Google Shape;721;p78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C-4</a:t>
            </a:r>
            <a:endParaRPr/>
          </a:p>
        </p:txBody>
      </p:sp>
      <p:pic>
        <p:nvPicPr>
          <p:cNvPr id="722" name="Google Shape;722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9721" y="1620599"/>
            <a:ext cx="4582577" cy="44712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3" name="Google Shape;723;p78"/>
          <p:cNvSpPr/>
          <p:nvPr/>
        </p:nvSpPr>
        <p:spPr>
          <a:xfrm>
            <a:off x="5119725" y="1583825"/>
            <a:ext cx="597000" cy="491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78"/>
          <p:cNvSpPr/>
          <p:nvPr/>
        </p:nvSpPr>
        <p:spPr>
          <a:xfrm>
            <a:off x="4953775" y="3417488"/>
            <a:ext cx="597000" cy="585300"/>
          </a:xfrm>
          <a:prstGeom prst="wedgeEllipseCallout">
            <a:avLst>
              <a:gd fmla="val 63358" name="adj1"/>
              <a:gd fmla="val 5073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5" name="Google Shape;725;p78"/>
          <p:cNvSpPr/>
          <p:nvPr/>
        </p:nvSpPr>
        <p:spPr>
          <a:xfrm>
            <a:off x="7329175" y="2494550"/>
            <a:ext cx="597000" cy="221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78"/>
          <p:cNvSpPr/>
          <p:nvPr/>
        </p:nvSpPr>
        <p:spPr>
          <a:xfrm>
            <a:off x="7329175" y="3318150"/>
            <a:ext cx="1033500" cy="221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78"/>
          <p:cNvSpPr/>
          <p:nvPr/>
        </p:nvSpPr>
        <p:spPr>
          <a:xfrm>
            <a:off x="4249725" y="1620588"/>
            <a:ext cx="597000" cy="585300"/>
          </a:xfrm>
          <a:prstGeom prst="wedgeEllipseCallout">
            <a:avLst>
              <a:gd fmla="val 81805" name="adj1"/>
              <a:gd fmla="val -1162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8" name="Google Shape;728;p78"/>
          <p:cNvSpPr/>
          <p:nvPr/>
        </p:nvSpPr>
        <p:spPr>
          <a:xfrm>
            <a:off x="6395825" y="2372913"/>
            <a:ext cx="597000" cy="585300"/>
          </a:xfrm>
          <a:prstGeom prst="wedgeEllipseCallout">
            <a:avLst>
              <a:gd fmla="val 85783" name="adj1"/>
              <a:gd fmla="val -351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9" name="Google Shape;729;p78"/>
          <p:cNvSpPr/>
          <p:nvPr/>
        </p:nvSpPr>
        <p:spPr>
          <a:xfrm>
            <a:off x="6395825" y="3236113"/>
            <a:ext cx="597000" cy="585300"/>
          </a:xfrm>
          <a:prstGeom prst="wedgeEllipseCallout">
            <a:avLst>
              <a:gd fmla="val 89761" name="adj1"/>
              <a:gd fmla="val -892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79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35" name="Google Shape;735;p7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6" name="Google Shape;736;p79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79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實作D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738" name="Google Shape;738;p79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500" y="1664847"/>
            <a:ext cx="3999900" cy="4446776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4" name="Google Shape;744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54500"/>
            <a:ext cx="3999899" cy="4447593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5" name="Google Shape;745;p80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46" name="Google Shape;746;p8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47" name="Google Shape;747;p80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80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749" name="Google Shape;749;p80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750" name="Google Shape;750;p80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80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8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8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58" name="Google Shape;758;p81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chemeClr val="dk1"/>
                </a:solidFill>
              </a:rPr>
              <a:t>(雪人眼睛)</a:t>
            </a:r>
            <a:r>
              <a:rPr b="1" lang="zh-TW">
                <a:solidFill>
                  <a:schemeClr val="accent3"/>
                </a:solidFill>
              </a:rPr>
              <a:t>[D-1]</a:t>
            </a:r>
            <a:r>
              <a:rPr lang="zh-TW"/>
              <a:t> 插入 &gt; 圖案 &gt; 線條 &gt; 曲線</a:t>
            </a:r>
            <a:br>
              <a:rPr lang="zh-TW"/>
            </a:br>
            <a:r>
              <a:rPr lang="zh-TW"/>
              <a:t>圖案外框 &gt; 黑色; 寬度: 6點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chemeClr val="dk1"/>
                </a:solidFill>
              </a:rPr>
              <a:t>(雪人嘴巴)</a:t>
            </a:r>
            <a:r>
              <a:rPr b="1" lang="zh-TW">
                <a:solidFill>
                  <a:schemeClr val="accent3"/>
                </a:solidFill>
              </a:rPr>
              <a:t>[D-2]</a:t>
            </a:r>
            <a:r>
              <a:rPr lang="zh-TW"/>
              <a:t> 插入 &gt; 圖案 &gt; 線條 &gt; 曲線</a:t>
            </a:r>
            <a:br>
              <a:rPr lang="zh-TW"/>
            </a:br>
            <a:r>
              <a:rPr lang="zh-TW"/>
              <a:t>圖案填滿: 無填滿, 圖案外框 &gt; 黑色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[D-3]</a:t>
            </a:r>
            <a:r>
              <a:rPr lang="zh-TW"/>
              <a:t> 常用 &gt; 選取 &gt; 選取物件 &gt; 選取雪人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[D-4]</a:t>
            </a:r>
            <a:r>
              <a:rPr lang="zh-TW"/>
              <a:t> 圖片工具 &gt; 群組 &gt; 組成群組, 調整尺寸</a:t>
            </a:r>
            <a:endParaRPr/>
          </a:p>
        </p:txBody>
      </p:sp>
      <p:sp>
        <p:nvSpPr>
          <p:cNvPr id="759" name="Google Shape;759;p8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60" name="Google Shape;760;p81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8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曲線快取圖案：線條</a:t>
            </a:r>
            <a:endParaRPr/>
          </a:p>
        </p:txBody>
      </p:sp>
      <p:sp>
        <p:nvSpPr>
          <p:cNvPr id="766" name="Google Shape;766;p82"/>
          <p:cNvSpPr txBox="1"/>
          <p:nvPr>
            <p:ph idx="2" type="body"/>
          </p:nvPr>
        </p:nvSpPr>
        <p:spPr>
          <a:xfrm>
            <a:off x="311700" y="1639975"/>
            <a:ext cx="23913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曲線</a:t>
            </a:r>
            <a:endParaRPr/>
          </a:p>
        </p:txBody>
      </p:sp>
      <p:sp>
        <p:nvSpPr>
          <p:cNvPr id="767" name="Google Shape;767;p8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68" name="Google Shape;768;p8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D-1</a:t>
            </a:r>
            <a:endParaRPr/>
          </a:p>
        </p:txBody>
      </p:sp>
      <p:pic>
        <p:nvPicPr>
          <p:cNvPr id="769" name="Google Shape;76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1000" y="2391775"/>
            <a:ext cx="3124200" cy="27241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0" name="Google Shape;770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3463" y="3081300"/>
            <a:ext cx="2028825" cy="15049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1" name="Google Shape;771;p82"/>
          <p:cNvSpPr/>
          <p:nvPr/>
        </p:nvSpPr>
        <p:spPr>
          <a:xfrm>
            <a:off x="5563805" y="3366384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82"/>
          <p:cNvSpPr/>
          <p:nvPr/>
        </p:nvSpPr>
        <p:spPr>
          <a:xfrm>
            <a:off x="2807325" y="1765313"/>
            <a:ext cx="597000" cy="585300"/>
          </a:xfrm>
          <a:prstGeom prst="wedgeEllipseCallout">
            <a:avLst>
              <a:gd fmla="val -251" name="adj1"/>
              <a:gd fmla="val 7847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73" name="Google Shape;773;p82"/>
          <p:cNvSpPr/>
          <p:nvPr/>
        </p:nvSpPr>
        <p:spPr>
          <a:xfrm>
            <a:off x="6485774" y="4787525"/>
            <a:ext cx="916500" cy="929100"/>
          </a:xfrm>
          <a:prstGeom prst="wedgeRoundRectCallout">
            <a:avLst>
              <a:gd fmla="val 45914" name="adj1"/>
              <a:gd fmla="val -11024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4" name="Google Shape;774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6695925" y="48469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82"/>
          <p:cNvSpPr/>
          <p:nvPr/>
        </p:nvSpPr>
        <p:spPr>
          <a:xfrm>
            <a:off x="7359637" y="1938188"/>
            <a:ext cx="916500" cy="929100"/>
          </a:xfrm>
          <a:prstGeom prst="wedgeRoundRectCallout">
            <a:avLst>
              <a:gd fmla="val -1911" name="adj1"/>
              <a:gd fmla="val 11801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6" name="Google Shape;776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7569788" y="1997588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82"/>
          <p:cNvSpPr/>
          <p:nvPr/>
        </p:nvSpPr>
        <p:spPr>
          <a:xfrm>
            <a:off x="7610375" y="4800250"/>
            <a:ext cx="1065000" cy="929100"/>
          </a:xfrm>
          <a:prstGeom prst="wedgeRoundRectCallout">
            <a:avLst>
              <a:gd fmla="val 14695" name="adj1"/>
              <a:gd fmla="val -11450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8" name="Google Shape;778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7693875" y="48469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82"/>
          <p:cNvSpPr txBox="1"/>
          <p:nvPr/>
        </p:nvSpPr>
        <p:spPr>
          <a:xfrm>
            <a:off x="8133725" y="4978925"/>
            <a:ext cx="5970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4"/>
                </a:solidFill>
              </a:rPr>
              <a:t>x2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780" name="Google Shape;780;p82"/>
          <p:cNvSpPr/>
          <p:nvPr/>
        </p:nvSpPr>
        <p:spPr>
          <a:xfrm>
            <a:off x="2807325" y="2590200"/>
            <a:ext cx="597000" cy="354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82"/>
          <p:cNvSpPr/>
          <p:nvPr/>
        </p:nvSpPr>
        <p:spPr>
          <a:xfrm>
            <a:off x="3607175" y="2867300"/>
            <a:ext cx="399900" cy="750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82"/>
          <p:cNvSpPr/>
          <p:nvPr/>
        </p:nvSpPr>
        <p:spPr>
          <a:xfrm>
            <a:off x="5218275" y="4292850"/>
            <a:ext cx="3999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82"/>
          <p:cNvSpPr/>
          <p:nvPr/>
        </p:nvSpPr>
        <p:spPr>
          <a:xfrm>
            <a:off x="3508625" y="1765313"/>
            <a:ext cx="597000" cy="585300"/>
          </a:xfrm>
          <a:prstGeom prst="wedgeEllipseCallout">
            <a:avLst>
              <a:gd fmla="val -4971" name="adj1"/>
              <a:gd fmla="val 12447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84" name="Google Shape;784;p82"/>
          <p:cNvSpPr/>
          <p:nvPr/>
        </p:nvSpPr>
        <p:spPr>
          <a:xfrm>
            <a:off x="4823225" y="5071913"/>
            <a:ext cx="597000" cy="585300"/>
          </a:xfrm>
          <a:prstGeom prst="wedgeEllipseCallout">
            <a:avLst>
              <a:gd fmla="val 30842" name="adj1"/>
              <a:gd fmla="val -9139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85" name="Google Shape;785;p82"/>
          <p:cNvSpPr txBox="1"/>
          <p:nvPr/>
        </p:nvSpPr>
        <p:spPr>
          <a:xfrm>
            <a:off x="6485775" y="5731825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開始</a:t>
            </a:r>
            <a:endParaRPr sz="2400"/>
          </a:p>
        </p:txBody>
      </p:sp>
      <p:sp>
        <p:nvSpPr>
          <p:cNvPr id="786" name="Google Shape;786;p82"/>
          <p:cNvSpPr txBox="1"/>
          <p:nvPr/>
        </p:nvSpPr>
        <p:spPr>
          <a:xfrm>
            <a:off x="7626125" y="5729350"/>
            <a:ext cx="1033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結束</a:t>
            </a:r>
            <a:endParaRPr sz="2400"/>
          </a:p>
        </p:txBody>
      </p:sp>
      <p:sp>
        <p:nvSpPr>
          <p:cNvPr id="787" name="Google Shape;787;p82"/>
          <p:cNvSpPr txBox="1"/>
          <p:nvPr/>
        </p:nvSpPr>
        <p:spPr>
          <a:xfrm>
            <a:off x="7362175" y="1391900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轉折</a:t>
            </a:r>
            <a:endParaRPr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曲線快取圖案：圖案</a:t>
            </a:r>
            <a:endParaRPr/>
          </a:p>
        </p:txBody>
      </p:sp>
      <p:sp>
        <p:nvSpPr>
          <p:cNvPr id="793" name="Google Shape;793;p8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4" name="Google Shape;794;p8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D-2</a:t>
            </a:r>
            <a:endParaRPr/>
          </a:p>
        </p:txBody>
      </p:sp>
      <p:pic>
        <p:nvPicPr>
          <p:cNvPr id="795" name="Google Shape;79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3938" y="2407075"/>
            <a:ext cx="3457575" cy="3009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96" name="Google Shape;796;p83"/>
          <p:cNvSpPr/>
          <p:nvPr/>
        </p:nvSpPr>
        <p:spPr>
          <a:xfrm>
            <a:off x="2644999" y="4779600"/>
            <a:ext cx="916500" cy="929100"/>
          </a:xfrm>
          <a:prstGeom prst="wedgeRoundRectCallout">
            <a:avLst>
              <a:gd fmla="val 53688" name="adj1"/>
              <a:gd fmla="val -9990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7" name="Google Shape;797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2855150" y="48390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83"/>
          <p:cNvSpPr/>
          <p:nvPr/>
        </p:nvSpPr>
        <p:spPr>
          <a:xfrm>
            <a:off x="3995249" y="5294350"/>
            <a:ext cx="916500" cy="929100"/>
          </a:xfrm>
          <a:prstGeom prst="wedgeRoundRectCallout">
            <a:avLst>
              <a:gd fmla="val 12641" name="adj1"/>
              <a:gd fmla="val -8967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9" name="Google Shape;799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4205400" y="535375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83"/>
          <p:cNvSpPr/>
          <p:nvPr/>
        </p:nvSpPr>
        <p:spPr>
          <a:xfrm>
            <a:off x="5555649" y="4779600"/>
            <a:ext cx="916500" cy="929100"/>
          </a:xfrm>
          <a:prstGeom prst="wedgeRoundRectCallout">
            <a:avLst>
              <a:gd fmla="val -36645" name="adj1"/>
              <a:gd fmla="val -9479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1" name="Google Shape;801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5765800" y="48390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83"/>
          <p:cNvSpPr/>
          <p:nvPr/>
        </p:nvSpPr>
        <p:spPr>
          <a:xfrm>
            <a:off x="4174487" y="1984125"/>
            <a:ext cx="916500" cy="929100"/>
          </a:xfrm>
          <a:prstGeom prst="wedgeRoundRectCallout">
            <a:avLst>
              <a:gd fmla="val -3460" name="adj1"/>
              <a:gd fmla="val 154098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3" name="Google Shape;803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4384638" y="20435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83"/>
          <p:cNvSpPr/>
          <p:nvPr/>
        </p:nvSpPr>
        <p:spPr>
          <a:xfrm>
            <a:off x="1655150" y="2853825"/>
            <a:ext cx="1065000" cy="929100"/>
          </a:xfrm>
          <a:prstGeom prst="wedgeRoundRectCallout">
            <a:avLst>
              <a:gd fmla="val 123251" name="adj1"/>
              <a:gd fmla="val 7498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5" name="Google Shape;805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1738650" y="29005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83"/>
          <p:cNvSpPr txBox="1"/>
          <p:nvPr/>
        </p:nvSpPr>
        <p:spPr>
          <a:xfrm>
            <a:off x="2178500" y="3032500"/>
            <a:ext cx="5970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4"/>
                </a:solidFill>
              </a:rPr>
              <a:t>x2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807" name="Google Shape;807;p83"/>
          <p:cNvSpPr/>
          <p:nvPr/>
        </p:nvSpPr>
        <p:spPr>
          <a:xfrm>
            <a:off x="2234850" y="44842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08" name="Google Shape;808;p83"/>
          <p:cNvSpPr/>
          <p:nvPr/>
        </p:nvSpPr>
        <p:spPr>
          <a:xfrm>
            <a:off x="3608400" y="603643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09" name="Google Shape;809;p83"/>
          <p:cNvSpPr/>
          <p:nvPr/>
        </p:nvSpPr>
        <p:spPr>
          <a:xfrm>
            <a:off x="6308850" y="55216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0" name="Google Shape;810;p83"/>
          <p:cNvSpPr/>
          <p:nvPr/>
        </p:nvSpPr>
        <p:spPr>
          <a:xfrm>
            <a:off x="3787650" y="157003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1" name="Google Shape;811;p83"/>
          <p:cNvSpPr/>
          <p:nvPr/>
        </p:nvSpPr>
        <p:spPr>
          <a:xfrm>
            <a:off x="1261425" y="24471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2" name="Google Shape;812;p83"/>
          <p:cNvSpPr txBox="1"/>
          <p:nvPr/>
        </p:nvSpPr>
        <p:spPr>
          <a:xfrm>
            <a:off x="2645000" y="5708700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開始</a:t>
            </a:r>
            <a:endParaRPr sz="2400"/>
          </a:p>
        </p:txBody>
      </p:sp>
      <p:sp>
        <p:nvSpPr>
          <p:cNvPr id="813" name="Google Shape;813;p83"/>
          <p:cNvSpPr txBox="1"/>
          <p:nvPr/>
        </p:nvSpPr>
        <p:spPr>
          <a:xfrm>
            <a:off x="1670900" y="3758400"/>
            <a:ext cx="1033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結束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7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/>
              <a:t>背景繪製：版面方向與頁面色彩</a:t>
            </a:r>
            <a:endParaRPr sz="3400"/>
          </a:p>
        </p:txBody>
      </p:sp>
      <p:sp>
        <p:nvSpPr>
          <p:cNvPr id="405" name="Google Shape;405;p5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06" name="Google Shape;406;p57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57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實作A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08" name="Google Shape;408;p57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</a:t>
            </a:r>
            <a:r>
              <a:rPr b="1" lang="zh-TW" u="sng"/>
              <a:t>新增</a:t>
            </a:r>
            <a:r>
              <a:rPr b="1" lang="zh-TW" u="sng">
                <a:solidFill>
                  <a:srgbClr val="FFFF00"/>
                </a:solidFill>
              </a:rPr>
              <a:t>空白</a:t>
            </a:r>
            <a:r>
              <a:rPr b="1" lang="zh-TW" u="sng"/>
              <a:t>的Word文件</a:t>
            </a:r>
            <a:endParaRPr b="1" sz="2300" u="sng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84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選取物件</a:t>
            </a:r>
            <a:endParaRPr/>
          </a:p>
        </p:txBody>
      </p:sp>
      <p:sp>
        <p:nvSpPr>
          <p:cNvPr id="819" name="Google Shape;819;p84"/>
          <p:cNvSpPr txBox="1"/>
          <p:nvPr>
            <p:ph idx="2" type="body"/>
          </p:nvPr>
        </p:nvSpPr>
        <p:spPr>
          <a:xfrm>
            <a:off x="311700" y="4197150"/>
            <a:ext cx="4685400" cy="18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常用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滑鼠拖曳選取範圍，選取雪人</a:t>
            </a:r>
            <a:endParaRPr/>
          </a:p>
        </p:txBody>
      </p:sp>
      <p:sp>
        <p:nvSpPr>
          <p:cNvPr id="820" name="Google Shape;820;p8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21" name="Google Shape;821;p84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D-3</a:t>
            </a:r>
            <a:endParaRPr/>
          </a:p>
        </p:txBody>
      </p:sp>
      <p:sp>
        <p:nvSpPr>
          <p:cNvPr id="822" name="Google Shape;822;p84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3" name="Google Shape;82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3975" y="1639975"/>
            <a:ext cx="2848425" cy="2362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4" name="Google Shape;824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7000" y="3013925"/>
            <a:ext cx="3774300" cy="307805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5" name="Google Shape;825;p84"/>
          <p:cNvSpPr/>
          <p:nvPr/>
        </p:nvSpPr>
        <p:spPr>
          <a:xfrm>
            <a:off x="1825350" y="1583163"/>
            <a:ext cx="597000" cy="585300"/>
          </a:xfrm>
          <a:prstGeom prst="wedgeEllipseCallout">
            <a:avLst>
              <a:gd fmla="val 46173" name="adj1"/>
              <a:gd fmla="val 6106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26" name="Google Shape;826;p84"/>
          <p:cNvSpPr/>
          <p:nvPr/>
        </p:nvSpPr>
        <p:spPr>
          <a:xfrm>
            <a:off x="2506400" y="2124225"/>
            <a:ext cx="5970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84"/>
          <p:cNvSpPr/>
          <p:nvPr/>
        </p:nvSpPr>
        <p:spPr>
          <a:xfrm>
            <a:off x="2506400" y="2542125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84"/>
          <p:cNvSpPr/>
          <p:nvPr/>
        </p:nvSpPr>
        <p:spPr>
          <a:xfrm>
            <a:off x="1611525" y="2327563"/>
            <a:ext cx="597000" cy="585300"/>
          </a:xfrm>
          <a:prstGeom prst="wedgeEllipseCallout">
            <a:avLst>
              <a:gd fmla="val 83317" name="adj1"/>
              <a:gd fmla="val 694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29" name="Google Shape;829;p84"/>
          <p:cNvSpPr/>
          <p:nvPr/>
        </p:nvSpPr>
        <p:spPr>
          <a:xfrm>
            <a:off x="7867675" y="5606113"/>
            <a:ext cx="597000" cy="585300"/>
          </a:xfrm>
          <a:prstGeom prst="wedgeEllipseCallout">
            <a:avLst>
              <a:gd fmla="val -69229" name="adj1"/>
              <a:gd fmla="val -67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30" name="Google Shape;830;p84"/>
          <p:cNvSpPr/>
          <p:nvPr/>
        </p:nvSpPr>
        <p:spPr>
          <a:xfrm rot="1800461">
            <a:off x="4644749" y="2955598"/>
            <a:ext cx="681442" cy="5404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85"/>
          <p:cNvSpPr txBox="1"/>
          <p:nvPr>
            <p:ph type="title"/>
          </p:nvPr>
        </p:nvSpPr>
        <p:spPr>
          <a:xfrm>
            <a:off x="1053250" y="833774"/>
            <a:ext cx="77790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群組: 組成群組</a:t>
            </a:r>
            <a:endParaRPr/>
          </a:p>
        </p:txBody>
      </p:sp>
      <p:sp>
        <p:nvSpPr>
          <p:cNvPr id="836" name="Google Shape;836;p85"/>
          <p:cNvSpPr txBox="1"/>
          <p:nvPr>
            <p:ph idx="2" type="body"/>
          </p:nvPr>
        </p:nvSpPr>
        <p:spPr>
          <a:xfrm>
            <a:off x="311700" y="4094200"/>
            <a:ext cx="3999900" cy="19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選取多個物件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群組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組成群組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成為群組的物件</a:t>
            </a:r>
            <a:endParaRPr/>
          </a:p>
        </p:txBody>
      </p:sp>
      <p:sp>
        <p:nvSpPr>
          <p:cNvPr id="837" name="Google Shape;837;p8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8" name="Google Shape;838;p85"/>
          <p:cNvSpPr txBox="1"/>
          <p:nvPr>
            <p:ph idx="1" type="subTitle"/>
          </p:nvPr>
        </p:nvSpPr>
        <p:spPr>
          <a:xfrm>
            <a:off x="1053250" y="517575"/>
            <a:ext cx="7562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D-4</a:t>
            </a:r>
            <a:endParaRPr/>
          </a:p>
        </p:txBody>
      </p:sp>
      <p:pic>
        <p:nvPicPr>
          <p:cNvPr id="839" name="Google Shape;839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425" y="1639975"/>
            <a:ext cx="2871549" cy="30798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0" name="Google Shape;840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4050" y="3880400"/>
            <a:ext cx="2676575" cy="22115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1" name="Google Shape;841;p85"/>
          <p:cNvSpPr/>
          <p:nvPr/>
        </p:nvSpPr>
        <p:spPr>
          <a:xfrm>
            <a:off x="5460249" y="4246457"/>
            <a:ext cx="681300" cy="5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85"/>
          <p:cNvSpPr/>
          <p:nvPr/>
        </p:nvSpPr>
        <p:spPr>
          <a:xfrm>
            <a:off x="7923125" y="3390088"/>
            <a:ext cx="597000" cy="585300"/>
          </a:xfrm>
          <a:prstGeom prst="wedgeEllipseCallout">
            <a:avLst>
              <a:gd fmla="val -54640" name="adj1"/>
              <a:gd fmla="val 845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3" name="Google Shape;843;p85"/>
          <p:cNvSpPr/>
          <p:nvPr/>
        </p:nvSpPr>
        <p:spPr>
          <a:xfrm>
            <a:off x="5241075" y="2839713"/>
            <a:ext cx="597000" cy="585300"/>
          </a:xfrm>
          <a:prstGeom prst="wedgeEllipseCallout">
            <a:avLst>
              <a:gd fmla="val -54640" name="adj1"/>
              <a:gd fmla="val 845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4" name="Google Shape;844;p85"/>
          <p:cNvSpPr/>
          <p:nvPr/>
        </p:nvSpPr>
        <p:spPr>
          <a:xfrm>
            <a:off x="4763175" y="3696088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85"/>
          <p:cNvSpPr/>
          <p:nvPr/>
        </p:nvSpPr>
        <p:spPr>
          <a:xfrm>
            <a:off x="3393150" y="3696088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85"/>
          <p:cNvSpPr/>
          <p:nvPr/>
        </p:nvSpPr>
        <p:spPr>
          <a:xfrm>
            <a:off x="2841550" y="3110788"/>
            <a:ext cx="597000" cy="585300"/>
          </a:xfrm>
          <a:prstGeom prst="wedgeEllipseCallout">
            <a:avLst>
              <a:gd fmla="val 32454" name="adj1"/>
              <a:gd fmla="val 652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7" name="Google Shape;847;p85"/>
          <p:cNvSpPr/>
          <p:nvPr/>
        </p:nvSpPr>
        <p:spPr>
          <a:xfrm>
            <a:off x="1874024" y="2181700"/>
            <a:ext cx="916500" cy="929100"/>
          </a:xfrm>
          <a:prstGeom prst="wedgeRoundRectCallout">
            <a:avLst>
              <a:gd fmla="val 102365" name="adj1"/>
              <a:gd fmla="val 15208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8" name="Google Shape;848;p85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 flipH="1">
            <a:off x="2084175" y="22411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85"/>
          <p:cNvSpPr/>
          <p:nvPr/>
        </p:nvSpPr>
        <p:spPr>
          <a:xfrm>
            <a:off x="1431925" y="1993088"/>
            <a:ext cx="597000" cy="585300"/>
          </a:xfrm>
          <a:prstGeom prst="wedgeEllipseCallout">
            <a:avLst>
              <a:gd fmla="val 48371" name="adj1"/>
              <a:gd fmla="val 4784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50" name="Google Shape;850;p85"/>
          <p:cNvSpPr/>
          <p:nvPr/>
        </p:nvSpPr>
        <p:spPr>
          <a:xfrm>
            <a:off x="2469325" y="1177413"/>
            <a:ext cx="597000" cy="585300"/>
          </a:xfrm>
          <a:prstGeom prst="wedgeEllipseCallout">
            <a:avLst>
              <a:gd fmla="val 32454" name="adj1"/>
              <a:gd fmla="val 652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8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56" name="Google Shape;856;p8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57" name="Google Shape;857;p86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86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859" name="Google Shape;859;p86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6445" y="2078738"/>
            <a:ext cx="5296925" cy="4279475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5" name="Google Shape;865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40353"/>
            <a:ext cx="2622899" cy="2915951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6" name="Google Shape;866;p8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67" name="Google Shape;867;p8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68" name="Google Shape;868;p87"/>
          <p:cNvSpPr/>
          <p:nvPr/>
        </p:nvSpPr>
        <p:spPr>
          <a:xfrm rot="885906">
            <a:off x="2749481" y="3605755"/>
            <a:ext cx="1178309" cy="9347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87"/>
          <p:cNvSpPr/>
          <p:nvPr/>
        </p:nvSpPr>
        <p:spPr>
          <a:xfrm>
            <a:off x="8130625" y="19969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870" name="Google Shape;870;p87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871" name="Google Shape;871;p87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87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8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78" name="Google Shape;878;p88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rgbClr val="274E13"/>
                </a:solidFill>
              </a:rPr>
              <a:t>(賀卡文字)</a:t>
            </a:r>
            <a:r>
              <a:rPr b="1" lang="zh-TW">
                <a:solidFill>
                  <a:schemeClr val="accent3"/>
                </a:solidFill>
              </a:rPr>
              <a:t> </a:t>
            </a:r>
            <a:r>
              <a:rPr lang="zh-TW"/>
              <a:t>插入 &gt; 圖案 &gt; 基本圖案 &gt; 文字方塊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輸入文字「Happy Xmas」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圖案填滿 &gt; 無填滿; 圖案外框 &gt; 無外框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[E-1]</a:t>
            </a:r>
            <a:r>
              <a:rPr lang="zh-TW"/>
              <a:t> 繪圖工具/格式 &gt; 文字藝術師樣式 </a:t>
            </a:r>
            <a:br>
              <a:rPr lang="zh-TW"/>
            </a:br>
            <a:r>
              <a:rPr lang="zh-TW"/>
              <a:t>&gt; 填滿-白色, 外框-輔色2...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[E-2]</a:t>
            </a:r>
            <a:r>
              <a:rPr lang="zh-TW"/>
              <a:t> 繪圖工具/格式 &gt; 文字效果 &gt; 轉換 &gt; V字型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[E-3]</a:t>
            </a:r>
            <a:r>
              <a:rPr lang="zh-TW"/>
              <a:t> 物件選取 &gt; 雪人, 文字</a:t>
            </a:r>
            <a:br>
              <a:rPr lang="zh-TW"/>
            </a:br>
            <a:r>
              <a:rPr lang="zh-TW"/>
              <a:t>繪圖工具 &gt; 格式 &gt; 對齊 &gt; 水平置中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rgbClr val="980000"/>
                </a:solidFill>
              </a:rPr>
              <a:t>[E-4] </a:t>
            </a:r>
            <a:r>
              <a:rPr lang="zh-TW"/>
              <a:t>檔案 &gt; 選項 &gt; 顯示 &gt; [v] 列印背景色彩及影像</a:t>
            </a:r>
            <a:endParaRPr/>
          </a:p>
        </p:txBody>
      </p:sp>
      <p:sp>
        <p:nvSpPr>
          <p:cNvPr id="879" name="Google Shape;879;p8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0" name="Google Shape;880;p8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88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8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文字藝術師樣式</a:t>
            </a:r>
            <a:endParaRPr/>
          </a:p>
        </p:txBody>
      </p:sp>
      <p:sp>
        <p:nvSpPr>
          <p:cNvPr id="887" name="Google Shape;887;p89"/>
          <p:cNvSpPr txBox="1"/>
          <p:nvPr>
            <p:ph idx="2" type="body"/>
          </p:nvPr>
        </p:nvSpPr>
        <p:spPr>
          <a:xfrm>
            <a:off x="311700" y="1639975"/>
            <a:ext cx="37887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快速樣式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填滿-白色, 外框-輔色2</a:t>
            </a:r>
            <a:br>
              <a:rPr lang="zh-TW"/>
            </a:br>
            <a:r>
              <a:rPr lang="zh-TW"/>
              <a:t>強烈陰影-輔色2</a:t>
            </a:r>
            <a:endParaRPr/>
          </a:p>
        </p:txBody>
      </p:sp>
      <p:sp>
        <p:nvSpPr>
          <p:cNvPr id="888" name="Google Shape;888;p8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9" name="Google Shape;889;p8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E-1</a:t>
            </a:r>
            <a:endParaRPr/>
          </a:p>
        </p:txBody>
      </p:sp>
      <p:sp>
        <p:nvSpPr>
          <p:cNvPr id="890" name="Google Shape;890;p89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89"/>
          <p:cNvSpPr/>
          <p:nvPr/>
        </p:nvSpPr>
        <p:spPr>
          <a:xfrm>
            <a:off x="6786750" y="1182813"/>
            <a:ext cx="597000" cy="585300"/>
          </a:xfrm>
          <a:prstGeom prst="wedgeEllipseCallout">
            <a:avLst>
              <a:gd fmla="val -32802" name="adj1"/>
              <a:gd fmla="val 7271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pic>
        <p:nvPicPr>
          <p:cNvPr id="892" name="Google Shape;892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0263" y="1977175"/>
            <a:ext cx="477202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89"/>
          <p:cNvSpPr/>
          <p:nvPr/>
        </p:nvSpPr>
        <p:spPr>
          <a:xfrm>
            <a:off x="6533850" y="1977187"/>
            <a:ext cx="597000" cy="5460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89"/>
          <p:cNvSpPr/>
          <p:nvPr/>
        </p:nvSpPr>
        <p:spPr>
          <a:xfrm>
            <a:off x="4365675" y="2448496"/>
            <a:ext cx="597000" cy="725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89"/>
          <p:cNvSpPr/>
          <p:nvPr/>
        </p:nvSpPr>
        <p:spPr>
          <a:xfrm>
            <a:off x="6015375" y="4226349"/>
            <a:ext cx="597000" cy="612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89"/>
          <p:cNvSpPr/>
          <p:nvPr/>
        </p:nvSpPr>
        <p:spPr>
          <a:xfrm>
            <a:off x="4492875" y="1639963"/>
            <a:ext cx="597000" cy="585300"/>
          </a:xfrm>
          <a:prstGeom prst="wedgeEllipseCallout">
            <a:avLst>
              <a:gd fmla="val -13061" name="adj1"/>
              <a:gd fmla="val 7513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97" name="Google Shape;897;p89"/>
          <p:cNvSpPr/>
          <p:nvPr/>
        </p:nvSpPr>
        <p:spPr>
          <a:xfrm>
            <a:off x="7085250" y="3823838"/>
            <a:ext cx="597000" cy="585300"/>
          </a:xfrm>
          <a:prstGeom prst="wedgeEllipseCallout">
            <a:avLst>
              <a:gd fmla="val -114384" name="adj1"/>
              <a:gd fmla="val 2816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98" name="Google Shape;898;p89"/>
          <p:cNvSpPr/>
          <p:nvPr/>
        </p:nvSpPr>
        <p:spPr>
          <a:xfrm>
            <a:off x="4728575" y="5314888"/>
            <a:ext cx="597000" cy="585300"/>
          </a:xfrm>
          <a:prstGeom prst="wedgeEllipseCallout">
            <a:avLst>
              <a:gd fmla="val 84309" name="adj1"/>
              <a:gd fmla="val 1769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149" y="5653674"/>
            <a:ext cx="2659200" cy="8475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4" name="Google Shape;904;p9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文字效果</a:t>
            </a:r>
            <a:endParaRPr/>
          </a:p>
        </p:txBody>
      </p:sp>
      <p:sp>
        <p:nvSpPr>
          <p:cNvPr id="905" name="Google Shape;905;p90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文字效果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轉換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V字型</a:t>
            </a:r>
            <a:endParaRPr/>
          </a:p>
        </p:txBody>
      </p:sp>
      <p:sp>
        <p:nvSpPr>
          <p:cNvPr id="906" name="Google Shape;906;p9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07" name="Google Shape;907;p9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E-2</a:t>
            </a:r>
            <a:endParaRPr/>
          </a:p>
        </p:txBody>
      </p:sp>
      <p:pic>
        <p:nvPicPr>
          <p:cNvPr id="908" name="Google Shape;908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2088" y="1639825"/>
            <a:ext cx="4176213" cy="445200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9" name="Google Shape;909;p90"/>
          <p:cNvSpPr/>
          <p:nvPr/>
        </p:nvSpPr>
        <p:spPr>
          <a:xfrm>
            <a:off x="3887775" y="1379188"/>
            <a:ext cx="597000" cy="585300"/>
          </a:xfrm>
          <a:prstGeom prst="wedgeEllipseCallout">
            <a:avLst>
              <a:gd fmla="val -84083" name="adj1"/>
              <a:gd fmla="val 2440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0" name="Google Shape;910;p90"/>
          <p:cNvSpPr/>
          <p:nvPr/>
        </p:nvSpPr>
        <p:spPr>
          <a:xfrm>
            <a:off x="3180400" y="1626078"/>
            <a:ext cx="5487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90"/>
          <p:cNvSpPr/>
          <p:nvPr/>
        </p:nvSpPr>
        <p:spPr>
          <a:xfrm>
            <a:off x="4767225" y="2215301"/>
            <a:ext cx="661200" cy="246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90"/>
          <p:cNvSpPr/>
          <p:nvPr/>
        </p:nvSpPr>
        <p:spPr>
          <a:xfrm>
            <a:off x="4767225" y="3843425"/>
            <a:ext cx="912300" cy="382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90"/>
          <p:cNvSpPr/>
          <p:nvPr/>
        </p:nvSpPr>
        <p:spPr>
          <a:xfrm>
            <a:off x="6025300" y="5406700"/>
            <a:ext cx="479100" cy="46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90"/>
          <p:cNvSpPr/>
          <p:nvPr/>
        </p:nvSpPr>
        <p:spPr>
          <a:xfrm>
            <a:off x="3887775" y="2215288"/>
            <a:ext cx="597000" cy="585300"/>
          </a:xfrm>
          <a:prstGeom prst="wedgeEllipseCallout">
            <a:avLst>
              <a:gd fmla="val 85666" name="adj1"/>
              <a:gd fmla="val -2047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5" name="Google Shape;915;p90"/>
          <p:cNvSpPr/>
          <p:nvPr/>
        </p:nvSpPr>
        <p:spPr>
          <a:xfrm>
            <a:off x="3887775" y="3742163"/>
            <a:ext cx="597000" cy="585300"/>
          </a:xfrm>
          <a:prstGeom prst="wedgeEllipseCallout">
            <a:avLst>
              <a:gd fmla="val 84347" name="adj1"/>
              <a:gd fmla="val 185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6" name="Google Shape;916;p90"/>
          <p:cNvSpPr/>
          <p:nvPr/>
        </p:nvSpPr>
        <p:spPr>
          <a:xfrm>
            <a:off x="4924875" y="5344738"/>
            <a:ext cx="597000" cy="585300"/>
          </a:xfrm>
          <a:prstGeom prst="wedgeEllipseCallout">
            <a:avLst>
              <a:gd fmla="val 118534" name="adj1"/>
              <a:gd fmla="val 185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7" name="Google Shape;917;p90"/>
          <p:cNvSpPr/>
          <p:nvPr/>
        </p:nvSpPr>
        <p:spPr>
          <a:xfrm>
            <a:off x="7541450" y="4171350"/>
            <a:ext cx="1101600" cy="1085100"/>
          </a:xfrm>
          <a:prstGeom prst="wedgeRoundRectCallout">
            <a:avLst>
              <a:gd fmla="val 23450" name="adj1"/>
              <a:gd fmla="val 10483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換行符號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正常現象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9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對齊: 水平對齊</a:t>
            </a:r>
            <a:endParaRPr/>
          </a:p>
        </p:txBody>
      </p:sp>
      <p:sp>
        <p:nvSpPr>
          <p:cNvPr id="923" name="Google Shape;923;p91"/>
          <p:cNvSpPr txBox="1"/>
          <p:nvPr>
            <p:ph idx="2" type="body"/>
          </p:nvPr>
        </p:nvSpPr>
        <p:spPr>
          <a:xfrm>
            <a:off x="311700" y="1639975"/>
            <a:ext cx="3906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選取雪人跟文字方塊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對齊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水平置中</a:t>
            </a:r>
            <a:endParaRPr/>
          </a:p>
        </p:txBody>
      </p:sp>
      <p:sp>
        <p:nvSpPr>
          <p:cNvPr id="924" name="Google Shape;924;p9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25" name="Google Shape;925;p9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E-3</a:t>
            </a:r>
            <a:endParaRPr/>
          </a:p>
        </p:txBody>
      </p:sp>
      <p:pic>
        <p:nvPicPr>
          <p:cNvPr id="926" name="Google Shape;926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2571" y="1639825"/>
            <a:ext cx="4159729" cy="445200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7" name="Google Shape;927;p91"/>
          <p:cNvSpPr/>
          <p:nvPr/>
        </p:nvSpPr>
        <p:spPr>
          <a:xfrm>
            <a:off x="5734113" y="1581000"/>
            <a:ext cx="479100" cy="46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91"/>
          <p:cNvSpPr/>
          <p:nvPr/>
        </p:nvSpPr>
        <p:spPr>
          <a:xfrm>
            <a:off x="4273500" y="2854488"/>
            <a:ext cx="597000" cy="585300"/>
          </a:xfrm>
          <a:prstGeom prst="wedgeEllipseCallout">
            <a:avLst>
              <a:gd fmla="val 118425" name="adj1"/>
              <a:gd fmla="val 3540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29" name="Google Shape;929;p91"/>
          <p:cNvSpPr/>
          <p:nvPr/>
        </p:nvSpPr>
        <p:spPr>
          <a:xfrm>
            <a:off x="6638050" y="1054663"/>
            <a:ext cx="597000" cy="585300"/>
          </a:xfrm>
          <a:prstGeom prst="wedgeEllipseCallout">
            <a:avLst>
              <a:gd fmla="val -100004" name="adj1"/>
              <a:gd fmla="val 5031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30" name="Google Shape;930;p91"/>
          <p:cNvSpPr/>
          <p:nvPr/>
        </p:nvSpPr>
        <p:spPr>
          <a:xfrm>
            <a:off x="7635725" y="1125388"/>
            <a:ext cx="597000" cy="585300"/>
          </a:xfrm>
          <a:prstGeom prst="wedgeEllipseCallout">
            <a:avLst>
              <a:gd fmla="val -23685" name="adj1"/>
              <a:gd fmla="val 9058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31" name="Google Shape;931;p91"/>
          <p:cNvSpPr/>
          <p:nvPr/>
        </p:nvSpPr>
        <p:spPr>
          <a:xfrm>
            <a:off x="7595927" y="1963925"/>
            <a:ext cx="548700" cy="2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91"/>
          <p:cNvSpPr/>
          <p:nvPr/>
        </p:nvSpPr>
        <p:spPr>
          <a:xfrm>
            <a:off x="7595923" y="2301725"/>
            <a:ext cx="1147500" cy="2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91"/>
          <p:cNvSpPr/>
          <p:nvPr/>
        </p:nvSpPr>
        <p:spPr>
          <a:xfrm>
            <a:off x="8389850" y="1423913"/>
            <a:ext cx="597000" cy="585300"/>
          </a:xfrm>
          <a:prstGeom prst="wedgeEllipseCallout">
            <a:avLst>
              <a:gd fmla="val -46051" name="adj1"/>
              <a:gd fmla="val 11876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92"/>
          <p:cNvSpPr txBox="1"/>
          <p:nvPr>
            <p:ph idx="2" type="body"/>
          </p:nvPr>
        </p:nvSpPr>
        <p:spPr>
          <a:xfrm>
            <a:off x="311700" y="1639975"/>
            <a:ext cx="3906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檔案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選項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顯示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列印背景色彩及影像</a:t>
            </a:r>
            <a:endParaRPr/>
          </a:p>
        </p:txBody>
      </p:sp>
      <p:sp>
        <p:nvSpPr>
          <p:cNvPr id="939" name="Google Shape;939;p9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40" name="Google Shape;940;p9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E-4</a:t>
            </a:r>
            <a:endParaRPr/>
          </a:p>
        </p:txBody>
      </p:sp>
      <p:sp>
        <p:nvSpPr>
          <p:cNvPr id="941" name="Google Shape;941;p9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列印背景色彩及影像</a:t>
            </a:r>
            <a:endParaRPr/>
          </a:p>
        </p:txBody>
      </p:sp>
      <p:pic>
        <p:nvPicPr>
          <p:cNvPr id="942" name="Google Shape;942;p92"/>
          <p:cNvPicPr preferRelativeResize="0"/>
          <p:nvPr/>
        </p:nvPicPr>
        <p:blipFill rotWithShape="1">
          <a:blip r:embed="rId3">
            <a:alphaModFix/>
          </a:blip>
          <a:srcRect b="0" l="0" r="41418" t="0"/>
          <a:stretch/>
        </p:blipFill>
        <p:spPr>
          <a:xfrm>
            <a:off x="5797475" y="2167800"/>
            <a:ext cx="2890900" cy="382817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3" name="Google Shape;943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2150" y="1760788"/>
            <a:ext cx="1654625" cy="411607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4" name="Google Shape;944;p92"/>
          <p:cNvSpPr/>
          <p:nvPr/>
        </p:nvSpPr>
        <p:spPr>
          <a:xfrm>
            <a:off x="3962153" y="5355525"/>
            <a:ext cx="5487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92"/>
          <p:cNvSpPr/>
          <p:nvPr/>
        </p:nvSpPr>
        <p:spPr>
          <a:xfrm>
            <a:off x="5797476" y="2519625"/>
            <a:ext cx="412500" cy="237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92"/>
          <p:cNvSpPr/>
          <p:nvPr/>
        </p:nvSpPr>
        <p:spPr>
          <a:xfrm>
            <a:off x="6693024" y="4884175"/>
            <a:ext cx="974100" cy="237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92"/>
          <p:cNvSpPr/>
          <p:nvPr/>
        </p:nvSpPr>
        <p:spPr>
          <a:xfrm rot="-1799890">
            <a:off x="4721236" y="4535520"/>
            <a:ext cx="1178466" cy="9349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92"/>
          <p:cNvSpPr/>
          <p:nvPr/>
        </p:nvSpPr>
        <p:spPr>
          <a:xfrm>
            <a:off x="3118725" y="5121763"/>
            <a:ext cx="597000" cy="585300"/>
          </a:xfrm>
          <a:prstGeom prst="wedgeEllipseCallout">
            <a:avLst>
              <a:gd fmla="val 81583" name="adj1"/>
              <a:gd fmla="val 2988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49" name="Google Shape;949;p92"/>
          <p:cNvSpPr/>
          <p:nvPr/>
        </p:nvSpPr>
        <p:spPr>
          <a:xfrm>
            <a:off x="6308125" y="1684913"/>
            <a:ext cx="597000" cy="585300"/>
          </a:xfrm>
          <a:prstGeom prst="wedgeEllipseCallout">
            <a:avLst>
              <a:gd fmla="val -82902" name="adj1"/>
              <a:gd fmla="val 6074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50" name="Google Shape;950;p92"/>
          <p:cNvSpPr/>
          <p:nvPr/>
        </p:nvSpPr>
        <p:spPr>
          <a:xfrm>
            <a:off x="7667125" y="5457638"/>
            <a:ext cx="597000" cy="585300"/>
          </a:xfrm>
          <a:prstGeom prst="wedgeEllipseCallout">
            <a:avLst>
              <a:gd fmla="val -47098" name="adj1"/>
              <a:gd fmla="val -8857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93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空大組織圖</a:t>
            </a:r>
            <a:endParaRPr/>
          </a:p>
        </p:txBody>
      </p:sp>
      <p:sp>
        <p:nvSpPr>
          <p:cNvPr id="956" name="Google Shape;956;p9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57" name="Google Shape;957;p93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/>
              <a:t>Part.2</a:t>
            </a:r>
            <a:endParaRPr b="1" sz="3600"/>
          </a:p>
        </p:txBody>
      </p:sp>
      <p:sp>
        <p:nvSpPr>
          <p:cNvPr id="958" name="Google Shape;958;p93"/>
          <p:cNvSpPr/>
          <p:nvPr/>
        </p:nvSpPr>
        <p:spPr>
          <a:xfrm>
            <a:off x="6643800" y="5475400"/>
            <a:ext cx="2132700" cy="795000"/>
          </a:xfrm>
          <a:prstGeom prst="rightArrow">
            <a:avLst>
              <a:gd fmla="val 64427" name="adj1"/>
              <a:gd fmla="val 50000" name="adj2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93"/>
          <p:cNvSpPr txBox="1"/>
          <p:nvPr>
            <p:ph idx="1" type="subTitle"/>
          </p:nvPr>
        </p:nvSpPr>
        <p:spPr>
          <a:xfrm>
            <a:off x="6761748" y="5714850"/>
            <a:ext cx="14964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FFFFFF"/>
                </a:solidFill>
              </a:rPr>
              <a:t>實作F~H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id="960" name="Google Shape;960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8376" y="1964224"/>
            <a:ext cx="3689646" cy="939258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61" name="Google Shape;961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8375" y="3715093"/>
            <a:ext cx="3716924" cy="100745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99" y="2203387"/>
            <a:ext cx="3999899" cy="3441027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14" name="Google Shape;41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654500"/>
            <a:ext cx="3986819" cy="4433051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5" name="Google Shape;415;p5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背景繪製：版面方向與頁面色彩</a:t>
            </a:r>
            <a:endParaRPr/>
          </a:p>
        </p:txBody>
      </p:sp>
      <p:sp>
        <p:nvSpPr>
          <p:cNvPr id="416" name="Google Shape;416;p5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17" name="Google Shape;417;p58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58"/>
          <p:cNvSpPr/>
          <p:nvPr/>
        </p:nvSpPr>
        <p:spPr>
          <a:xfrm>
            <a:off x="8020650" y="21333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419" name="Google Shape;419;p58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420" name="Google Shape;420;p5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58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94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浮水印與圓角矩形</a:t>
            </a:r>
            <a:endParaRPr/>
          </a:p>
        </p:txBody>
      </p:sp>
      <p:sp>
        <p:nvSpPr>
          <p:cNvPr id="967" name="Google Shape;967;p9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68" name="Google Shape;968;p94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94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實作F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970" name="Google Shape;970;p94"/>
          <p:cNvSpPr txBox="1"/>
          <p:nvPr/>
        </p:nvSpPr>
        <p:spPr>
          <a:xfrm>
            <a:off x="2395975" y="4114625"/>
            <a:ext cx="64242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4-F 空大組織架構1.docx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4-F 空大組織圖 浮水印.png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 u="sng">
              <a:solidFill>
                <a:srgbClr val="FFFFFF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grpSp>
        <p:nvGrpSpPr>
          <p:cNvPr id="971" name="Google Shape;971;p94"/>
          <p:cNvGrpSpPr/>
          <p:nvPr/>
        </p:nvGrpSpPr>
        <p:grpSpPr>
          <a:xfrm>
            <a:off x="1703650" y="5342500"/>
            <a:ext cx="6847200" cy="1351800"/>
            <a:chOff x="1703650" y="5342500"/>
            <a:chExt cx="6847200" cy="1351800"/>
          </a:xfrm>
        </p:grpSpPr>
        <p:pic>
          <p:nvPicPr>
            <p:cNvPr id="972" name="Google Shape;972;p9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52575" y="5711175"/>
              <a:ext cx="417900" cy="417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3" name="Google Shape;973;p94"/>
            <p:cNvSpPr txBox="1"/>
            <p:nvPr/>
          </p:nvSpPr>
          <p:spPr>
            <a:xfrm>
              <a:off x="1703650" y="5342500"/>
              <a:ext cx="6847200" cy="13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300" u="sng">
                  <a:solidFill>
                    <a:srgbClr val="FFFF00"/>
                  </a:solidFill>
                  <a:latin typeface="PMingLiu"/>
                  <a:ea typeface="PMingLiu"/>
                  <a:cs typeface="PMingLiu"/>
                  <a:sym typeface="PMingLiu"/>
                </a:rPr>
                <a:t>課程網頁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面授課程 第4堂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練習文件</a:t>
              </a:r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" name="Google Shape;97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654500"/>
            <a:ext cx="3999899" cy="4447601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9" name="Google Shape;979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654505"/>
            <a:ext cx="3999899" cy="4447594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0" name="Google Shape;980;p95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981" name="Google Shape;981;p9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組織圖：浮水印與圓角矩形</a:t>
            </a:r>
            <a:endParaRPr/>
          </a:p>
        </p:txBody>
      </p:sp>
      <p:sp>
        <p:nvSpPr>
          <p:cNvPr id="982" name="Google Shape;982;p9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983" name="Google Shape;983;p95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95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985" name="Google Shape;985;p95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95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96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組織圖：浮水印與圓角矩形</a:t>
            </a:r>
            <a:endParaRPr/>
          </a:p>
        </p:txBody>
      </p:sp>
      <p:sp>
        <p:nvSpPr>
          <p:cNvPr id="992" name="Google Shape;992;p96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新增空白文件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版面配置 &gt; 方向 &gt; 橫向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[F-1]</a:t>
            </a:r>
            <a:r>
              <a:rPr lang="zh-TW"/>
              <a:t> 設計 &gt; 浮水印 &gt; 自訂圖片 &gt; 浮水印圖片&gt; 4-F 空大組織圖 浮水印.png &gt; [ ] 刷淡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[F-2]</a:t>
            </a:r>
            <a:r>
              <a:rPr lang="zh-TW"/>
              <a:t> 插入 &gt; 圖案 &gt; 新增繪圖畫布, 調整到頁面大小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插入 &gt; 圖案 &gt; 基本圖案 &gt; 圓角矩形</a:t>
            </a:r>
            <a:br>
              <a:rPr lang="zh-TW"/>
            </a:br>
            <a:r>
              <a:rPr lang="zh-TW"/>
              <a:t>圖案樣式: 色彩外框: 藍色,輔色1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複製圓角矩形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使用垂直置中對齊同一層的圓角矩形</a:t>
            </a:r>
            <a:endParaRPr/>
          </a:p>
        </p:txBody>
      </p:sp>
      <p:sp>
        <p:nvSpPr>
          <p:cNvPr id="993" name="Google Shape;993;p9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94" name="Google Shape;994;p96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5" name="Google Shape;995;p96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9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自訂浮水印：圖片浮水印</a:t>
            </a:r>
            <a:endParaRPr/>
          </a:p>
        </p:txBody>
      </p:sp>
      <p:sp>
        <p:nvSpPr>
          <p:cNvPr id="1001" name="Google Shape;1001;p97"/>
          <p:cNvSpPr txBox="1"/>
          <p:nvPr>
            <p:ph idx="2" type="body"/>
          </p:nvPr>
        </p:nvSpPr>
        <p:spPr>
          <a:xfrm>
            <a:off x="201775" y="1639975"/>
            <a:ext cx="33177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設計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浮水印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自訂浮水印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圖片浮水印</a:t>
            </a:r>
            <a:br>
              <a:rPr lang="zh-TW"/>
            </a:br>
            <a:r>
              <a:rPr lang="zh-TW"/>
              <a:t>&gt; 選取圖片</a:t>
            </a:r>
            <a:br>
              <a:rPr lang="zh-TW"/>
            </a:br>
            <a:r>
              <a:rPr lang="zh-TW" sz="2000"/>
              <a:t>&gt; 4-F 空大...浮水印.png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取消打勾 刷淡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確定</a:t>
            </a:r>
            <a:endParaRPr/>
          </a:p>
        </p:txBody>
      </p:sp>
      <p:sp>
        <p:nvSpPr>
          <p:cNvPr id="1002" name="Google Shape;1002;p9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03" name="Google Shape;1003;p9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F-1</a:t>
            </a:r>
            <a:endParaRPr/>
          </a:p>
        </p:txBody>
      </p:sp>
      <p:sp>
        <p:nvSpPr>
          <p:cNvPr id="1004" name="Google Shape;1004;p97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5" name="Google Shape;1005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1935" y="1639975"/>
            <a:ext cx="2562225" cy="423384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6" name="Google Shape;1006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4675" y="3194875"/>
            <a:ext cx="3317625" cy="28971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7" name="Google Shape;1007;p97"/>
          <p:cNvSpPr/>
          <p:nvPr/>
        </p:nvSpPr>
        <p:spPr>
          <a:xfrm>
            <a:off x="3626849" y="5381125"/>
            <a:ext cx="680700" cy="25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97"/>
          <p:cNvSpPr/>
          <p:nvPr/>
        </p:nvSpPr>
        <p:spPr>
          <a:xfrm>
            <a:off x="3029850" y="5854738"/>
            <a:ext cx="597000" cy="585300"/>
          </a:xfrm>
          <a:prstGeom prst="wedgeEllipseCallout">
            <a:avLst>
              <a:gd fmla="val 48199" name="adj1"/>
              <a:gd fmla="val -6783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09" name="Google Shape;1009;p97"/>
          <p:cNvSpPr/>
          <p:nvPr/>
        </p:nvSpPr>
        <p:spPr>
          <a:xfrm>
            <a:off x="5514675" y="3631200"/>
            <a:ext cx="997800" cy="477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97"/>
          <p:cNvSpPr/>
          <p:nvPr/>
        </p:nvSpPr>
        <p:spPr>
          <a:xfrm>
            <a:off x="7462875" y="4012275"/>
            <a:ext cx="7149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97"/>
          <p:cNvSpPr/>
          <p:nvPr/>
        </p:nvSpPr>
        <p:spPr>
          <a:xfrm>
            <a:off x="7423600" y="5716975"/>
            <a:ext cx="7149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97"/>
          <p:cNvSpPr/>
          <p:nvPr/>
        </p:nvSpPr>
        <p:spPr>
          <a:xfrm>
            <a:off x="6067500" y="2806738"/>
            <a:ext cx="597000" cy="585300"/>
          </a:xfrm>
          <a:prstGeom prst="wedgeEllipseCallout">
            <a:avLst>
              <a:gd fmla="val -17592" name="adj1"/>
              <a:gd fmla="val 6906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3" name="Google Shape;1013;p97"/>
          <p:cNvSpPr/>
          <p:nvPr/>
        </p:nvSpPr>
        <p:spPr>
          <a:xfrm>
            <a:off x="7615075" y="3045888"/>
            <a:ext cx="597000" cy="585300"/>
          </a:xfrm>
          <a:prstGeom prst="wedgeEllipseCallout">
            <a:avLst>
              <a:gd fmla="val -1805" name="adj1"/>
              <a:gd fmla="val 10068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4" name="Google Shape;1014;p97"/>
          <p:cNvSpPr/>
          <p:nvPr/>
        </p:nvSpPr>
        <p:spPr>
          <a:xfrm>
            <a:off x="7580775" y="6188163"/>
            <a:ext cx="597000" cy="585300"/>
          </a:xfrm>
          <a:prstGeom prst="wedgeEllipseCallout">
            <a:avLst>
              <a:gd fmla="val -9217" name="adj1"/>
              <a:gd fmla="val -6708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5" name="Google Shape;1015;p97"/>
          <p:cNvSpPr/>
          <p:nvPr/>
        </p:nvSpPr>
        <p:spPr>
          <a:xfrm>
            <a:off x="3336225" y="1690738"/>
            <a:ext cx="597000" cy="585300"/>
          </a:xfrm>
          <a:prstGeom prst="wedgeEllipseCallout">
            <a:avLst>
              <a:gd fmla="val 91206" name="adj1"/>
              <a:gd fmla="val 875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6" name="Google Shape;1016;p97"/>
          <p:cNvSpPr/>
          <p:nvPr/>
        </p:nvSpPr>
        <p:spPr>
          <a:xfrm>
            <a:off x="4307550" y="1857700"/>
            <a:ext cx="3693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98"/>
          <p:cNvSpPr txBox="1"/>
          <p:nvPr>
            <p:ph type="title"/>
          </p:nvPr>
        </p:nvSpPr>
        <p:spPr>
          <a:xfrm>
            <a:off x="311700" y="833774"/>
            <a:ext cx="53838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新增繪圖畫布</a:t>
            </a:r>
            <a:endParaRPr/>
          </a:p>
        </p:txBody>
      </p:sp>
      <p:sp>
        <p:nvSpPr>
          <p:cNvPr id="1022" name="Google Shape;1022;p98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新增繪圖畫布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調整畫布尺寸到頁面大小</a:t>
            </a:r>
            <a:endParaRPr/>
          </a:p>
        </p:txBody>
      </p:sp>
      <p:sp>
        <p:nvSpPr>
          <p:cNvPr id="1023" name="Google Shape;1023;p9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24" name="Google Shape;1024;p98"/>
          <p:cNvSpPr txBox="1"/>
          <p:nvPr>
            <p:ph idx="1" type="subTitle"/>
          </p:nvPr>
        </p:nvSpPr>
        <p:spPr>
          <a:xfrm>
            <a:off x="311700" y="517575"/>
            <a:ext cx="52338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F-2</a:t>
            </a:r>
            <a:endParaRPr/>
          </a:p>
        </p:txBody>
      </p:sp>
      <p:pic>
        <p:nvPicPr>
          <p:cNvPr id="1025" name="Google Shape;1025;p98"/>
          <p:cNvPicPr preferRelativeResize="0"/>
          <p:nvPr/>
        </p:nvPicPr>
        <p:blipFill rotWithShape="1">
          <a:blip r:embed="rId3">
            <a:alphaModFix/>
          </a:blip>
          <a:srcRect b="74055" l="0" r="0" t="0"/>
          <a:stretch/>
        </p:blipFill>
        <p:spPr>
          <a:xfrm>
            <a:off x="5224025" y="264800"/>
            <a:ext cx="3628349" cy="151201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6" name="Google Shape;1026;p98"/>
          <p:cNvPicPr preferRelativeResize="0"/>
          <p:nvPr/>
        </p:nvPicPr>
        <p:blipFill rotWithShape="1">
          <a:blip r:embed="rId3">
            <a:alphaModFix/>
          </a:blip>
          <a:srcRect b="0" l="0" r="0" t="71192"/>
          <a:stretch/>
        </p:blipFill>
        <p:spPr>
          <a:xfrm>
            <a:off x="5224025" y="2076885"/>
            <a:ext cx="3628349" cy="167890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7" name="Google Shape;1027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4025" y="3930264"/>
            <a:ext cx="3628350" cy="257138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8" name="Google Shape;1028;p98"/>
          <p:cNvSpPr/>
          <p:nvPr/>
        </p:nvSpPr>
        <p:spPr>
          <a:xfrm>
            <a:off x="4420325" y="198163"/>
            <a:ext cx="597000" cy="585300"/>
          </a:xfrm>
          <a:prstGeom prst="wedgeEllipseCallout">
            <a:avLst>
              <a:gd fmla="val 91206" name="adj1"/>
              <a:gd fmla="val 875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29" name="Google Shape;1029;p98"/>
          <p:cNvSpPr/>
          <p:nvPr/>
        </p:nvSpPr>
        <p:spPr>
          <a:xfrm>
            <a:off x="5326200" y="372975"/>
            <a:ext cx="4557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98"/>
          <p:cNvSpPr/>
          <p:nvPr/>
        </p:nvSpPr>
        <p:spPr>
          <a:xfrm>
            <a:off x="6645975" y="592925"/>
            <a:ext cx="455700" cy="695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98"/>
          <p:cNvSpPr/>
          <p:nvPr/>
        </p:nvSpPr>
        <p:spPr>
          <a:xfrm>
            <a:off x="6598825" y="3197250"/>
            <a:ext cx="1186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98"/>
          <p:cNvSpPr/>
          <p:nvPr/>
        </p:nvSpPr>
        <p:spPr>
          <a:xfrm>
            <a:off x="5797238" y="1001463"/>
            <a:ext cx="597000" cy="585300"/>
          </a:xfrm>
          <a:prstGeom prst="wedgeEllipseCallout">
            <a:avLst>
              <a:gd fmla="val 78997" name="adj1"/>
              <a:gd fmla="val -358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3" name="Google Shape;1033;p98"/>
          <p:cNvSpPr/>
          <p:nvPr/>
        </p:nvSpPr>
        <p:spPr>
          <a:xfrm>
            <a:off x="5695488" y="3036063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4" name="Google Shape;1034;p98"/>
          <p:cNvSpPr/>
          <p:nvPr/>
        </p:nvSpPr>
        <p:spPr>
          <a:xfrm>
            <a:off x="4729188" y="4923300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5" name="Google Shape;1035;p98"/>
          <p:cNvSpPr/>
          <p:nvPr/>
        </p:nvSpPr>
        <p:spPr>
          <a:xfrm rot="5400000">
            <a:off x="6597500" y="1677975"/>
            <a:ext cx="881400" cy="69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98"/>
          <p:cNvSpPr/>
          <p:nvPr/>
        </p:nvSpPr>
        <p:spPr>
          <a:xfrm rot="5400000">
            <a:off x="6597500" y="3712575"/>
            <a:ext cx="881400" cy="69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99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編輯文字與連接線</a:t>
            </a:r>
            <a:endParaRPr/>
          </a:p>
        </p:txBody>
      </p:sp>
      <p:sp>
        <p:nvSpPr>
          <p:cNvPr id="1042" name="Google Shape;1042;p9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43" name="Google Shape;1043;p99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99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實作F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045" name="Google Shape;1045;p99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54500"/>
            <a:ext cx="5610775" cy="2565625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1" name="Google Shape;1051;p100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組織圖：編輯文字與連接線</a:t>
            </a:r>
            <a:endParaRPr/>
          </a:p>
        </p:txBody>
      </p:sp>
      <p:sp>
        <p:nvSpPr>
          <p:cNvPr id="1052" name="Google Shape;1052;p10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053" name="Google Shape;1053;p100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100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055" name="Google Shape;1055;p100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100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57" name="Google Shape;1057;p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8021" y="3424200"/>
            <a:ext cx="5925001" cy="2709325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8" name="Google Shape;1058;p100"/>
          <p:cNvSpPr/>
          <p:nvPr/>
        </p:nvSpPr>
        <p:spPr>
          <a:xfrm>
            <a:off x="8036350" y="33622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059" name="Google Shape;1059;p100"/>
          <p:cNvSpPr/>
          <p:nvPr/>
        </p:nvSpPr>
        <p:spPr>
          <a:xfrm rot="2700000">
            <a:off x="3377971" y="3055944"/>
            <a:ext cx="1178606" cy="9346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組織圖：編輯文字與連接線</a:t>
            </a:r>
            <a:endParaRPr/>
          </a:p>
        </p:txBody>
      </p:sp>
      <p:sp>
        <p:nvSpPr>
          <p:cNvPr id="1065" name="Google Shape;1065;p101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[G-1]</a:t>
            </a:r>
            <a:r>
              <a:rPr b="1" lang="zh-TW"/>
              <a:t> </a:t>
            </a:r>
            <a:r>
              <a:rPr lang="zh-TW"/>
              <a:t>圓角矩形 &gt; 新增文字 &gt; 填入組織圖的文字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[G-2]</a:t>
            </a:r>
            <a:r>
              <a:rPr lang="zh-TW"/>
              <a:t> 清除文字的所有格式設定</a:t>
            </a:r>
            <a:br>
              <a:rPr lang="zh-TW"/>
            </a:br>
            <a:r>
              <a:rPr lang="zh-TW"/>
              <a:t>段落 &gt; 置中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[G-3] </a:t>
            </a:r>
            <a:r>
              <a:rPr lang="zh-TW"/>
              <a:t>選取物件 &gt; 選取所有圓角矩形</a:t>
            </a:r>
            <a:br>
              <a:rPr lang="zh-TW"/>
            </a:br>
            <a:r>
              <a:rPr lang="zh-TW"/>
              <a:t>&gt; (滑鼠右鍵) 格式化圖案 &gt; 版面配置與內容 &gt; 左/右/上/下邊界:0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[G-4] </a:t>
            </a:r>
            <a:r>
              <a:rPr lang="zh-TW"/>
              <a:t>插入 &gt; 圖案 &gt; 肘形接點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設計 &gt; 浮水印 &gt; 移除浮水印</a:t>
            </a:r>
            <a:endParaRPr/>
          </a:p>
        </p:txBody>
      </p:sp>
      <p:sp>
        <p:nvSpPr>
          <p:cNvPr id="1066" name="Google Shape;1066;p10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7" name="Google Shape;1067;p10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101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0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 新增文字</a:t>
            </a:r>
            <a:endParaRPr/>
          </a:p>
        </p:txBody>
      </p:sp>
      <p:sp>
        <p:nvSpPr>
          <p:cNvPr id="1074" name="Google Shape;1074;p102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新增文字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/>
              <a:t>這樣就可以輸入文字了</a:t>
            </a:r>
            <a:endParaRPr/>
          </a:p>
        </p:txBody>
      </p:sp>
      <p:sp>
        <p:nvSpPr>
          <p:cNvPr id="1075" name="Google Shape;1075;p10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76" name="Google Shape;1076;p10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G-1</a:t>
            </a:r>
            <a:endParaRPr/>
          </a:p>
        </p:txBody>
      </p:sp>
      <p:sp>
        <p:nvSpPr>
          <p:cNvPr id="1077" name="Google Shape;1077;p102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78" name="Google Shape;1078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550" y="2377125"/>
            <a:ext cx="3714750" cy="31813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79" name="Google Shape;1079;p102"/>
          <p:cNvSpPr/>
          <p:nvPr/>
        </p:nvSpPr>
        <p:spPr>
          <a:xfrm>
            <a:off x="4832399" y="4019900"/>
            <a:ext cx="916500" cy="929100"/>
          </a:xfrm>
          <a:prstGeom prst="wedgeRoundRectCallout">
            <a:avLst>
              <a:gd fmla="val 147016" name="adj1"/>
              <a:gd fmla="val -10725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0" name="Google Shape;1080;p102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 flipH="1">
            <a:off x="5042550" y="40793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102"/>
          <p:cNvSpPr/>
          <p:nvPr/>
        </p:nvSpPr>
        <p:spPr>
          <a:xfrm>
            <a:off x="6881650" y="4446300"/>
            <a:ext cx="1186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102"/>
          <p:cNvSpPr/>
          <p:nvPr/>
        </p:nvSpPr>
        <p:spPr>
          <a:xfrm>
            <a:off x="4713538" y="2611938"/>
            <a:ext cx="597000" cy="585300"/>
          </a:xfrm>
          <a:prstGeom prst="wedgeEllipseCallout">
            <a:avLst>
              <a:gd fmla="val 73666" name="adj1"/>
              <a:gd fmla="val 4732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83" name="Google Shape;1083;p102"/>
          <p:cNvSpPr/>
          <p:nvPr/>
        </p:nvSpPr>
        <p:spPr>
          <a:xfrm>
            <a:off x="4116538" y="4151663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84" name="Google Shape;1084;p102"/>
          <p:cNvSpPr/>
          <p:nvPr/>
        </p:nvSpPr>
        <p:spPr>
          <a:xfrm>
            <a:off x="5986188" y="4948988"/>
            <a:ext cx="597000" cy="585300"/>
          </a:xfrm>
          <a:prstGeom prst="wedgeEllipseCallout">
            <a:avLst>
              <a:gd fmla="val 86820" name="adj1"/>
              <a:gd fmla="val -6072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0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清除文字的所有格式設定</a:t>
            </a:r>
            <a:endParaRPr/>
          </a:p>
        </p:txBody>
      </p:sp>
      <p:sp>
        <p:nvSpPr>
          <p:cNvPr id="1090" name="Google Shape;1090;p103"/>
          <p:cNvSpPr txBox="1"/>
          <p:nvPr>
            <p:ph idx="2" type="body"/>
          </p:nvPr>
        </p:nvSpPr>
        <p:spPr>
          <a:xfrm>
            <a:off x="311700" y="1639975"/>
            <a:ext cx="3411900" cy="334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常用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清除所有格式設定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格式被清除了</a:t>
            </a:r>
            <a:endParaRPr/>
          </a:p>
        </p:txBody>
      </p:sp>
      <p:sp>
        <p:nvSpPr>
          <p:cNvPr id="1091" name="Google Shape;1091;p10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92" name="Google Shape;1092;p10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G-2</a:t>
            </a:r>
            <a:endParaRPr/>
          </a:p>
        </p:txBody>
      </p:sp>
      <p:pic>
        <p:nvPicPr>
          <p:cNvPr id="1093" name="Google Shape;1093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1663" y="1953050"/>
            <a:ext cx="5000625" cy="25812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4" name="Google Shape;1094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1063" y="5025175"/>
            <a:ext cx="2181225" cy="10668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5" name="Google Shape;1095;p1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5950" y="5029925"/>
            <a:ext cx="2076450" cy="10572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6" name="Google Shape;1096;p103"/>
          <p:cNvSpPr/>
          <p:nvPr/>
        </p:nvSpPr>
        <p:spPr>
          <a:xfrm>
            <a:off x="2158938" y="5204288"/>
            <a:ext cx="597000" cy="585300"/>
          </a:xfrm>
          <a:prstGeom prst="wedgeEllipseCallout">
            <a:avLst>
              <a:gd fmla="val 73666" name="adj1"/>
              <a:gd fmla="val 4732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97" name="Google Shape;1097;p103"/>
          <p:cNvSpPr/>
          <p:nvPr/>
        </p:nvSpPr>
        <p:spPr>
          <a:xfrm>
            <a:off x="5726688" y="5289663"/>
            <a:ext cx="597000" cy="585300"/>
          </a:xfrm>
          <a:prstGeom prst="wedgeEllipseCallout">
            <a:avLst>
              <a:gd fmla="val 115814" name="adj1"/>
              <a:gd fmla="val 857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98" name="Google Shape;1098;p103"/>
          <p:cNvSpPr/>
          <p:nvPr/>
        </p:nvSpPr>
        <p:spPr>
          <a:xfrm>
            <a:off x="4344275" y="2160300"/>
            <a:ext cx="5970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103"/>
          <p:cNvSpPr/>
          <p:nvPr/>
        </p:nvSpPr>
        <p:spPr>
          <a:xfrm>
            <a:off x="7195800" y="2463350"/>
            <a:ext cx="424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103"/>
          <p:cNvSpPr/>
          <p:nvPr/>
        </p:nvSpPr>
        <p:spPr>
          <a:xfrm>
            <a:off x="6417963" y="2678275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01" name="Google Shape;1101;p103"/>
          <p:cNvSpPr/>
          <p:nvPr/>
        </p:nvSpPr>
        <p:spPr>
          <a:xfrm>
            <a:off x="3495663" y="2462688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背景繪製：版面方向與頁面色彩</a:t>
            </a:r>
            <a:endParaRPr/>
          </a:p>
        </p:txBody>
      </p:sp>
      <p:sp>
        <p:nvSpPr>
          <p:cNvPr id="427" name="Google Shape;427;p59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檔案 &gt; 新增 &gt; 空白文件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[A-1]</a:t>
            </a:r>
            <a:r>
              <a:rPr lang="zh-TW"/>
              <a:t> 版面配置 &gt; 方向 &gt; 橫向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[A-2]</a:t>
            </a:r>
            <a:r>
              <a:rPr lang="zh-TW"/>
              <a:t> 設計 &gt; 頁面色彩 &gt; 填滿效果</a:t>
            </a:r>
            <a:endParaRPr/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[A-3]</a:t>
            </a:r>
            <a:r>
              <a:rPr lang="zh-TW"/>
              <a:t> 漸層 &gt; 雙色 </a:t>
            </a:r>
            <a:br>
              <a:rPr lang="zh-TW"/>
            </a:br>
            <a:r>
              <a:rPr lang="zh-TW"/>
              <a:t>&gt; 色彩1 藍色[</a:t>
            </a:r>
            <a:r>
              <a:rPr lang="zh-TW">
                <a:solidFill>
                  <a:schemeClr val="lt1"/>
                </a:solidFill>
              </a:rPr>
              <a:t>色</a:t>
            </a:r>
            <a:r>
              <a:rPr lang="zh-TW"/>
              <a:t>] &gt; 色彩2 淡橙色 [</a:t>
            </a:r>
            <a:r>
              <a:rPr lang="zh-TW">
                <a:solidFill>
                  <a:schemeClr val="lt1"/>
                </a:solidFill>
              </a:rPr>
              <a:t>色</a:t>
            </a:r>
            <a:r>
              <a:rPr lang="zh-TW"/>
              <a:t>] </a:t>
            </a:r>
            <a:endParaRPr b="1" u="sng">
              <a:solidFill>
                <a:schemeClr val="dk1"/>
              </a:solidFill>
            </a:endParaRPr>
          </a:p>
        </p:txBody>
      </p:sp>
      <p:sp>
        <p:nvSpPr>
          <p:cNvPr id="428" name="Google Shape;428;p5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29" name="Google Shape;429;p59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59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431" name="Google Shape;43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5150" y="4516275"/>
            <a:ext cx="320968" cy="32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2882" y="4516281"/>
            <a:ext cx="320968" cy="32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04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 邊界</a:t>
            </a:r>
            <a:endParaRPr/>
          </a:p>
        </p:txBody>
      </p:sp>
      <p:sp>
        <p:nvSpPr>
          <p:cNvPr id="1107" name="Google Shape;1107;p104"/>
          <p:cNvSpPr txBox="1"/>
          <p:nvPr>
            <p:ph idx="2" type="body"/>
          </p:nvPr>
        </p:nvSpPr>
        <p:spPr>
          <a:xfrm>
            <a:off x="311700" y="1640425"/>
            <a:ext cx="2217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滑鼠右鍵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物件格式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版面配置與內容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左/右/上/下邊界: 0</a:t>
            </a:r>
            <a:endParaRPr/>
          </a:p>
        </p:txBody>
      </p:sp>
      <p:sp>
        <p:nvSpPr>
          <p:cNvPr id="1108" name="Google Shape;1108;p10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09" name="Google Shape;1109;p104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G-3</a:t>
            </a:r>
            <a:endParaRPr/>
          </a:p>
        </p:txBody>
      </p:sp>
      <p:sp>
        <p:nvSpPr>
          <p:cNvPr id="1110" name="Google Shape;1110;p104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11" name="Google Shape;1111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9524" y="2352191"/>
            <a:ext cx="3663682" cy="380160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12" name="Google Shape;1112;p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0527" y="2197024"/>
            <a:ext cx="2456822" cy="39567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3" name="Google Shape;1113;p104"/>
          <p:cNvSpPr/>
          <p:nvPr/>
        </p:nvSpPr>
        <p:spPr>
          <a:xfrm>
            <a:off x="2714663" y="2085588"/>
            <a:ext cx="597000" cy="585300"/>
          </a:xfrm>
          <a:prstGeom prst="wedgeEllipseCallout">
            <a:avLst>
              <a:gd fmla="val 7150" name="adj1"/>
              <a:gd fmla="val 849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14" name="Google Shape;1114;p104"/>
          <p:cNvSpPr/>
          <p:nvPr/>
        </p:nvSpPr>
        <p:spPr>
          <a:xfrm>
            <a:off x="4171597" y="5632475"/>
            <a:ext cx="16653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5" name="Google Shape;1115;p104"/>
          <p:cNvSpPr/>
          <p:nvPr/>
        </p:nvSpPr>
        <p:spPr>
          <a:xfrm>
            <a:off x="7187948" y="2828000"/>
            <a:ext cx="4770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6" name="Google Shape;1116;p104"/>
          <p:cNvSpPr/>
          <p:nvPr/>
        </p:nvSpPr>
        <p:spPr>
          <a:xfrm>
            <a:off x="6593856" y="4383425"/>
            <a:ext cx="2149500" cy="10605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04"/>
          <p:cNvSpPr/>
          <p:nvPr/>
        </p:nvSpPr>
        <p:spPr>
          <a:xfrm>
            <a:off x="3233138" y="5854738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18" name="Google Shape;1118;p104"/>
          <p:cNvSpPr/>
          <p:nvPr/>
        </p:nvSpPr>
        <p:spPr>
          <a:xfrm>
            <a:off x="4113749" y="1581025"/>
            <a:ext cx="916500" cy="929100"/>
          </a:xfrm>
          <a:prstGeom prst="wedgeRoundRectCallout">
            <a:avLst>
              <a:gd fmla="val -62572" name="adj1"/>
              <a:gd fmla="val 10873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9" name="Google Shape;1119;p104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 flipH="1">
            <a:off x="4323900" y="16404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104"/>
          <p:cNvSpPr/>
          <p:nvPr/>
        </p:nvSpPr>
        <p:spPr>
          <a:xfrm>
            <a:off x="3453113" y="1752913"/>
            <a:ext cx="597000" cy="585300"/>
          </a:xfrm>
          <a:prstGeom prst="wedgeEllipseCallout">
            <a:avLst>
              <a:gd fmla="val 86099" name="adj1"/>
              <a:gd fmla="val 752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21" name="Google Shape;1121;p104"/>
          <p:cNvSpPr/>
          <p:nvPr/>
        </p:nvSpPr>
        <p:spPr>
          <a:xfrm>
            <a:off x="7664938" y="2197013"/>
            <a:ext cx="597000" cy="585300"/>
          </a:xfrm>
          <a:prstGeom prst="wedgeEllipseCallout">
            <a:avLst>
              <a:gd fmla="val -56212" name="adj1"/>
              <a:gd fmla="val 6049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22" name="Google Shape;1122;p104"/>
          <p:cNvSpPr/>
          <p:nvPr/>
        </p:nvSpPr>
        <p:spPr>
          <a:xfrm>
            <a:off x="8073413" y="3483763"/>
            <a:ext cx="597000" cy="585300"/>
          </a:xfrm>
          <a:prstGeom prst="wedgeEllipseCallout">
            <a:avLst>
              <a:gd fmla="val -16732" name="adj1"/>
              <a:gd fmla="val 8761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0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連接線：肘形接點</a:t>
            </a:r>
            <a:endParaRPr/>
          </a:p>
        </p:txBody>
      </p:sp>
      <p:sp>
        <p:nvSpPr>
          <p:cNvPr id="1128" name="Google Shape;1128;p105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10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30" name="Google Shape;1130;p105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G-4</a:t>
            </a:r>
            <a:endParaRPr/>
          </a:p>
        </p:txBody>
      </p:sp>
      <p:sp>
        <p:nvSpPr>
          <p:cNvPr id="1131" name="Google Shape;1131;p105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32" name="Google Shape;1132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39975"/>
            <a:ext cx="4591050" cy="2781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3" name="Google Shape;1133;p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2100" y="1639975"/>
            <a:ext cx="2286000" cy="1104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4" name="Google Shape;1134;p1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3950" y="3326775"/>
            <a:ext cx="3162300" cy="1304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5" name="Google Shape;1135;p10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3446" y="5213622"/>
            <a:ext cx="2997800" cy="1304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36" name="Google Shape;1136;p105"/>
          <p:cNvCxnSpPr/>
          <p:nvPr/>
        </p:nvCxnSpPr>
        <p:spPr>
          <a:xfrm flipH="1">
            <a:off x="6708750" y="3802150"/>
            <a:ext cx="1186200" cy="2829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137" name="Google Shape;1137;p105"/>
          <p:cNvSpPr/>
          <p:nvPr/>
        </p:nvSpPr>
        <p:spPr>
          <a:xfrm>
            <a:off x="3145650" y="6025800"/>
            <a:ext cx="1757100" cy="661800"/>
          </a:xfrm>
          <a:prstGeom prst="wedgeRoundRectCallout">
            <a:avLst>
              <a:gd fmla="val 78576" name="adj1"/>
              <a:gd fmla="val 1794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成功連接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1138" name="Google Shape;1138;p105"/>
          <p:cNvSpPr/>
          <p:nvPr/>
        </p:nvSpPr>
        <p:spPr>
          <a:xfrm>
            <a:off x="2859474" y="3584000"/>
            <a:ext cx="322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105"/>
          <p:cNvSpPr/>
          <p:nvPr/>
        </p:nvSpPr>
        <p:spPr>
          <a:xfrm>
            <a:off x="2254575" y="2015725"/>
            <a:ext cx="548700" cy="8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105"/>
          <p:cNvSpPr/>
          <p:nvPr/>
        </p:nvSpPr>
        <p:spPr>
          <a:xfrm>
            <a:off x="526325" y="1757975"/>
            <a:ext cx="5892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105"/>
          <p:cNvSpPr/>
          <p:nvPr/>
        </p:nvSpPr>
        <p:spPr>
          <a:xfrm>
            <a:off x="7784925" y="2451475"/>
            <a:ext cx="1186200" cy="753600"/>
          </a:xfrm>
          <a:prstGeom prst="wedgeRoundRectCallout">
            <a:avLst>
              <a:gd fmla="val -93705" name="adj1"/>
              <a:gd fmla="val -52452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黑色</a:t>
            </a:r>
            <a:endParaRPr b="1" sz="22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連接點</a:t>
            </a:r>
            <a:endParaRPr b="1" sz="2200">
              <a:solidFill>
                <a:srgbClr val="FFFFFF"/>
              </a:solidFill>
            </a:endParaRPr>
          </a:p>
        </p:txBody>
      </p:sp>
      <p:sp>
        <p:nvSpPr>
          <p:cNvPr id="1142" name="Google Shape;1142;p105"/>
          <p:cNvSpPr/>
          <p:nvPr/>
        </p:nvSpPr>
        <p:spPr>
          <a:xfrm>
            <a:off x="7959675" y="4043100"/>
            <a:ext cx="836700" cy="588600"/>
          </a:xfrm>
          <a:prstGeom prst="wedgeRoundRectCallout">
            <a:avLst>
              <a:gd fmla="val -93705" name="adj1"/>
              <a:gd fmla="val -52452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拖曳</a:t>
            </a:r>
            <a:endParaRPr b="1" sz="2200">
              <a:solidFill>
                <a:srgbClr val="FFFFFF"/>
              </a:solidFill>
            </a:endParaRPr>
          </a:p>
        </p:txBody>
      </p:sp>
      <p:sp>
        <p:nvSpPr>
          <p:cNvPr id="1143" name="Google Shape;1143;p105"/>
          <p:cNvSpPr/>
          <p:nvPr/>
        </p:nvSpPr>
        <p:spPr>
          <a:xfrm rot="-1799958">
            <a:off x="4564288" y="2227391"/>
            <a:ext cx="745816" cy="93466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105"/>
          <p:cNvSpPr/>
          <p:nvPr/>
        </p:nvSpPr>
        <p:spPr>
          <a:xfrm rot="6299538">
            <a:off x="6459509" y="2635535"/>
            <a:ext cx="745683" cy="93481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105"/>
          <p:cNvSpPr/>
          <p:nvPr/>
        </p:nvSpPr>
        <p:spPr>
          <a:xfrm rot="5400000">
            <a:off x="6459442" y="44817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0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51" name="Google Shape;1151;p10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52" name="Google Shape;1152;p106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106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實作H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154" name="Google Shape;1154;p106"/>
          <p:cNvSpPr txBox="1"/>
          <p:nvPr/>
        </p:nvSpPr>
        <p:spPr>
          <a:xfrm>
            <a:off x="2395975" y="4114625"/>
            <a:ext cx="64242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4-H 空大組織架構2.docx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 u="sng">
              <a:solidFill>
                <a:srgbClr val="FFFFFF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grpSp>
        <p:nvGrpSpPr>
          <p:cNvPr id="1155" name="Google Shape;1155;p106"/>
          <p:cNvGrpSpPr/>
          <p:nvPr/>
        </p:nvGrpSpPr>
        <p:grpSpPr>
          <a:xfrm>
            <a:off x="1703650" y="5342500"/>
            <a:ext cx="6847200" cy="1351800"/>
            <a:chOff x="1703650" y="5342500"/>
            <a:chExt cx="6847200" cy="1351800"/>
          </a:xfrm>
        </p:grpSpPr>
        <p:pic>
          <p:nvPicPr>
            <p:cNvPr id="1156" name="Google Shape;1156;p10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52575" y="5711175"/>
              <a:ext cx="417900" cy="417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7" name="Google Shape;1157;p106"/>
            <p:cNvSpPr txBox="1"/>
            <p:nvPr/>
          </p:nvSpPr>
          <p:spPr>
            <a:xfrm>
              <a:off x="1703650" y="5342500"/>
              <a:ext cx="6847200" cy="13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300" u="sng">
                  <a:solidFill>
                    <a:srgbClr val="FFFF00"/>
                  </a:solidFill>
                  <a:latin typeface="PMingLiu"/>
                  <a:ea typeface="PMingLiu"/>
                  <a:cs typeface="PMingLiu"/>
                  <a:sym typeface="PMingLiu"/>
                </a:rPr>
                <a:t>課程網頁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面授課程 第4堂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練習文件</a:t>
              </a:r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2" name="Google Shape;1162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54500"/>
            <a:ext cx="2779251" cy="3090324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3" name="Google Shape;1163;p10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64" name="Google Shape;1164;p10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165" name="Google Shape;1165;p107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166" name="Google Shape;1166;p107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" name="Google Shape;1167;p107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168" name="Google Shape;1168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5150" y="3487300"/>
            <a:ext cx="7277100" cy="2952750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9" name="Google Shape;1169;p107"/>
          <p:cNvSpPr/>
          <p:nvPr/>
        </p:nvSpPr>
        <p:spPr>
          <a:xfrm>
            <a:off x="8185625" y="34329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170" name="Google Shape;1170;p107"/>
          <p:cNvSpPr/>
          <p:nvPr/>
        </p:nvSpPr>
        <p:spPr>
          <a:xfrm rot="2700000">
            <a:off x="2773097" y="3048094"/>
            <a:ext cx="1178606" cy="9346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0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76" name="Google Shape;1176;p108"/>
          <p:cNvSpPr txBox="1"/>
          <p:nvPr>
            <p:ph idx="1" type="body"/>
          </p:nvPr>
        </p:nvSpPr>
        <p:spPr>
          <a:xfrm>
            <a:off x="178500" y="149557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新增空白文件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版面配置 &gt; 方向 &gt; 橫向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[H-1]</a:t>
            </a:r>
            <a:r>
              <a:rPr lang="zh-TW"/>
              <a:t> 插入 &gt; Smart Art</a:t>
            </a:r>
            <a:br>
              <a:rPr lang="zh-TW"/>
            </a:br>
            <a:r>
              <a:rPr lang="zh-TW"/>
              <a:t>&gt; 階層圖 &gt; 階層圖, 將尺寸調整到頁面大小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[H-2]</a:t>
            </a:r>
            <a:r>
              <a:rPr lang="zh-TW"/>
              <a:t> 在此鍵入文字 &gt; 複製 4-H 空大組織架構2.docx的內容並貼上，刪除多餘的[文字]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[H-3]</a:t>
            </a:r>
            <a:r>
              <a:rPr lang="zh-TW"/>
              <a:t> 變更色彩 &gt; [與鄰近同學選擇不同顏色]</a:t>
            </a:r>
            <a:br>
              <a:rPr lang="zh-TW"/>
            </a:br>
            <a:r>
              <a:rPr lang="zh-TW"/>
              <a:t>SmartArt 樣式 &gt; [與鄰近同學選擇不同顏色]</a:t>
            </a:r>
            <a:endParaRPr/>
          </a:p>
        </p:txBody>
      </p:sp>
      <p:sp>
        <p:nvSpPr>
          <p:cNvPr id="1177" name="Google Shape;1177;p10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78" name="Google Shape;1178;p10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108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09"/>
          <p:cNvSpPr txBox="1"/>
          <p:nvPr>
            <p:ph type="title"/>
          </p:nvPr>
        </p:nvSpPr>
        <p:spPr>
          <a:xfrm>
            <a:off x="311700" y="833774"/>
            <a:ext cx="46452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插入Smart Art</a:t>
            </a:r>
            <a:endParaRPr/>
          </a:p>
        </p:txBody>
      </p:sp>
      <p:sp>
        <p:nvSpPr>
          <p:cNvPr id="1185" name="Google Shape;1185;p109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Smart Art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階層圖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組織圖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調整Smart Art到頁面大小</a:t>
            </a:r>
            <a:endParaRPr/>
          </a:p>
        </p:txBody>
      </p:sp>
      <p:sp>
        <p:nvSpPr>
          <p:cNvPr id="1186" name="Google Shape;1186;p10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87" name="Google Shape;1187;p109"/>
          <p:cNvSpPr txBox="1"/>
          <p:nvPr>
            <p:ph idx="1" type="subTitle"/>
          </p:nvPr>
        </p:nvSpPr>
        <p:spPr>
          <a:xfrm>
            <a:off x="311700" y="517575"/>
            <a:ext cx="45159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H-1</a:t>
            </a:r>
            <a:endParaRPr/>
          </a:p>
        </p:txBody>
      </p:sp>
      <p:sp>
        <p:nvSpPr>
          <p:cNvPr id="1188" name="Google Shape;1188;p109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9" name="Google Shape;1189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4188" y="290650"/>
            <a:ext cx="3362325" cy="1524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0" name="Google Shape;1190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400" y="2008624"/>
            <a:ext cx="3999901" cy="222093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1" name="Google Shape;1191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8400" y="4423520"/>
            <a:ext cx="4173901" cy="20690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2" name="Google Shape;1192;p109"/>
          <p:cNvSpPr/>
          <p:nvPr/>
        </p:nvSpPr>
        <p:spPr>
          <a:xfrm>
            <a:off x="6104102" y="4650500"/>
            <a:ext cx="2552700" cy="1641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109"/>
          <p:cNvSpPr/>
          <p:nvPr/>
        </p:nvSpPr>
        <p:spPr>
          <a:xfrm>
            <a:off x="7663738" y="6145388"/>
            <a:ext cx="597000" cy="585300"/>
          </a:xfrm>
          <a:prstGeom prst="wedgeEllipseCallout">
            <a:avLst>
              <a:gd fmla="val 76891" name="adj1"/>
              <a:gd fmla="val -4904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94" name="Google Shape;1194;p109"/>
          <p:cNvSpPr/>
          <p:nvPr/>
        </p:nvSpPr>
        <p:spPr>
          <a:xfrm>
            <a:off x="4359888" y="196773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95" name="Google Shape;1195;p109"/>
          <p:cNvSpPr/>
          <p:nvPr/>
        </p:nvSpPr>
        <p:spPr>
          <a:xfrm>
            <a:off x="4784351" y="2749425"/>
            <a:ext cx="7695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109"/>
          <p:cNvSpPr/>
          <p:nvPr/>
        </p:nvSpPr>
        <p:spPr>
          <a:xfrm>
            <a:off x="5553850" y="2553050"/>
            <a:ext cx="5106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109"/>
          <p:cNvSpPr/>
          <p:nvPr/>
        </p:nvSpPr>
        <p:spPr>
          <a:xfrm>
            <a:off x="7712050" y="3935625"/>
            <a:ext cx="5487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8" name="Google Shape;1198;p109"/>
          <p:cNvSpPr/>
          <p:nvPr/>
        </p:nvSpPr>
        <p:spPr>
          <a:xfrm>
            <a:off x="5510825" y="537675"/>
            <a:ext cx="679800" cy="2760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p109"/>
          <p:cNvSpPr/>
          <p:nvPr/>
        </p:nvSpPr>
        <p:spPr>
          <a:xfrm>
            <a:off x="7646500" y="749775"/>
            <a:ext cx="679800" cy="74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109"/>
          <p:cNvSpPr/>
          <p:nvPr/>
        </p:nvSpPr>
        <p:spPr>
          <a:xfrm>
            <a:off x="5310438" y="181463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1" name="Google Shape;1201;p109"/>
          <p:cNvSpPr/>
          <p:nvPr/>
        </p:nvSpPr>
        <p:spPr>
          <a:xfrm>
            <a:off x="7180088" y="318938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2" name="Google Shape;1202;p109"/>
          <p:cNvSpPr/>
          <p:nvPr/>
        </p:nvSpPr>
        <p:spPr>
          <a:xfrm>
            <a:off x="4556288" y="620588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3" name="Google Shape;1203;p109"/>
          <p:cNvSpPr/>
          <p:nvPr/>
        </p:nvSpPr>
        <p:spPr>
          <a:xfrm>
            <a:off x="6748013" y="1091913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4" name="Google Shape;1204;p109"/>
          <p:cNvSpPr/>
          <p:nvPr/>
        </p:nvSpPr>
        <p:spPr>
          <a:xfrm rot="5400000">
            <a:off x="6105942" y="1545475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109"/>
          <p:cNvSpPr/>
          <p:nvPr/>
        </p:nvSpPr>
        <p:spPr>
          <a:xfrm rot="5400000">
            <a:off x="6247342" y="36802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10"/>
          <p:cNvSpPr txBox="1"/>
          <p:nvPr>
            <p:ph type="title"/>
          </p:nvPr>
        </p:nvSpPr>
        <p:spPr>
          <a:xfrm>
            <a:off x="235500" y="757574"/>
            <a:ext cx="77280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 &gt; 在此鍵入文字</a:t>
            </a:r>
            <a:endParaRPr/>
          </a:p>
        </p:txBody>
      </p:sp>
      <p:sp>
        <p:nvSpPr>
          <p:cNvPr id="1211" name="Google Shape;1211;p110"/>
          <p:cNvSpPr txBox="1"/>
          <p:nvPr>
            <p:ph idx="2" type="body"/>
          </p:nvPr>
        </p:nvSpPr>
        <p:spPr>
          <a:xfrm>
            <a:off x="311700" y="1639975"/>
            <a:ext cx="31542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複製 </a:t>
            </a:r>
            <a:br>
              <a:rPr lang="zh-TW"/>
            </a:br>
            <a:r>
              <a:rPr lang="zh-TW" sz="1800"/>
              <a:t>4-H 空大組織架構2.docx </a:t>
            </a:r>
            <a:br>
              <a:rPr lang="zh-TW"/>
            </a:br>
            <a:r>
              <a:rPr lang="zh-TW"/>
              <a:t>的內容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選取SmartArt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在此鍵入文字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Ctrl + A 全選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Ctrl + C 貼上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產生組織圖</a:t>
            </a:r>
            <a:endParaRPr/>
          </a:p>
        </p:txBody>
      </p:sp>
      <p:sp>
        <p:nvSpPr>
          <p:cNvPr id="1212" name="Google Shape;1212;p11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3" name="Google Shape;1213;p110"/>
          <p:cNvSpPr txBox="1"/>
          <p:nvPr>
            <p:ph idx="1" type="subTitle"/>
          </p:nvPr>
        </p:nvSpPr>
        <p:spPr>
          <a:xfrm>
            <a:off x="235500" y="441375"/>
            <a:ext cx="75132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H-2</a:t>
            </a:r>
            <a:endParaRPr/>
          </a:p>
        </p:txBody>
      </p:sp>
      <p:sp>
        <p:nvSpPr>
          <p:cNvPr id="1214" name="Google Shape;1214;p110"/>
          <p:cNvSpPr txBox="1"/>
          <p:nvPr>
            <p:ph idx="3" type="body"/>
          </p:nvPr>
        </p:nvSpPr>
        <p:spPr>
          <a:xfrm>
            <a:off x="51372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15" name="Google Shape;1215;p110"/>
          <p:cNvPicPr preferRelativeResize="0"/>
          <p:nvPr/>
        </p:nvPicPr>
        <p:blipFill rotWithShape="1">
          <a:blip r:embed="rId3">
            <a:alphaModFix/>
          </a:blip>
          <a:srcRect b="0" l="6657" r="20184" t="0"/>
          <a:stretch/>
        </p:blipFill>
        <p:spPr>
          <a:xfrm>
            <a:off x="3574209" y="1495563"/>
            <a:ext cx="2718966" cy="292353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6" name="Google Shape;1216;p110"/>
          <p:cNvPicPr preferRelativeResize="0"/>
          <p:nvPr/>
        </p:nvPicPr>
        <p:blipFill rotWithShape="1">
          <a:blip r:embed="rId4">
            <a:alphaModFix/>
          </a:blip>
          <a:srcRect b="0" l="0" r="12694" t="0"/>
          <a:stretch/>
        </p:blipFill>
        <p:spPr>
          <a:xfrm>
            <a:off x="6683623" y="1495575"/>
            <a:ext cx="2270275" cy="3390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7" name="Google Shape;1217;p110"/>
          <p:cNvPicPr preferRelativeResize="0"/>
          <p:nvPr/>
        </p:nvPicPr>
        <p:blipFill rotWithShape="1">
          <a:blip r:embed="rId5">
            <a:alphaModFix/>
          </a:blip>
          <a:srcRect b="29834" l="0" r="0" t="0"/>
          <a:stretch/>
        </p:blipFill>
        <p:spPr>
          <a:xfrm>
            <a:off x="3465800" y="4840500"/>
            <a:ext cx="5366500" cy="16404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8" name="Google Shape;1218;p110"/>
          <p:cNvSpPr/>
          <p:nvPr/>
        </p:nvSpPr>
        <p:spPr>
          <a:xfrm rot="5400000">
            <a:off x="6852242" y="4247825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110"/>
          <p:cNvSpPr/>
          <p:nvPr/>
        </p:nvSpPr>
        <p:spPr>
          <a:xfrm>
            <a:off x="6080943" y="24096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110"/>
          <p:cNvSpPr/>
          <p:nvPr/>
        </p:nvSpPr>
        <p:spPr>
          <a:xfrm>
            <a:off x="3940838" y="3904263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21" name="Google Shape;1221;p110"/>
          <p:cNvSpPr/>
          <p:nvPr/>
        </p:nvSpPr>
        <p:spPr>
          <a:xfrm>
            <a:off x="3439225" y="1445450"/>
            <a:ext cx="2761500" cy="417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2" name="Google Shape;1222;p110"/>
          <p:cNvSpPr txBox="1"/>
          <p:nvPr>
            <p:ph idx="1" type="subTitle"/>
          </p:nvPr>
        </p:nvSpPr>
        <p:spPr>
          <a:xfrm>
            <a:off x="3591913" y="1529248"/>
            <a:ext cx="2455800" cy="2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</a:rPr>
              <a:t>4-H 空大組織架構2.docx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1223" name="Google Shape;1223;p110"/>
          <p:cNvSpPr/>
          <p:nvPr/>
        </p:nvSpPr>
        <p:spPr>
          <a:xfrm>
            <a:off x="4788175" y="3857075"/>
            <a:ext cx="7800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110"/>
          <p:cNvSpPr/>
          <p:nvPr/>
        </p:nvSpPr>
        <p:spPr>
          <a:xfrm>
            <a:off x="6826744" y="1863350"/>
            <a:ext cx="1170600" cy="1640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110"/>
          <p:cNvSpPr/>
          <p:nvPr/>
        </p:nvSpPr>
        <p:spPr>
          <a:xfrm>
            <a:off x="7864775" y="4937113"/>
            <a:ext cx="597000" cy="585300"/>
          </a:xfrm>
          <a:prstGeom prst="wedgeEllipseCallout">
            <a:avLst>
              <a:gd fmla="val -71265" name="adj1"/>
              <a:gd fmla="val 7283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26" name="Google Shape;1226;p110"/>
          <p:cNvSpPr/>
          <p:nvPr/>
        </p:nvSpPr>
        <p:spPr>
          <a:xfrm>
            <a:off x="8146025" y="1265275"/>
            <a:ext cx="906600" cy="1460700"/>
          </a:xfrm>
          <a:prstGeom prst="wedgeRoundRectCallout">
            <a:avLst>
              <a:gd fmla="val -85492" name="adj1"/>
              <a:gd fmla="val 19647" name="adj2"/>
              <a:gd fmla="val 0" name="adj3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7" name="Google Shape;1227;p110"/>
          <p:cNvSpPr/>
          <p:nvPr/>
        </p:nvSpPr>
        <p:spPr>
          <a:xfrm>
            <a:off x="8201975" y="141937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28" name="Google Shape;1228;p110"/>
          <p:cNvSpPr/>
          <p:nvPr/>
        </p:nvSpPr>
        <p:spPr>
          <a:xfrm>
            <a:off x="8426825" y="18633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110"/>
          <p:cNvSpPr/>
          <p:nvPr/>
        </p:nvSpPr>
        <p:spPr>
          <a:xfrm>
            <a:off x="8324975" y="2205625"/>
            <a:ext cx="548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A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0" name="Google Shape;1230;p110"/>
          <p:cNvSpPr/>
          <p:nvPr/>
        </p:nvSpPr>
        <p:spPr>
          <a:xfrm>
            <a:off x="8324975" y="706588"/>
            <a:ext cx="597000" cy="585300"/>
          </a:xfrm>
          <a:prstGeom prst="wedgeEllipseCallout">
            <a:avLst>
              <a:gd fmla="val -28606" name="adj1"/>
              <a:gd fmla="val 6549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31" name="Google Shape;1231;p110"/>
          <p:cNvSpPr/>
          <p:nvPr/>
        </p:nvSpPr>
        <p:spPr>
          <a:xfrm>
            <a:off x="8146025" y="3028875"/>
            <a:ext cx="906600" cy="1460700"/>
          </a:xfrm>
          <a:prstGeom prst="wedgeRoundRectCallout">
            <a:avLst>
              <a:gd fmla="val -83761" name="adj1"/>
              <a:gd fmla="val -33633" name="adj2"/>
              <a:gd fmla="val 0" name="adj3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" name="Google Shape;1232;p110"/>
          <p:cNvSpPr/>
          <p:nvPr/>
        </p:nvSpPr>
        <p:spPr>
          <a:xfrm>
            <a:off x="8201975" y="318297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3" name="Google Shape;1233;p110"/>
          <p:cNvSpPr/>
          <p:nvPr/>
        </p:nvSpPr>
        <p:spPr>
          <a:xfrm>
            <a:off x="8426825" y="36269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110"/>
          <p:cNvSpPr/>
          <p:nvPr/>
        </p:nvSpPr>
        <p:spPr>
          <a:xfrm>
            <a:off x="8324975" y="3969225"/>
            <a:ext cx="548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5" name="Google Shape;1235;p110"/>
          <p:cNvSpPr/>
          <p:nvPr/>
        </p:nvSpPr>
        <p:spPr>
          <a:xfrm>
            <a:off x="8426825" y="4502813"/>
            <a:ext cx="597000" cy="585300"/>
          </a:xfrm>
          <a:prstGeom prst="wedgeEllipseCallout">
            <a:avLst>
              <a:gd fmla="val -40402" name="adj1"/>
              <a:gd fmla="val -596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36" name="Google Shape;1236;p110"/>
          <p:cNvSpPr/>
          <p:nvPr/>
        </p:nvSpPr>
        <p:spPr>
          <a:xfrm>
            <a:off x="7366575" y="989388"/>
            <a:ext cx="597000" cy="585300"/>
          </a:xfrm>
          <a:prstGeom prst="wedgeEllipseCallout">
            <a:avLst>
              <a:gd fmla="val -28606" name="adj1"/>
              <a:gd fmla="val 6549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1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Art：變更色彩與樣式</a:t>
            </a:r>
            <a:endParaRPr/>
          </a:p>
        </p:txBody>
      </p:sp>
      <p:sp>
        <p:nvSpPr>
          <p:cNvPr id="1242" name="Google Shape;1242;p11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選取Smart Art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SMARTART工具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變更色彩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快速樣式</a:t>
            </a:r>
            <a:endParaRPr/>
          </a:p>
        </p:txBody>
      </p:sp>
      <p:sp>
        <p:nvSpPr>
          <p:cNvPr id="1243" name="Google Shape;1243;p11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44" name="Google Shape;1244;p11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H-3</a:t>
            </a:r>
            <a:endParaRPr/>
          </a:p>
        </p:txBody>
      </p:sp>
      <p:sp>
        <p:nvSpPr>
          <p:cNvPr id="1245" name="Google Shape;1245;p11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46" name="Google Shape;1246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552" y="1914944"/>
            <a:ext cx="4243022" cy="306957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47" name="Google Shape;1247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0660" y="3746436"/>
            <a:ext cx="2045687" cy="264381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48" name="Google Shape;1248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2720" y="3687029"/>
            <a:ext cx="1574590" cy="26683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9" name="Google Shape;1249;p111"/>
          <p:cNvSpPr/>
          <p:nvPr/>
        </p:nvSpPr>
        <p:spPr>
          <a:xfrm>
            <a:off x="7257720" y="1914953"/>
            <a:ext cx="448466" cy="449819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0" name="Google Shape;1250;p111"/>
          <p:cNvSpPr/>
          <p:nvPr/>
        </p:nvSpPr>
        <p:spPr>
          <a:xfrm>
            <a:off x="6195524" y="2310328"/>
            <a:ext cx="412183" cy="526666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111"/>
          <p:cNvSpPr/>
          <p:nvPr/>
        </p:nvSpPr>
        <p:spPr>
          <a:xfrm>
            <a:off x="6607707" y="2310328"/>
            <a:ext cx="412183" cy="526666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111"/>
          <p:cNvSpPr/>
          <p:nvPr/>
        </p:nvSpPr>
        <p:spPr>
          <a:xfrm rot="8045625">
            <a:off x="5107475" y="3167742"/>
            <a:ext cx="1233914" cy="41180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111"/>
          <p:cNvSpPr/>
          <p:nvPr/>
        </p:nvSpPr>
        <p:spPr>
          <a:xfrm rot="3600265">
            <a:off x="6712213" y="3142951"/>
            <a:ext cx="943926" cy="41170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111"/>
          <p:cNvSpPr/>
          <p:nvPr/>
        </p:nvSpPr>
        <p:spPr>
          <a:xfrm>
            <a:off x="5881188" y="4870513"/>
            <a:ext cx="597000" cy="585300"/>
          </a:xfrm>
          <a:prstGeom prst="wedgeEllipseCallout">
            <a:avLst>
              <a:gd fmla="val 34667" name="adj1"/>
              <a:gd fmla="val -6744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5" name="Google Shape;1255;p111"/>
          <p:cNvSpPr/>
          <p:nvPr/>
        </p:nvSpPr>
        <p:spPr>
          <a:xfrm>
            <a:off x="7706163" y="1189188"/>
            <a:ext cx="597000" cy="585300"/>
          </a:xfrm>
          <a:prstGeom prst="wedgeEllipseCallout">
            <a:avLst>
              <a:gd fmla="val -36799" name="adj1"/>
              <a:gd fmla="val 6089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6" name="Google Shape;1256;p111"/>
          <p:cNvSpPr/>
          <p:nvPr/>
        </p:nvSpPr>
        <p:spPr>
          <a:xfrm>
            <a:off x="6515288" y="1610288"/>
            <a:ext cx="597000" cy="585300"/>
          </a:xfrm>
          <a:prstGeom prst="wedgeEllipseCallout">
            <a:avLst>
              <a:gd fmla="val -11015" name="adj1"/>
              <a:gd fmla="val 7349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7" name="Google Shape;1257;p111"/>
          <p:cNvSpPr/>
          <p:nvPr/>
        </p:nvSpPr>
        <p:spPr>
          <a:xfrm>
            <a:off x="5772863" y="1610288"/>
            <a:ext cx="597000" cy="585300"/>
          </a:xfrm>
          <a:prstGeom prst="wedgeEllipseCallout">
            <a:avLst>
              <a:gd fmla="val 35706" name="adj1"/>
              <a:gd fmla="val 6544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12"/>
          <p:cNvSpPr txBox="1"/>
          <p:nvPr>
            <p:ph type="title"/>
          </p:nvPr>
        </p:nvSpPr>
        <p:spPr>
          <a:xfrm>
            <a:off x="3186550" y="1939650"/>
            <a:ext cx="5633700" cy="29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/>
              <a:t>感謝聆聽</a:t>
            </a:r>
            <a:endParaRPr b="0"/>
          </a:p>
        </p:txBody>
      </p:sp>
      <p:sp>
        <p:nvSpPr>
          <p:cNvPr id="1263" name="Google Shape;1263;p11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1264" name="Google Shape;1264;p112"/>
          <p:cNvGrpSpPr/>
          <p:nvPr/>
        </p:nvGrpSpPr>
        <p:grpSpPr>
          <a:xfrm>
            <a:off x="356275" y="2538300"/>
            <a:ext cx="2563200" cy="1781400"/>
            <a:chOff x="3839700" y="890650"/>
            <a:chExt cx="2563200" cy="1781400"/>
          </a:xfrm>
        </p:grpSpPr>
        <p:sp>
          <p:nvSpPr>
            <p:cNvPr id="1265" name="Google Shape;1265;p112"/>
            <p:cNvSpPr/>
            <p:nvPr/>
          </p:nvSpPr>
          <p:spPr>
            <a:xfrm>
              <a:off x="3839700" y="890650"/>
              <a:ext cx="2563200" cy="1781400"/>
            </a:xfrm>
            <a:prstGeom prst="roundRect">
              <a:avLst>
                <a:gd fmla="val 16667" name="adj"/>
              </a:avLst>
            </a:prstGeom>
            <a:solidFill>
              <a:srgbClr val="313039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6" name="Google Shape;1266;p11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59825" y="1019300"/>
              <a:ext cx="2286000" cy="1524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7" name="Google Shape;1267;p112"/>
          <p:cNvSpPr/>
          <p:nvPr/>
        </p:nvSpPr>
        <p:spPr>
          <a:xfrm>
            <a:off x="449125" y="1084075"/>
            <a:ext cx="2377500" cy="1068300"/>
          </a:xfrm>
          <a:prstGeom prst="wedgeRoundRectCallout">
            <a:avLst>
              <a:gd fmla="val -11008" name="adj1"/>
              <a:gd fmla="val 72065" name="adj2"/>
              <a:gd fmla="val 0" name="adj3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/>
              <a:t>下課囉！</a:t>
            </a:r>
            <a:endParaRPr sz="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3000" y="2224900"/>
            <a:ext cx="3999900" cy="315547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8" name="Google Shape;438;p6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版面配置</a:t>
            </a:r>
            <a:endParaRPr/>
          </a:p>
        </p:txBody>
      </p:sp>
      <p:sp>
        <p:nvSpPr>
          <p:cNvPr id="439" name="Google Shape;439;p60"/>
          <p:cNvSpPr txBox="1"/>
          <p:nvPr>
            <p:ph idx="2" type="body"/>
          </p:nvPr>
        </p:nvSpPr>
        <p:spPr>
          <a:xfrm>
            <a:off x="300250" y="1647900"/>
            <a:ext cx="28674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版面配置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方向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橫向</a:t>
            </a:r>
            <a:endParaRPr/>
          </a:p>
        </p:txBody>
      </p:sp>
      <p:sp>
        <p:nvSpPr>
          <p:cNvPr id="440" name="Google Shape;440;p6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41" name="Google Shape;441;p6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A-1</a:t>
            </a:r>
            <a:endParaRPr/>
          </a:p>
        </p:txBody>
      </p:sp>
      <p:sp>
        <p:nvSpPr>
          <p:cNvPr id="442" name="Google Shape;442;p60"/>
          <p:cNvSpPr/>
          <p:nvPr/>
        </p:nvSpPr>
        <p:spPr>
          <a:xfrm>
            <a:off x="4735475" y="2404149"/>
            <a:ext cx="744600" cy="3675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60"/>
          <p:cNvSpPr/>
          <p:nvPr/>
        </p:nvSpPr>
        <p:spPr>
          <a:xfrm>
            <a:off x="4245975" y="3900000"/>
            <a:ext cx="597000" cy="585300"/>
          </a:xfrm>
          <a:prstGeom prst="wedgeEllipseCallout">
            <a:avLst>
              <a:gd fmla="val -31997" name="adj1"/>
              <a:gd fmla="val -79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44" name="Google Shape;444;p60"/>
          <p:cNvSpPr/>
          <p:nvPr/>
        </p:nvSpPr>
        <p:spPr>
          <a:xfrm>
            <a:off x="3705975" y="2700450"/>
            <a:ext cx="641700" cy="269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60"/>
          <p:cNvSpPr/>
          <p:nvPr/>
        </p:nvSpPr>
        <p:spPr>
          <a:xfrm>
            <a:off x="3705975" y="3302300"/>
            <a:ext cx="8001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60"/>
          <p:cNvSpPr/>
          <p:nvPr/>
        </p:nvSpPr>
        <p:spPr>
          <a:xfrm>
            <a:off x="5354650" y="1706400"/>
            <a:ext cx="597000" cy="585300"/>
          </a:xfrm>
          <a:prstGeom prst="wedgeEllipseCallout">
            <a:avLst>
              <a:gd fmla="val -64812" name="adj1"/>
              <a:gd fmla="val 5489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47" name="Google Shape;447;p60"/>
          <p:cNvSpPr/>
          <p:nvPr/>
        </p:nvSpPr>
        <p:spPr>
          <a:xfrm>
            <a:off x="3873775" y="1872700"/>
            <a:ext cx="597000" cy="585300"/>
          </a:xfrm>
          <a:prstGeom prst="wedgeEllipseCallout">
            <a:avLst>
              <a:gd fmla="val -31650" name="adj1"/>
              <a:gd fmla="val 833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pic>
        <p:nvPicPr>
          <p:cNvPr id="448" name="Google Shape;44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4650" y="3302300"/>
            <a:ext cx="3573551" cy="3015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9" name="Google Shape;449;p60"/>
          <p:cNvSpPr/>
          <p:nvPr/>
        </p:nvSpPr>
        <p:spPr>
          <a:xfrm rot="1799525">
            <a:off x="5081472" y="4082221"/>
            <a:ext cx="767584" cy="60832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6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頁面色彩</a:t>
            </a:r>
            <a:endParaRPr/>
          </a:p>
        </p:txBody>
      </p:sp>
      <p:sp>
        <p:nvSpPr>
          <p:cNvPr id="456" name="Google Shape;456;p6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設計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頁面色彩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填滿效果</a:t>
            </a:r>
            <a:endParaRPr/>
          </a:p>
        </p:txBody>
      </p:sp>
      <p:sp>
        <p:nvSpPr>
          <p:cNvPr id="457" name="Google Shape;457;p6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8" name="Google Shape;458;p6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A-2</a:t>
            </a:r>
            <a:endParaRPr/>
          </a:p>
        </p:txBody>
      </p:sp>
      <p:pic>
        <p:nvPicPr>
          <p:cNvPr id="459" name="Google Shape;45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075" y="1998050"/>
            <a:ext cx="5400650" cy="37358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60" name="Google Shape;460;p61"/>
          <p:cNvSpPr/>
          <p:nvPr/>
        </p:nvSpPr>
        <p:spPr>
          <a:xfrm>
            <a:off x="7955475" y="5689700"/>
            <a:ext cx="597000" cy="585300"/>
          </a:xfrm>
          <a:prstGeom prst="wedgeEllipseCallout">
            <a:avLst>
              <a:gd fmla="val -31997" name="adj1"/>
              <a:gd fmla="val -79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1" name="Google Shape;461;p61"/>
          <p:cNvSpPr/>
          <p:nvPr/>
        </p:nvSpPr>
        <p:spPr>
          <a:xfrm>
            <a:off x="6652100" y="5250425"/>
            <a:ext cx="1662900" cy="269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61"/>
          <p:cNvSpPr/>
          <p:nvPr/>
        </p:nvSpPr>
        <p:spPr>
          <a:xfrm>
            <a:off x="6596675" y="2518300"/>
            <a:ext cx="597000" cy="752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61"/>
          <p:cNvSpPr/>
          <p:nvPr/>
        </p:nvSpPr>
        <p:spPr>
          <a:xfrm>
            <a:off x="4696075" y="2257625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61"/>
          <p:cNvSpPr/>
          <p:nvPr/>
        </p:nvSpPr>
        <p:spPr>
          <a:xfrm>
            <a:off x="7092275" y="1714288"/>
            <a:ext cx="597000" cy="585300"/>
          </a:xfrm>
          <a:prstGeom prst="wedgeEllipseCallout">
            <a:avLst>
              <a:gd fmla="val -44142" name="adj1"/>
              <a:gd fmla="val 6842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5" name="Google Shape;465;p61"/>
          <p:cNvSpPr/>
          <p:nvPr/>
        </p:nvSpPr>
        <p:spPr>
          <a:xfrm>
            <a:off x="5350075" y="1639963"/>
            <a:ext cx="597000" cy="585300"/>
          </a:xfrm>
          <a:prstGeom prst="wedgeEllipseCallout">
            <a:avLst>
              <a:gd fmla="val -65369" name="adj1"/>
              <a:gd fmla="val 6353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頁面色彩: 漸層設定</a:t>
            </a:r>
            <a:endParaRPr/>
          </a:p>
        </p:txBody>
      </p:sp>
      <p:sp>
        <p:nvSpPr>
          <p:cNvPr id="471" name="Google Shape;471;p62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漸層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雙色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色彩1: 藍色</a:t>
            </a:r>
            <a:br>
              <a:rPr lang="zh-TW"/>
            </a:br>
            <a:r>
              <a:rPr lang="zh-TW"/>
              <a:t>色彩2: 淡橙色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網底樣式: 水平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變化 3</a:t>
            </a:r>
            <a:endParaRPr/>
          </a:p>
        </p:txBody>
      </p:sp>
      <p:sp>
        <p:nvSpPr>
          <p:cNvPr id="472" name="Google Shape;472;p6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73" name="Google Shape;473;p62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A-3</a:t>
            </a:r>
            <a:endParaRPr/>
          </a:p>
        </p:txBody>
      </p:sp>
      <p:pic>
        <p:nvPicPr>
          <p:cNvPr id="474" name="Google Shape;47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364" y="1639825"/>
            <a:ext cx="3357662" cy="44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2"/>
          <p:cNvSpPr/>
          <p:nvPr/>
        </p:nvSpPr>
        <p:spPr>
          <a:xfrm>
            <a:off x="3769525" y="1893350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62"/>
          <p:cNvSpPr/>
          <p:nvPr/>
        </p:nvSpPr>
        <p:spPr>
          <a:xfrm>
            <a:off x="3050375" y="1639813"/>
            <a:ext cx="597000" cy="585300"/>
          </a:xfrm>
          <a:prstGeom prst="wedgeEllipseCallout">
            <a:avLst>
              <a:gd fmla="val 63827" name="adj1"/>
              <a:gd fmla="val 256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77" name="Google Shape;477;p62"/>
          <p:cNvSpPr/>
          <p:nvPr/>
        </p:nvSpPr>
        <p:spPr>
          <a:xfrm>
            <a:off x="2994950" y="2369363"/>
            <a:ext cx="597000" cy="585300"/>
          </a:xfrm>
          <a:prstGeom prst="wedgeEllipseCallout">
            <a:avLst>
              <a:gd fmla="val 69133" name="adj1"/>
              <a:gd fmla="val 1197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78" name="Google Shape;478;p62"/>
          <p:cNvSpPr/>
          <p:nvPr/>
        </p:nvSpPr>
        <p:spPr>
          <a:xfrm>
            <a:off x="3769525" y="2607325"/>
            <a:ext cx="752100" cy="203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62"/>
          <p:cNvSpPr/>
          <p:nvPr/>
        </p:nvSpPr>
        <p:spPr>
          <a:xfrm>
            <a:off x="4790725" y="2306400"/>
            <a:ext cx="1164600" cy="980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0" name="Google Shape;480;p62"/>
          <p:cNvGrpSpPr/>
          <p:nvPr/>
        </p:nvGrpSpPr>
        <p:grpSpPr>
          <a:xfrm>
            <a:off x="6741600" y="1809550"/>
            <a:ext cx="2090700" cy="3033000"/>
            <a:chOff x="2684625" y="2656900"/>
            <a:chExt cx="2090700" cy="3033000"/>
          </a:xfrm>
        </p:grpSpPr>
        <p:sp>
          <p:nvSpPr>
            <p:cNvPr id="481" name="Google Shape;481;p62"/>
            <p:cNvSpPr/>
            <p:nvPr/>
          </p:nvSpPr>
          <p:spPr>
            <a:xfrm>
              <a:off x="2684625" y="2656900"/>
              <a:ext cx="2090700" cy="3033000"/>
            </a:xfrm>
            <a:prstGeom prst="wedgeRoundRectCallout">
              <a:avLst>
                <a:gd fmla="val -88371" name="adj1"/>
                <a:gd fmla="val -9139" name="adj2"/>
                <a:gd fmla="val 0" name="adj3"/>
              </a:avLst>
            </a:pr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2" name="Google Shape;482;p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91113" y="2816775"/>
              <a:ext cx="1877725" cy="2713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3" name="Google Shape;483;p62"/>
          <p:cNvSpPr/>
          <p:nvPr/>
        </p:nvSpPr>
        <p:spPr>
          <a:xfrm>
            <a:off x="4341200" y="3414688"/>
            <a:ext cx="597000" cy="585300"/>
          </a:xfrm>
          <a:prstGeom prst="wedgeEllipseCallout">
            <a:avLst>
              <a:gd fmla="val -63513" name="adj1"/>
              <a:gd fmla="val 6609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7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84" name="Google Shape;484;p62"/>
          <p:cNvSpPr/>
          <p:nvPr/>
        </p:nvSpPr>
        <p:spPr>
          <a:xfrm>
            <a:off x="3769525" y="4183250"/>
            <a:ext cx="752100" cy="203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62"/>
          <p:cNvSpPr/>
          <p:nvPr/>
        </p:nvSpPr>
        <p:spPr>
          <a:xfrm>
            <a:off x="4950150" y="4690100"/>
            <a:ext cx="688200" cy="661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62"/>
          <p:cNvSpPr/>
          <p:nvPr/>
        </p:nvSpPr>
        <p:spPr>
          <a:xfrm>
            <a:off x="4737150" y="5560788"/>
            <a:ext cx="597000" cy="585300"/>
          </a:xfrm>
          <a:prstGeom prst="wedgeEllipseCallout">
            <a:avLst>
              <a:gd fmla="val 38626" name="adj1"/>
              <a:gd fmla="val -7055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8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87" name="Google Shape;487;p62"/>
          <p:cNvSpPr/>
          <p:nvPr/>
        </p:nvSpPr>
        <p:spPr>
          <a:xfrm>
            <a:off x="5806225" y="1758788"/>
            <a:ext cx="597000" cy="585300"/>
          </a:xfrm>
          <a:prstGeom prst="wedgeEllipseCallout">
            <a:avLst>
              <a:gd fmla="val -63513" name="adj1"/>
              <a:gd fmla="val 6609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填滿與外框、快速複製</a:t>
            </a:r>
            <a:endParaRPr/>
          </a:p>
        </p:txBody>
      </p:sp>
      <p:sp>
        <p:nvSpPr>
          <p:cNvPr id="493" name="Google Shape;493;p6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4" name="Google Shape;494;p63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63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實作B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96" name="Google Shape;496;p63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