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Black Ops One"/>
      <p:regular r:id="rId29"/>
    </p:embeddedFon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ajdhani"/>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W7UjxgHo0TUDAHmM5/VYtwLom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jdhani-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BlackOpsOn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e7a4e16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e7a4e16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e7a4e16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5e7a4e16b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65e7a4e16b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65e7a4e16b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65e7a4e16b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65e7a4e16b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265e7a4e16b_0_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5e7a4e16b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65e7a4e16b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5e7a4e16b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65e7a4e16b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65e7a4e16b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265e7a4e16b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65e7a4e16b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65e7a4e16b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65e7a4e16b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65e7a4e16b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65e7a4e16b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65e7a4e16b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65e7a4e16b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65e7a4e16b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65e7a4e16b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65e7a4e16b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65e7a4e16b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65e7a4e16b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65e7a4e16b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65e7a4e16b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65e7a4e16b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65e7a4e16b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65e7a4e16b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65e7a4e16b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5e7a4e16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5e7a4e16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5e7a4e16b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5e7a4e16b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65e7a4e16b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65e7a4e16b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65e7a4e16b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65e7a4e16b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265e7a4e16b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5e7a4e16b_0_5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65e7a4e16b_0_5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65e7a4e16b_0_5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65e7a4e16b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65e7a4e16b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265e7a4e16b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65e7a4e16b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265e7a4e16b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g265e7a4e16b_0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65e7a4e16b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65e7a4e16b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65e7a4e16b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65e7a4e16b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65e7a4e16b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65e7a4e16b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65e7a4e16b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65e7a4e16b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65e7a4e16b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5e7a4e16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65e7a4e16b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65e7a4e16b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5e7a4e16b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65e7a4e16b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65e7a4e16b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65e7a4e16b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65e7a4e16b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65e7a4e16b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5e7a4e16b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65e7a4e16b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65e7a4e16b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8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84.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1.png"/><Relationship Id="rId11" Type="http://schemas.openxmlformats.org/officeDocument/2006/relationships/image" Target="../media/image62.png"/><Relationship Id="rId10" Type="http://schemas.openxmlformats.org/officeDocument/2006/relationships/image" Target="../media/image79.png"/><Relationship Id="rId12" Type="http://schemas.openxmlformats.org/officeDocument/2006/relationships/image" Target="../media/image83.png"/><Relationship Id="rId9" Type="http://schemas.openxmlformats.org/officeDocument/2006/relationships/image" Target="../media/image72.png"/><Relationship Id="rId5" Type="http://schemas.openxmlformats.org/officeDocument/2006/relationships/image" Target="../media/image28.png"/><Relationship Id="rId6" Type="http://schemas.openxmlformats.org/officeDocument/2006/relationships/image" Target="../media/image3.png"/><Relationship Id="rId7" Type="http://schemas.openxmlformats.org/officeDocument/2006/relationships/image" Target="../media/image54.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05.png"/><Relationship Id="rId7" Type="http://schemas.openxmlformats.org/officeDocument/2006/relationships/image" Target="../media/image8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26.png"/><Relationship Id="rId22" Type="http://schemas.openxmlformats.org/officeDocument/2006/relationships/image" Target="../media/image129.png"/><Relationship Id="rId21" Type="http://schemas.openxmlformats.org/officeDocument/2006/relationships/image" Target="../media/image103.png"/><Relationship Id="rId24" Type="http://schemas.openxmlformats.org/officeDocument/2006/relationships/image" Target="../media/image133.png"/><Relationship Id="rId23"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109.png"/><Relationship Id="rId26" Type="http://schemas.openxmlformats.org/officeDocument/2006/relationships/image" Target="../media/image113.png"/><Relationship Id="rId25" Type="http://schemas.openxmlformats.org/officeDocument/2006/relationships/image" Target="../media/image123.png"/><Relationship Id="rId28" Type="http://schemas.openxmlformats.org/officeDocument/2006/relationships/image" Target="../media/image112.png"/><Relationship Id="rId27" Type="http://schemas.openxmlformats.org/officeDocument/2006/relationships/image" Target="../media/image125.png"/><Relationship Id="rId5" Type="http://schemas.openxmlformats.org/officeDocument/2006/relationships/image" Target="../media/image28.png"/><Relationship Id="rId6" Type="http://schemas.openxmlformats.org/officeDocument/2006/relationships/image" Target="../media/image3.png"/><Relationship Id="rId29" Type="http://schemas.openxmlformats.org/officeDocument/2006/relationships/image" Target="../media/image107.png"/><Relationship Id="rId7" Type="http://schemas.openxmlformats.org/officeDocument/2006/relationships/image" Target="../media/image89.png"/><Relationship Id="rId8" Type="http://schemas.openxmlformats.org/officeDocument/2006/relationships/image" Target="../media/image91.png"/><Relationship Id="rId30" Type="http://schemas.openxmlformats.org/officeDocument/2006/relationships/image" Target="../media/image106.png"/><Relationship Id="rId11" Type="http://schemas.openxmlformats.org/officeDocument/2006/relationships/image" Target="../media/image95.png"/><Relationship Id="rId10" Type="http://schemas.openxmlformats.org/officeDocument/2006/relationships/image" Target="../media/image85.png"/><Relationship Id="rId13" Type="http://schemas.openxmlformats.org/officeDocument/2006/relationships/image" Target="../media/image151.png"/><Relationship Id="rId12" Type="http://schemas.openxmlformats.org/officeDocument/2006/relationships/image" Target="../media/image80.png"/><Relationship Id="rId15" Type="http://schemas.openxmlformats.org/officeDocument/2006/relationships/image" Target="../media/image92.png"/><Relationship Id="rId14" Type="http://schemas.openxmlformats.org/officeDocument/2006/relationships/image" Target="../media/image87.png"/><Relationship Id="rId17" Type="http://schemas.openxmlformats.org/officeDocument/2006/relationships/image" Target="../media/image94.png"/><Relationship Id="rId16" Type="http://schemas.openxmlformats.org/officeDocument/2006/relationships/image" Target="../media/image101.png"/><Relationship Id="rId19" Type="http://schemas.openxmlformats.org/officeDocument/2006/relationships/image" Target="../media/image86.png"/><Relationship Id="rId18" Type="http://schemas.openxmlformats.org/officeDocument/2006/relationships/image" Target="../media/image9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38.png"/><Relationship Id="rId8"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png"/><Relationship Id="rId7" Type="http://schemas.openxmlformats.org/officeDocument/2006/relationships/image" Target="../media/image130.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153.png"/><Relationship Id="rId5" Type="http://schemas.openxmlformats.org/officeDocument/2006/relationships/image" Target="../media/image28.png"/><Relationship Id="rId6" Type="http://schemas.openxmlformats.org/officeDocument/2006/relationships/image" Target="../media/image3.png"/><Relationship Id="rId7" Type="http://schemas.openxmlformats.org/officeDocument/2006/relationships/image" Target="../media/image152.png"/><Relationship Id="rId8" Type="http://schemas.openxmlformats.org/officeDocument/2006/relationships/image" Target="../media/image143.png"/><Relationship Id="rId11" Type="http://schemas.openxmlformats.org/officeDocument/2006/relationships/image" Target="../media/image139.png"/><Relationship Id="rId10" Type="http://schemas.openxmlformats.org/officeDocument/2006/relationships/image" Target="../media/image150.png"/><Relationship Id="rId13" Type="http://schemas.openxmlformats.org/officeDocument/2006/relationships/image" Target="../media/image154.png"/><Relationship Id="rId12" Type="http://schemas.openxmlformats.org/officeDocument/2006/relationships/image" Target="../media/image1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62.png"/><Relationship Id="rId7" Type="http://schemas.openxmlformats.org/officeDocument/2006/relationships/image" Target="../media/image155.png"/><Relationship Id="rId8" Type="http://schemas.openxmlformats.org/officeDocument/2006/relationships/image" Target="../media/image158.png"/></Relationships>
</file>

<file path=ppt/slides/_rels/slide23.xml.rels><?xml version="1.0" encoding="UTF-8" standalone="yes"?><Relationships xmlns="http://schemas.openxmlformats.org/package/2006/relationships"><Relationship Id="rId20" Type="http://schemas.openxmlformats.org/officeDocument/2006/relationships/image" Target="../media/image174.png"/><Relationship Id="rId21" Type="http://schemas.openxmlformats.org/officeDocument/2006/relationships/image" Target="../media/image17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63.png"/><Relationship Id="rId5" Type="http://schemas.openxmlformats.org/officeDocument/2006/relationships/image" Target="../media/image3.png"/><Relationship Id="rId6" Type="http://schemas.openxmlformats.org/officeDocument/2006/relationships/hyperlink" Target="https://eatemp.com/powerpoint-org-chart-template/" TargetMode="External"/><Relationship Id="rId7" Type="http://schemas.openxmlformats.org/officeDocument/2006/relationships/image" Target="../media/image159.png"/><Relationship Id="rId8" Type="http://schemas.openxmlformats.org/officeDocument/2006/relationships/image" Target="../media/image177.png"/><Relationship Id="rId11" Type="http://schemas.openxmlformats.org/officeDocument/2006/relationships/image" Target="../media/image164.png"/><Relationship Id="rId10" Type="http://schemas.openxmlformats.org/officeDocument/2006/relationships/image" Target="../media/image170.png"/><Relationship Id="rId13" Type="http://schemas.openxmlformats.org/officeDocument/2006/relationships/image" Target="../media/image160.png"/><Relationship Id="rId12" Type="http://schemas.openxmlformats.org/officeDocument/2006/relationships/image" Target="../media/image161.png"/><Relationship Id="rId15" Type="http://schemas.openxmlformats.org/officeDocument/2006/relationships/image" Target="../media/image182.png"/><Relationship Id="rId14" Type="http://schemas.openxmlformats.org/officeDocument/2006/relationships/image" Target="../media/image181.png"/><Relationship Id="rId17" Type="http://schemas.openxmlformats.org/officeDocument/2006/relationships/image" Target="../media/image184.png"/><Relationship Id="rId16" Type="http://schemas.openxmlformats.org/officeDocument/2006/relationships/image" Target="../media/image156.png"/><Relationship Id="rId19" Type="http://schemas.openxmlformats.org/officeDocument/2006/relationships/image" Target="../media/image165.png"/><Relationship Id="rId18" Type="http://schemas.openxmlformats.org/officeDocument/2006/relationships/image" Target="../media/image1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85.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45.png"/><Relationship Id="rId6" Type="http://schemas.openxmlformats.org/officeDocument/2006/relationships/image" Target="../media/image3.png"/><Relationship Id="rId7" Type="http://schemas.openxmlformats.org/officeDocument/2006/relationships/image" Target="../media/image34.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0.png"/><Relationship Id="rId8"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90.png"/><Relationship Id="rId7" Type="http://schemas.openxmlformats.org/officeDocument/2006/relationships/image" Target="../media/image46.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5" name="Shape 15"/>
        <p:cNvGrpSpPr/>
        <p:nvPr/>
      </p:nvGrpSpPr>
      <p:grpSpPr>
        <a:xfrm>
          <a:off x="0" y="0"/>
          <a:ext cx="0" cy="0"/>
          <a:chOff x="0" y="0"/>
          <a:chExt cx="0" cy="0"/>
        </a:xfrm>
      </p:grpSpPr>
      <p:pic>
        <p:nvPicPr>
          <p:cNvPr descr=" " id="16" name="Google Shape;16;g265e7a4e16b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65e7a4e16b_0_0"/>
          <p:cNvPicPr preferRelativeResize="0"/>
          <p:nvPr/>
        </p:nvPicPr>
        <p:blipFill rotWithShape="1">
          <a:blip r:embed="rId4">
            <a:alphaModFix/>
          </a:blip>
          <a:srcRect b="0" l="0" r="0" t="0"/>
          <a:stretch/>
        </p:blipFill>
        <p:spPr>
          <a:xfrm>
            <a:off x="0" y="0"/>
            <a:ext cx="2776692" cy="1156970"/>
          </a:xfrm>
          <a:prstGeom prst="rect">
            <a:avLst/>
          </a:prstGeom>
          <a:noFill/>
          <a:ln>
            <a:noFill/>
          </a:ln>
        </p:spPr>
      </p:pic>
      <p:sp>
        <p:nvSpPr>
          <p:cNvPr id="18" name="Google Shape;18;g265e7a4e16b_0_0"/>
          <p:cNvSpPr/>
          <p:nvPr/>
        </p:nvSpPr>
        <p:spPr>
          <a:xfrm>
            <a:off x="12307838" y="9474200"/>
            <a:ext cx="11257800" cy="131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Rajdhani"/>
              <a:buNone/>
            </a:pPr>
            <a:r>
              <a:rPr b="1" i="0" lang="en-US" sz="6400" u="none" cap="none" strike="noStrike">
                <a:solidFill>
                  <a:srgbClr val="FFFFFF"/>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g265e7a4e16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5e7a4e16b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65e7a4e16b_0_0"/>
          <p:cNvSpPr/>
          <p:nvPr/>
        </p:nvSpPr>
        <p:spPr>
          <a:xfrm>
            <a:off x="12231629" y="3987800"/>
            <a:ext cx="11139300" cy="4673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265e7a4e16b_0_0"/>
          <p:cNvSpPr/>
          <p:nvPr/>
        </p:nvSpPr>
        <p:spPr>
          <a:xfrm>
            <a:off x="12722757" y="4292600"/>
            <a:ext cx="10157100" cy="460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Quality</a:t>
            </a:r>
            <a:endParaRPr b="0" i="0" sz="12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Assurance</a:t>
            </a:r>
            <a:endParaRPr b="0" i="0" sz="12800" u="none" cap="none" strike="noStrike">
              <a:solidFill>
                <a:schemeClr val="dk1"/>
              </a:solidFill>
              <a:latin typeface="Calibri"/>
              <a:ea typeface="Calibri"/>
              <a:cs typeface="Calibri"/>
              <a:sym typeface="Calibri"/>
            </a:endParaRPr>
          </a:p>
        </p:txBody>
      </p:sp>
      <p:pic>
        <p:nvPicPr>
          <p:cNvPr descr=" " id="23" name="Google Shape;23;g265e7a4e16b_0_0"/>
          <p:cNvPicPr preferRelativeResize="0"/>
          <p:nvPr/>
        </p:nvPicPr>
        <p:blipFill rotWithShape="1">
          <a:blip r:embed="rId6">
            <a:alphaModFix/>
          </a:blip>
          <a:srcRect b="0" l="0" r="0" t="0"/>
          <a:stretch/>
        </p:blipFill>
        <p:spPr>
          <a:xfrm>
            <a:off x="723990" y="3060700"/>
            <a:ext cx="10948768" cy="8661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216" name="Shape 216"/>
        <p:cNvGrpSpPr/>
        <p:nvPr/>
      </p:nvGrpSpPr>
      <p:grpSpPr>
        <a:xfrm>
          <a:off x="0" y="0"/>
          <a:ext cx="0" cy="0"/>
          <a:chOff x="0" y="0"/>
          <a:chExt cx="0" cy="0"/>
        </a:xfrm>
      </p:grpSpPr>
      <p:pic>
        <p:nvPicPr>
          <p:cNvPr descr=" " id="217" name="Google Shape;217;g265e7a4e16b_0_1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8" name="Google Shape;218;g265e7a4e16b_0_192"/>
          <p:cNvPicPr preferRelativeResize="0"/>
          <p:nvPr/>
        </p:nvPicPr>
        <p:blipFill rotWithShape="1">
          <a:blip r:embed="rId4">
            <a:alphaModFix/>
          </a:blip>
          <a:srcRect b="0" l="0" r="0" t="0"/>
          <a:stretch/>
        </p:blipFill>
        <p:spPr>
          <a:xfrm>
            <a:off x="20890415" y="1048209"/>
            <a:ext cx="3437705" cy="570582"/>
          </a:xfrm>
          <a:prstGeom prst="rect">
            <a:avLst/>
          </a:prstGeom>
          <a:noFill/>
          <a:ln>
            <a:noFill/>
          </a:ln>
        </p:spPr>
      </p:pic>
      <p:pic>
        <p:nvPicPr>
          <p:cNvPr descr=" " id="219" name="Google Shape;219;g265e7a4e16b_0_192"/>
          <p:cNvPicPr preferRelativeResize="0"/>
          <p:nvPr/>
        </p:nvPicPr>
        <p:blipFill rotWithShape="1">
          <a:blip r:embed="rId5">
            <a:alphaModFix/>
          </a:blip>
          <a:srcRect b="0" l="0" r="0" t="0"/>
          <a:stretch/>
        </p:blipFill>
        <p:spPr>
          <a:xfrm>
            <a:off x="292485" y="10985847"/>
            <a:ext cx="2517524" cy="2169988"/>
          </a:xfrm>
          <a:prstGeom prst="rect">
            <a:avLst/>
          </a:prstGeom>
          <a:noFill/>
          <a:ln>
            <a:noFill/>
          </a:ln>
        </p:spPr>
      </p:pic>
      <p:sp>
        <p:nvSpPr>
          <p:cNvPr id="220" name="Google Shape;220;g265e7a4e16b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65e7a4e16b_0_1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2" name="Google Shape;222;g265e7a4e16b_0_192"/>
          <p:cNvSpPr/>
          <p:nvPr/>
        </p:nvSpPr>
        <p:spPr>
          <a:xfrm>
            <a:off x="8078210" y="895350"/>
            <a:ext cx="82305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65e7a4e16b_0_192"/>
          <p:cNvSpPr/>
          <p:nvPr/>
        </p:nvSpPr>
        <p:spPr>
          <a:xfrm>
            <a:off x="8840305" y="1200150"/>
            <a:ext cx="7045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Pricing Plan</a:t>
            </a:r>
            <a:endParaRPr b="0" i="0" sz="8000" u="none" cap="none" strike="noStrike">
              <a:solidFill>
                <a:schemeClr val="dk1"/>
              </a:solidFill>
              <a:latin typeface="Calibri"/>
              <a:ea typeface="Calibri"/>
              <a:cs typeface="Calibri"/>
              <a:sym typeface="Calibri"/>
            </a:endParaRPr>
          </a:p>
        </p:txBody>
      </p:sp>
      <p:sp>
        <p:nvSpPr>
          <p:cNvPr id="224" name="Google Shape;224;g265e7a4e16b_0_192"/>
          <p:cNvSpPr/>
          <p:nvPr/>
        </p:nvSpPr>
        <p:spPr>
          <a:xfrm>
            <a:off x="1778222" y="3632200"/>
            <a:ext cx="20843400" cy="85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5e7a4e16b_0_192"/>
          <p:cNvSpPr/>
          <p:nvPr/>
        </p:nvSpPr>
        <p:spPr>
          <a:xfrm>
            <a:off x="1778222" y="3632200"/>
            <a:ext cx="6439800" cy="85089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65e7a4e16b_0_192"/>
          <p:cNvPicPr preferRelativeResize="0"/>
          <p:nvPr/>
        </p:nvPicPr>
        <p:blipFill rotWithShape="1">
          <a:blip r:embed="rId7">
            <a:alphaModFix/>
          </a:blip>
          <a:srcRect b="0" l="0" r="0" t="0"/>
          <a:stretch/>
        </p:blipFill>
        <p:spPr>
          <a:xfrm>
            <a:off x="4185167" y="4089400"/>
            <a:ext cx="1625813" cy="1625600"/>
          </a:xfrm>
          <a:prstGeom prst="rect">
            <a:avLst/>
          </a:prstGeom>
          <a:noFill/>
          <a:ln>
            <a:noFill/>
          </a:ln>
        </p:spPr>
      </p:pic>
      <p:sp>
        <p:nvSpPr>
          <p:cNvPr id="227" name="Google Shape;227;g265e7a4e16b_0_192"/>
          <p:cNvSpPr/>
          <p:nvPr/>
        </p:nvSpPr>
        <p:spPr>
          <a:xfrm>
            <a:off x="3981948" y="6019800"/>
            <a:ext cx="2032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Basic</a:t>
            </a:r>
            <a:endParaRPr b="0" i="0" sz="4800" u="none" cap="none" strike="noStrike">
              <a:solidFill>
                <a:schemeClr val="dk1"/>
              </a:solidFill>
              <a:latin typeface="Calibri"/>
              <a:ea typeface="Calibri"/>
              <a:cs typeface="Calibri"/>
              <a:sym typeface="Calibri"/>
            </a:endParaRPr>
          </a:p>
        </p:txBody>
      </p:sp>
      <p:sp>
        <p:nvSpPr>
          <p:cNvPr id="228" name="Google Shape;228;g265e7a4e16b_0_192"/>
          <p:cNvSpPr/>
          <p:nvPr/>
        </p:nvSpPr>
        <p:spPr>
          <a:xfrm>
            <a:off x="2235479" y="70866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65e7a4e16b_0_192"/>
          <p:cNvSpPr/>
          <p:nvPr/>
        </p:nvSpPr>
        <p:spPr>
          <a:xfrm>
            <a:off x="3073784" y="10922000"/>
            <a:ext cx="3848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$10/month</a:t>
            </a:r>
            <a:endParaRPr b="0" i="0" sz="4800" u="none" cap="none" strike="noStrike">
              <a:solidFill>
                <a:schemeClr val="dk1"/>
              </a:solidFill>
              <a:latin typeface="Calibri"/>
              <a:ea typeface="Calibri"/>
              <a:cs typeface="Calibri"/>
              <a:sym typeface="Calibri"/>
            </a:endParaRPr>
          </a:p>
        </p:txBody>
      </p:sp>
      <p:sp>
        <p:nvSpPr>
          <p:cNvPr id="230" name="Google Shape;230;g265e7a4e16b_0_192"/>
          <p:cNvSpPr/>
          <p:nvPr/>
        </p:nvSpPr>
        <p:spPr>
          <a:xfrm>
            <a:off x="8980022" y="3632200"/>
            <a:ext cx="6439800" cy="85089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65e7a4e16b_0_192"/>
          <p:cNvPicPr preferRelativeResize="0"/>
          <p:nvPr/>
        </p:nvPicPr>
        <p:blipFill rotWithShape="1">
          <a:blip r:embed="rId8">
            <a:alphaModFix/>
          </a:blip>
          <a:srcRect b="0" l="0" r="0" t="0"/>
          <a:stretch/>
        </p:blipFill>
        <p:spPr>
          <a:xfrm>
            <a:off x="11387141" y="4089400"/>
            <a:ext cx="1625465" cy="1625600"/>
          </a:xfrm>
          <a:prstGeom prst="rect">
            <a:avLst/>
          </a:prstGeom>
          <a:noFill/>
          <a:ln>
            <a:noFill/>
          </a:ln>
        </p:spPr>
      </p:pic>
      <p:sp>
        <p:nvSpPr>
          <p:cNvPr id="232" name="Google Shape;232;g265e7a4e16b_0_192"/>
          <p:cNvSpPr/>
          <p:nvPr/>
        </p:nvSpPr>
        <p:spPr>
          <a:xfrm>
            <a:off x="11342518" y="6019800"/>
            <a:ext cx="1714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Elite</a:t>
            </a:r>
            <a:endParaRPr b="0" i="0" sz="4800" u="none" cap="none" strike="noStrike">
              <a:solidFill>
                <a:schemeClr val="dk1"/>
              </a:solidFill>
              <a:latin typeface="Calibri"/>
              <a:ea typeface="Calibri"/>
              <a:cs typeface="Calibri"/>
              <a:sym typeface="Calibri"/>
            </a:endParaRPr>
          </a:p>
        </p:txBody>
      </p:sp>
      <p:sp>
        <p:nvSpPr>
          <p:cNvPr id="233" name="Google Shape;233;g265e7a4e16b_0_192"/>
          <p:cNvSpPr/>
          <p:nvPr/>
        </p:nvSpPr>
        <p:spPr>
          <a:xfrm>
            <a:off x="9437280" y="70866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4" name="Google Shape;234;g265e7a4e16b_0_192"/>
          <p:cNvSpPr/>
          <p:nvPr/>
        </p:nvSpPr>
        <p:spPr>
          <a:xfrm>
            <a:off x="10231129" y="10922000"/>
            <a:ext cx="3937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$50/month</a:t>
            </a:r>
            <a:endParaRPr b="0" i="0" sz="4800" u="none" cap="none" strike="noStrike">
              <a:solidFill>
                <a:schemeClr val="dk1"/>
              </a:solidFill>
              <a:latin typeface="Calibri"/>
              <a:ea typeface="Calibri"/>
              <a:cs typeface="Calibri"/>
              <a:sym typeface="Calibri"/>
            </a:endParaRPr>
          </a:p>
        </p:txBody>
      </p:sp>
      <p:sp>
        <p:nvSpPr>
          <p:cNvPr id="235" name="Google Shape;235;g265e7a4e16b_0_192"/>
          <p:cNvSpPr/>
          <p:nvPr/>
        </p:nvSpPr>
        <p:spPr>
          <a:xfrm>
            <a:off x="16181822" y="3632200"/>
            <a:ext cx="6439800" cy="85089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65e7a4e16b_0_192"/>
          <p:cNvPicPr preferRelativeResize="0"/>
          <p:nvPr/>
        </p:nvPicPr>
        <p:blipFill rotWithShape="1">
          <a:blip r:embed="rId9">
            <a:alphaModFix/>
          </a:blip>
          <a:srcRect b="0" l="0" r="0" t="0"/>
          <a:stretch/>
        </p:blipFill>
        <p:spPr>
          <a:xfrm>
            <a:off x="18642215" y="4089400"/>
            <a:ext cx="1518919" cy="1625600"/>
          </a:xfrm>
          <a:prstGeom prst="rect">
            <a:avLst/>
          </a:prstGeom>
          <a:noFill/>
          <a:ln>
            <a:noFill/>
          </a:ln>
        </p:spPr>
      </p:pic>
      <p:sp>
        <p:nvSpPr>
          <p:cNvPr id="237" name="Google Shape;237;g265e7a4e16b_0_192"/>
          <p:cNvSpPr/>
          <p:nvPr/>
        </p:nvSpPr>
        <p:spPr>
          <a:xfrm>
            <a:off x="17534542" y="60198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Legendary</a:t>
            </a:r>
            <a:endParaRPr b="0" i="0" sz="4800" u="none" cap="none" strike="noStrike">
              <a:solidFill>
                <a:schemeClr val="dk1"/>
              </a:solidFill>
              <a:latin typeface="Calibri"/>
              <a:ea typeface="Calibri"/>
              <a:cs typeface="Calibri"/>
              <a:sym typeface="Calibri"/>
            </a:endParaRPr>
          </a:p>
        </p:txBody>
      </p:sp>
      <p:sp>
        <p:nvSpPr>
          <p:cNvPr id="238" name="Google Shape;238;g265e7a4e16b_0_192"/>
          <p:cNvSpPr/>
          <p:nvPr/>
        </p:nvSpPr>
        <p:spPr>
          <a:xfrm>
            <a:off x="16639080" y="70866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9" name="Google Shape;239;g265e7a4e16b_0_192"/>
          <p:cNvSpPr/>
          <p:nvPr/>
        </p:nvSpPr>
        <p:spPr>
          <a:xfrm>
            <a:off x="17255107" y="10922000"/>
            <a:ext cx="4293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244" name="Shape 244"/>
        <p:cNvGrpSpPr/>
        <p:nvPr/>
      </p:nvGrpSpPr>
      <p:grpSpPr>
        <a:xfrm>
          <a:off x="0" y="0"/>
          <a:ext cx="0" cy="0"/>
          <a:chOff x="0" y="0"/>
          <a:chExt cx="0" cy="0"/>
        </a:xfrm>
      </p:grpSpPr>
      <p:pic>
        <p:nvPicPr>
          <p:cNvPr descr=" " id="245" name="Google Shape;245;g265e7a4e16b_0_2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6" name="Google Shape;246;g265e7a4e16b_0_219"/>
          <p:cNvPicPr preferRelativeResize="0"/>
          <p:nvPr/>
        </p:nvPicPr>
        <p:blipFill rotWithShape="1">
          <a:blip r:embed="rId4">
            <a:alphaModFix/>
          </a:blip>
          <a:srcRect b="0" l="0" r="0" t="0"/>
          <a:stretch/>
        </p:blipFill>
        <p:spPr>
          <a:xfrm>
            <a:off x="20817902" y="0"/>
            <a:ext cx="3569146" cy="3638575"/>
          </a:xfrm>
          <a:prstGeom prst="rect">
            <a:avLst/>
          </a:prstGeom>
          <a:noFill/>
          <a:ln>
            <a:noFill/>
          </a:ln>
        </p:spPr>
      </p:pic>
      <p:pic>
        <p:nvPicPr>
          <p:cNvPr descr=" " id="247" name="Google Shape;247;g265e7a4e16b_0_219"/>
          <p:cNvPicPr preferRelativeResize="0"/>
          <p:nvPr/>
        </p:nvPicPr>
        <p:blipFill rotWithShape="1">
          <a:blip r:embed="rId5">
            <a:alphaModFix/>
          </a:blip>
          <a:srcRect b="0" l="0" r="0" t="0"/>
          <a:stretch/>
        </p:blipFill>
        <p:spPr>
          <a:xfrm>
            <a:off x="406548" y="12293699"/>
            <a:ext cx="5484994" cy="453951"/>
          </a:xfrm>
          <a:prstGeom prst="rect">
            <a:avLst/>
          </a:prstGeom>
          <a:noFill/>
          <a:ln>
            <a:noFill/>
          </a:ln>
        </p:spPr>
      </p:pic>
      <p:sp>
        <p:nvSpPr>
          <p:cNvPr id="248" name="Google Shape;248;g265e7a4e16b_0_2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5e7a4e16b_0_2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0" name="Google Shape;250;g265e7a4e16b_0_219"/>
          <p:cNvPicPr preferRelativeResize="0"/>
          <p:nvPr/>
        </p:nvPicPr>
        <p:blipFill rotWithShape="1">
          <a:blip r:embed="rId7">
            <a:alphaModFix/>
          </a:blip>
          <a:srcRect b="0" l="0" r="0" t="0"/>
          <a:stretch/>
        </p:blipFill>
        <p:spPr>
          <a:xfrm>
            <a:off x="381048" y="2146300"/>
            <a:ext cx="23637654" cy="9436100"/>
          </a:xfrm>
          <a:prstGeom prst="rect">
            <a:avLst/>
          </a:prstGeom>
          <a:noFill/>
          <a:ln>
            <a:noFill/>
          </a:ln>
        </p:spPr>
      </p:pic>
      <p:sp>
        <p:nvSpPr>
          <p:cNvPr id="251" name="Google Shape;251;g265e7a4e16b_0_219"/>
          <p:cNvSpPr/>
          <p:nvPr/>
        </p:nvSpPr>
        <p:spPr>
          <a:xfrm>
            <a:off x="381048" y="3505200"/>
            <a:ext cx="5347500" cy="7785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5e7a4e16b_0_219"/>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e7a4e16b_0_219"/>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e7a4e16b_0_219"/>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e7a4e16b_0_219"/>
          <p:cNvSpPr/>
          <p:nvPr/>
        </p:nvSpPr>
        <p:spPr>
          <a:xfrm>
            <a:off x="609676" y="49149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56" name="Google Shape;256;g265e7a4e16b_0_219"/>
          <p:cNvSpPr/>
          <p:nvPr/>
        </p:nvSpPr>
        <p:spPr>
          <a:xfrm>
            <a:off x="618144"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7" name="Google Shape;257;g265e7a4e16b_0_219"/>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58" name="Google Shape;258;g265e7a4e16b_0_219"/>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59" name="Google Shape;259;g265e7a4e16b_0_219"/>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5e7a4e16b_0_219"/>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5e7a4e16b_0_219"/>
          <p:cNvSpPr/>
          <p:nvPr/>
        </p:nvSpPr>
        <p:spPr>
          <a:xfrm>
            <a:off x="609676"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62" name="Google Shape;262;g265e7a4e16b_0_219"/>
          <p:cNvSpPr/>
          <p:nvPr/>
        </p:nvSpPr>
        <p:spPr>
          <a:xfrm>
            <a:off x="618144" y="99441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3" name="Google Shape;263;g265e7a4e16b_0_219"/>
          <p:cNvSpPr/>
          <p:nvPr/>
        </p:nvSpPr>
        <p:spPr>
          <a:xfrm>
            <a:off x="6477810" y="3505200"/>
            <a:ext cx="5347500" cy="7785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5e7a4e16b_0_219"/>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5e7a4e16b_0_219"/>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e7a4e16b_0_219"/>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e7a4e16b_0_219"/>
          <p:cNvSpPr/>
          <p:nvPr/>
        </p:nvSpPr>
        <p:spPr>
          <a:xfrm>
            <a:off x="6706438" y="49149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68" name="Google Shape;268;g265e7a4e16b_0_219"/>
          <p:cNvSpPr/>
          <p:nvPr/>
        </p:nvSpPr>
        <p:spPr>
          <a:xfrm>
            <a:off x="6714906"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9" name="Google Shape;269;g265e7a4e16b_0_219"/>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70" name="Google Shape;270;g265e7a4e16b_0_219"/>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71" name="Google Shape;271;g265e7a4e16b_0_219"/>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5e7a4e16b_0_219"/>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e7a4e16b_0_219"/>
          <p:cNvSpPr/>
          <p:nvPr/>
        </p:nvSpPr>
        <p:spPr>
          <a:xfrm>
            <a:off x="6706438"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74" name="Google Shape;274;g265e7a4e16b_0_219"/>
          <p:cNvSpPr/>
          <p:nvPr/>
        </p:nvSpPr>
        <p:spPr>
          <a:xfrm>
            <a:off x="6714906" y="99441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5" name="Google Shape;275;g265e7a4e16b_0_219"/>
          <p:cNvSpPr/>
          <p:nvPr/>
        </p:nvSpPr>
        <p:spPr>
          <a:xfrm>
            <a:off x="12574572" y="3505200"/>
            <a:ext cx="5347500" cy="7785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5e7a4e16b_0_219"/>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5e7a4e16b_0_219"/>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e7a4e16b_0_219"/>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5e7a4e16b_0_219"/>
          <p:cNvSpPr/>
          <p:nvPr/>
        </p:nvSpPr>
        <p:spPr>
          <a:xfrm>
            <a:off x="12803200" y="49149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80" name="Google Shape;280;g265e7a4e16b_0_219"/>
          <p:cNvSpPr/>
          <p:nvPr/>
        </p:nvSpPr>
        <p:spPr>
          <a:xfrm>
            <a:off x="12811668"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1" name="Google Shape;281;g265e7a4e16b_0_219"/>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82" name="Google Shape;282;g265e7a4e16b_0_219"/>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83" name="Google Shape;283;g265e7a4e16b_0_219"/>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5e7a4e16b_0_219"/>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e7a4e16b_0_219"/>
          <p:cNvSpPr/>
          <p:nvPr/>
        </p:nvSpPr>
        <p:spPr>
          <a:xfrm>
            <a:off x="12803200"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86" name="Google Shape;286;g265e7a4e16b_0_219"/>
          <p:cNvSpPr/>
          <p:nvPr/>
        </p:nvSpPr>
        <p:spPr>
          <a:xfrm>
            <a:off x="12811668" y="99441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65e7a4e16b_0_219"/>
          <p:cNvSpPr/>
          <p:nvPr/>
        </p:nvSpPr>
        <p:spPr>
          <a:xfrm>
            <a:off x="18671334" y="3505200"/>
            <a:ext cx="5347500" cy="7785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e7a4e16b_0_219"/>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5e7a4e16b_0_219"/>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e7a4e16b_0_219"/>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e7a4e16b_0_219"/>
          <p:cNvSpPr/>
          <p:nvPr/>
        </p:nvSpPr>
        <p:spPr>
          <a:xfrm>
            <a:off x="18899962" y="49149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Eclipse</a:t>
            </a:r>
            <a:endParaRPr b="0" i="0" sz="3600" u="none" cap="none" strike="noStrike">
              <a:solidFill>
                <a:schemeClr val="dk1"/>
              </a:solidFill>
              <a:latin typeface="Calibri"/>
              <a:ea typeface="Calibri"/>
              <a:cs typeface="Calibri"/>
              <a:sym typeface="Calibri"/>
            </a:endParaRPr>
          </a:p>
        </p:txBody>
      </p:sp>
      <p:sp>
        <p:nvSpPr>
          <p:cNvPr id="292" name="Google Shape;292;g265e7a4e16b_0_219"/>
          <p:cNvSpPr/>
          <p:nvPr/>
        </p:nvSpPr>
        <p:spPr>
          <a:xfrm>
            <a:off x="18908430"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3" name="Google Shape;293;g265e7a4e16b_0_219"/>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94" name="Google Shape;294;g265e7a4e16b_0_219"/>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95" name="Google Shape;295;g265e7a4e16b_0_219"/>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e7a4e16b_0_219"/>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e7a4e16b_0_219"/>
          <p:cNvSpPr/>
          <p:nvPr/>
        </p:nvSpPr>
        <p:spPr>
          <a:xfrm>
            <a:off x="18899962"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Quest</a:t>
            </a:r>
            <a:endParaRPr b="0" i="0" sz="3600" u="none" cap="none" strike="noStrike">
              <a:solidFill>
                <a:schemeClr val="dk1"/>
              </a:solidFill>
              <a:latin typeface="Calibri"/>
              <a:ea typeface="Calibri"/>
              <a:cs typeface="Calibri"/>
              <a:sym typeface="Calibri"/>
            </a:endParaRPr>
          </a:p>
        </p:txBody>
      </p:sp>
      <p:sp>
        <p:nvSpPr>
          <p:cNvPr id="298" name="Google Shape;298;g265e7a4e16b_0_219"/>
          <p:cNvSpPr/>
          <p:nvPr/>
        </p:nvSpPr>
        <p:spPr>
          <a:xfrm>
            <a:off x="18908430" y="99441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g265e7a4e16b_0_219"/>
          <p:cNvSpPr/>
          <p:nvPr/>
        </p:nvSpPr>
        <p:spPr>
          <a:xfrm>
            <a:off x="1994149" y="2146300"/>
            <a:ext cx="2133900" cy="2133600"/>
          </a:xfrm>
          <a:prstGeom prst="roundRect">
            <a:avLst>
              <a:gd fmla="val 198429" name="adj"/>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e7a4e16b_0_219"/>
          <p:cNvSpPr/>
          <p:nvPr/>
        </p:nvSpPr>
        <p:spPr>
          <a:xfrm>
            <a:off x="2692737" y="2578100"/>
            <a:ext cx="107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S</a:t>
            </a:r>
            <a:endParaRPr b="0" i="0" sz="8000" u="none" cap="none" strike="noStrike">
              <a:solidFill>
                <a:schemeClr val="dk1"/>
              </a:solidFill>
              <a:latin typeface="Calibri"/>
              <a:ea typeface="Calibri"/>
              <a:cs typeface="Calibri"/>
              <a:sym typeface="Calibri"/>
            </a:endParaRPr>
          </a:p>
        </p:txBody>
      </p:sp>
      <p:sp>
        <p:nvSpPr>
          <p:cNvPr id="301" name="Google Shape;301;g265e7a4e16b_0_219"/>
          <p:cNvSpPr/>
          <p:nvPr/>
        </p:nvSpPr>
        <p:spPr>
          <a:xfrm>
            <a:off x="8090911" y="2146300"/>
            <a:ext cx="2133900" cy="2133600"/>
          </a:xfrm>
          <a:prstGeom prst="roundRect">
            <a:avLst>
              <a:gd fmla="val 198429" name="adj"/>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e7a4e16b_0_219"/>
          <p:cNvSpPr/>
          <p:nvPr/>
        </p:nvSpPr>
        <p:spPr>
          <a:xfrm>
            <a:off x="8675184" y="2578100"/>
            <a:ext cx="130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W</a:t>
            </a:r>
            <a:endParaRPr b="0" i="0" sz="8000" u="none" cap="none" strike="noStrike">
              <a:solidFill>
                <a:schemeClr val="dk1"/>
              </a:solidFill>
              <a:latin typeface="Calibri"/>
              <a:ea typeface="Calibri"/>
              <a:cs typeface="Calibri"/>
              <a:sym typeface="Calibri"/>
            </a:endParaRPr>
          </a:p>
        </p:txBody>
      </p:sp>
      <p:sp>
        <p:nvSpPr>
          <p:cNvPr id="303" name="Google Shape;303;g265e7a4e16b_0_219"/>
          <p:cNvSpPr/>
          <p:nvPr/>
        </p:nvSpPr>
        <p:spPr>
          <a:xfrm>
            <a:off x="14187673" y="2146300"/>
            <a:ext cx="2133900" cy="2133600"/>
          </a:xfrm>
          <a:prstGeom prst="roundRect">
            <a:avLst>
              <a:gd fmla="val 198429" name="adj"/>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5e7a4e16b_0_219"/>
          <p:cNvSpPr/>
          <p:nvPr/>
        </p:nvSpPr>
        <p:spPr>
          <a:xfrm>
            <a:off x="14886261" y="2578100"/>
            <a:ext cx="107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O</a:t>
            </a:r>
            <a:endParaRPr b="0" i="0" sz="8000" u="none" cap="none" strike="noStrike">
              <a:solidFill>
                <a:schemeClr val="dk1"/>
              </a:solidFill>
              <a:latin typeface="Calibri"/>
              <a:ea typeface="Calibri"/>
              <a:cs typeface="Calibri"/>
              <a:sym typeface="Calibri"/>
            </a:endParaRPr>
          </a:p>
        </p:txBody>
      </p:sp>
      <p:sp>
        <p:nvSpPr>
          <p:cNvPr id="305" name="Google Shape;305;g265e7a4e16b_0_219"/>
          <p:cNvSpPr/>
          <p:nvPr/>
        </p:nvSpPr>
        <p:spPr>
          <a:xfrm>
            <a:off x="20284435" y="2146300"/>
            <a:ext cx="2133900" cy="2133600"/>
          </a:xfrm>
          <a:prstGeom prst="roundRect">
            <a:avLst>
              <a:gd fmla="val 198429" name="adj"/>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5e7a4e16b_0_219"/>
          <p:cNvSpPr/>
          <p:nvPr/>
        </p:nvSpPr>
        <p:spPr>
          <a:xfrm>
            <a:off x="21033829" y="2578100"/>
            <a:ext cx="973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311" name="Shape 311"/>
        <p:cNvGrpSpPr/>
        <p:nvPr/>
      </p:nvGrpSpPr>
      <p:grpSpPr>
        <a:xfrm>
          <a:off x="0" y="0"/>
          <a:ext cx="0" cy="0"/>
          <a:chOff x="0" y="0"/>
          <a:chExt cx="0" cy="0"/>
        </a:xfrm>
      </p:grpSpPr>
      <p:pic>
        <p:nvPicPr>
          <p:cNvPr descr=" " id="312" name="Google Shape;312;g265e7a4e16b_0_28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3" name="Google Shape;313;g265e7a4e16b_0_285"/>
          <p:cNvPicPr preferRelativeResize="0"/>
          <p:nvPr/>
        </p:nvPicPr>
        <p:blipFill rotWithShape="1">
          <a:blip r:embed="rId4">
            <a:alphaModFix/>
          </a:blip>
          <a:srcRect b="0" l="0" r="0" t="0"/>
          <a:stretch/>
        </p:blipFill>
        <p:spPr>
          <a:xfrm>
            <a:off x="0" y="0"/>
            <a:ext cx="2776692" cy="1156965"/>
          </a:xfrm>
          <a:prstGeom prst="rect">
            <a:avLst/>
          </a:prstGeom>
          <a:noFill/>
          <a:ln>
            <a:noFill/>
          </a:ln>
        </p:spPr>
      </p:pic>
      <p:sp>
        <p:nvSpPr>
          <p:cNvPr id="314" name="Google Shape;314;g265e7a4e16b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65e7a4e16b_0_2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6" name="Google Shape;316;g265e7a4e16b_0_285"/>
          <p:cNvPicPr preferRelativeResize="0"/>
          <p:nvPr/>
        </p:nvPicPr>
        <p:blipFill rotWithShape="1">
          <a:blip r:embed="rId6">
            <a:alphaModFix/>
          </a:blip>
          <a:srcRect b="0" l="0" r="0" t="0"/>
          <a:stretch/>
        </p:blipFill>
        <p:spPr>
          <a:xfrm>
            <a:off x="17286861" y="787400"/>
            <a:ext cx="6084060" cy="12369800"/>
          </a:xfrm>
          <a:prstGeom prst="rect">
            <a:avLst/>
          </a:prstGeom>
          <a:noFill/>
          <a:ln>
            <a:noFill/>
          </a:ln>
        </p:spPr>
      </p:pic>
      <p:pic>
        <p:nvPicPr>
          <p:cNvPr descr=" " id="317" name="Google Shape;317;g265e7a4e16b_0_285"/>
          <p:cNvPicPr preferRelativeResize="0"/>
          <p:nvPr/>
        </p:nvPicPr>
        <p:blipFill rotWithShape="1">
          <a:blip r:embed="rId7">
            <a:alphaModFix/>
          </a:blip>
          <a:srcRect b="0" l="0" r="0" t="0"/>
          <a:stretch/>
        </p:blipFill>
        <p:spPr>
          <a:xfrm>
            <a:off x="685886" y="787400"/>
            <a:ext cx="6084060" cy="12369800"/>
          </a:xfrm>
          <a:prstGeom prst="rect">
            <a:avLst/>
          </a:prstGeom>
          <a:noFill/>
          <a:ln>
            <a:noFill/>
          </a:ln>
        </p:spPr>
      </p:pic>
      <p:sp>
        <p:nvSpPr>
          <p:cNvPr id="318" name="Google Shape;318;g265e7a4e16b_0_285"/>
          <p:cNvSpPr/>
          <p:nvPr/>
        </p:nvSpPr>
        <p:spPr>
          <a:xfrm>
            <a:off x="7633654" y="850900"/>
            <a:ext cx="74049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e7a4e16b_0_285"/>
          <p:cNvSpPr/>
          <p:nvPr/>
        </p:nvSpPr>
        <p:spPr>
          <a:xfrm>
            <a:off x="8395749" y="1155700"/>
            <a:ext cx="6219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Some Data</a:t>
            </a:r>
            <a:endParaRPr b="0" i="0" sz="8000" u="none" cap="none" strike="noStrike">
              <a:solidFill>
                <a:schemeClr val="dk1"/>
              </a:solidFill>
              <a:latin typeface="Calibri"/>
              <a:ea typeface="Calibri"/>
              <a:cs typeface="Calibri"/>
              <a:sym typeface="Calibri"/>
            </a:endParaRPr>
          </a:p>
        </p:txBody>
      </p:sp>
      <p:sp>
        <p:nvSpPr>
          <p:cNvPr id="320" name="Google Shape;320;g265e7a4e16b_0_285"/>
          <p:cNvSpPr/>
          <p:nvPr/>
        </p:nvSpPr>
        <p:spPr>
          <a:xfrm>
            <a:off x="7633654" y="4445000"/>
            <a:ext cx="85737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5e7a4e16b_0_285"/>
          <p:cNvSpPr/>
          <p:nvPr/>
        </p:nvSpPr>
        <p:spPr>
          <a:xfrm>
            <a:off x="7633654" y="4445000"/>
            <a:ext cx="8573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e7a4e16b_0_285"/>
          <p:cNvSpPr/>
          <p:nvPr/>
        </p:nvSpPr>
        <p:spPr>
          <a:xfrm>
            <a:off x="7633654" y="4648200"/>
            <a:ext cx="4102500" cy="1879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e7a4e16b_0_285"/>
          <p:cNvSpPr/>
          <p:nvPr/>
        </p:nvSpPr>
        <p:spPr>
          <a:xfrm>
            <a:off x="8395749" y="4953000"/>
            <a:ext cx="2917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75%</a:t>
            </a:r>
            <a:endParaRPr b="0" i="0" sz="8000" u="none" cap="none" strike="noStrike">
              <a:solidFill>
                <a:schemeClr val="dk1"/>
              </a:solidFill>
              <a:latin typeface="Calibri"/>
              <a:ea typeface="Calibri"/>
              <a:cs typeface="Calibri"/>
              <a:sym typeface="Calibri"/>
            </a:endParaRPr>
          </a:p>
        </p:txBody>
      </p:sp>
      <p:sp>
        <p:nvSpPr>
          <p:cNvPr id="324" name="Google Shape;324;g265e7a4e16b_0_285"/>
          <p:cNvSpPr/>
          <p:nvPr/>
        </p:nvSpPr>
        <p:spPr>
          <a:xfrm>
            <a:off x="11939492" y="4445000"/>
            <a:ext cx="42678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e7a4e16b_0_285"/>
          <p:cNvSpPr/>
          <p:nvPr/>
        </p:nvSpPr>
        <p:spPr>
          <a:xfrm>
            <a:off x="11939492" y="4445000"/>
            <a:ext cx="44202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Enchanted Creatures</a:t>
            </a:r>
            <a:endParaRPr b="0" i="0" sz="3600" u="none" cap="none" strike="noStrike">
              <a:solidFill>
                <a:schemeClr val="dk1"/>
              </a:solidFill>
              <a:latin typeface="Calibri"/>
              <a:ea typeface="Calibri"/>
              <a:cs typeface="Calibri"/>
              <a:sym typeface="Calibri"/>
            </a:endParaRPr>
          </a:p>
        </p:txBody>
      </p:sp>
      <p:sp>
        <p:nvSpPr>
          <p:cNvPr id="326" name="Google Shape;326;g265e7a4e16b_0_285"/>
          <p:cNvSpPr/>
          <p:nvPr/>
        </p:nvSpPr>
        <p:spPr>
          <a:xfrm>
            <a:off x="11939492" y="5689600"/>
            <a:ext cx="44031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27" name="Google Shape;327;g265e7a4e16b_0_285"/>
          <p:cNvSpPr/>
          <p:nvPr/>
        </p:nvSpPr>
        <p:spPr>
          <a:xfrm>
            <a:off x="7633654" y="7340600"/>
            <a:ext cx="8573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e7a4e16b_0_285"/>
          <p:cNvSpPr/>
          <p:nvPr/>
        </p:nvSpPr>
        <p:spPr>
          <a:xfrm>
            <a:off x="7633654" y="7543800"/>
            <a:ext cx="4204200" cy="1879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5e7a4e16b_0_285"/>
          <p:cNvSpPr/>
          <p:nvPr/>
        </p:nvSpPr>
        <p:spPr>
          <a:xfrm>
            <a:off x="8395749" y="7848600"/>
            <a:ext cx="3018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60%</a:t>
            </a:r>
            <a:endParaRPr b="0" i="0" sz="8000" u="none" cap="none" strike="noStrike">
              <a:solidFill>
                <a:schemeClr val="dk1"/>
              </a:solidFill>
              <a:latin typeface="Calibri"/>
              <a:ea typeface="Calibri"/>
              <a:cs typeface="Calibri"/>
              <a:sym typeface="Calibri"/>
            </a:endParaRPr>
          </a:p>
        </p:txBody>
      </p:sp>
      <p:sp>
        <p:nvSpPr>
          <p:cNvPr id="330" name="Google Shape;330;g265e7a4e16b_0_285"/>
          <p:cNvSpPr/>
          <p:nvPr/>
        </p:nvSpPr>
        <p:spPr>
          <a:xfrm>
            <a:off x="12041105" y="7340600"/>
            <a:ext cx="41661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5e7a4e16b_0_285"/>
          <p:cNvSpPr/>
          <p:nvPr/>
        </p:nvSpPr>
        <p:spPr>
          <a:xfrm>
            <a:off x="12041105" y="7340600"/>
            <a:ext cx="43185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Magic-Wielding Individuals</a:t>
            </a:r>
            <a:endParaRPr b="0" i="0" sz="3600" u="none" cap="none" strike="noStrike">
              <a:solidFill>
                <a:schemeClr val="dk1"/>
              </a:solidFill>
              <a:latin typeface="Calibri"/>
              <a:ea typeface="Calibri"/>
              <a:cs typeface="Calibri"/>
              <a:sym typeface="Calibri"/>
            </a:endParaRPr>
          </a:p>
        </p:txBody>
      </p:sp>
      <p:sp>
        <p:nvSpPr>
          <p:cNvPr id="332" name="Google Shape;332;g265e7a4e16b_0_285"/>
          <p:cNvSpPr/>
          <p:nvPr/>
        </p:nvSpPr>
        <p:spPr>
          <a:xfrm>
            <a:off x="12041105" y="8585200"/>
            <a:ext cx="4301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3" name="Google Shape;333;g265e7a4e16b_0_285"/>
          <p:cNvSpPr/>
          <p:nvPr/>
        </p:nvSpPr>
        <p:spPr>
          <a:xfrm>
            <a:off x="7633654" y="102362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5e7a4e16b_0_285"/>
          <p:cNvSpPr/>
          <p:nvPr/>
        </p:nvSpPr>
        <p:spPr>
          <a:xfrm>
            <a:off x="7633654" y="10236200"/>
            <a:ext cx="4204200" cy="1879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e7a4e16b_0_285"/>
          <p:cNvSpPr/>
          <p:nvPr/>
        </p:nvSpPr>
        <p:spPr>
          <a:xfrm>
            <a:off x="8395749" y="10541000"/>
            <a:ext cx="3018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90%</a:t>
            </a:r>
            <a:endParaRPr b="0" i="0" sz="8000" u="none" cap="none" strike="noStrike">
              <a:solidFill>
                <a:schemeClr val="dk1"/>
              </a:solidFill>
              <a:latin typeface="Calibri"/>
              <a:ea typeface="Calibri"/>
              <a:cs typeface="Calibri"/>
              <a:sym typeface="Calibri"/>
            </a:endParaRPr>
          </a:p>
        </p:txBody>
      </p:sp>
      <p:sp>
        <p:nvSpPr>
          <p:cNvPr id="336" name="Google Shape;336;g265e7a4e16b_0_285"/>
          <p:cNvSpPr/>
          <p:nvPr/>
        </p:nvSpPr>
        <p:spPr>
          <a:xfrm>
            <a:off x="12041105" y="10318750"/>
            <a:ext cx="41661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e7a4e16b_0_285"/>
          <p:cNvSpPr/>
          <p:nvPr/>
        </p:nvSpPr>
        <p:spPr>
          <a:xfrm>
            <a:off x="12041105" y="10318750"/>
            <a:ext cx="4318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Spells Cast</a:t>
            </a:r>
            <a:endParaRPr b="0" i="0" sz="3600" u="none" cap="none" strike="noStrike">
              <a:solidFill>
                <a:schemeClr val="dk1"/>
              </a:solidFill>
              <a:latin typeface="Calibri"/>
              <a:ea typeface="Calibri"/>
              <a:cs typeface="Calibri"/>
              <a:sym typeface="Calibri"/>
            </a:endParaRPr>
          </a:p>
        </p:txBody>
      </p:sp>
      <p:sp>
        <p:nvSpPr>
          <p:cNvPr id="338" name="Google Shape;338;g265e7a4e16b_0_285"/>
          <p:cNvSpPr/>
          <p:nvPr/>
        </p:nvSpPr>
        <p:spPr>
          <a:xfrm>
            <a:off x="12041105" y="10991850"/>
            <a:ext cx="4301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343" name="Shape 343"/>
        <p:cNvGrpSpPr/>
        <p:nvPr/>
      </p:nvGrpSpPr>
      <p:grpSpPr>
        <a:xfrm>
          <a:off x="0" y="0"/>
          <a:ext cx="0" cy="0"/>
          <a:chOff x="0" y="0"/>
          <a:chExt cx="0" cy="0"/>
        </a:xfrm>
      </p:grpSpPr>
      <p:pic>
        <p:nvPicPr>
          <p:cNvPr descr=" " id="344" name="Google Shape;344;g265e7a4e16b_0_3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5" name="Google Shape;345;g265e7a4e16b_0_316"/>
          <p:cNvPicPr preferRelativeResize="0"/>
          <p:nvPr/>
        </p:nvPicPr>
        <p:blipFill rotWithShape="1">
          <a:blip r:embed="rId4">
            <a:alphaModFix/>
          </a:blip>
          <a:srcRect b="0" l="0" r="0" t="0"/>
          <a:stretch/>
        </p:blipFill>
        <p:spPr>
          <a:xfrm>
            <a:off x="1917940" y="6413500"/>
            <a:ext cx="851006" cy="4991100"/>
          </a:xfrm>
          <a:prstGeom prst="rect">
            <a:avLst/>
          </a:prstGeom>
          <a:noFill/>
          <a:ln>
            <a:noFill/>
          </a:ln>
        </p:spPr>
      </p:pic>
      <p:pic>
        <p:nvPicPr>
          <p:cNvPr descr=" " id="346" name="Google Shape;346;g265e7a4e16b_0_316"/>
          <p:cNvPicPr preferRelativeResize="0"/>
          <p:nvPr/>
        </p:nvPicPr>
        <p:blipFill rotWithShape="1">
          <a:blip r:embed="rId5">
            <a:alphaModFix/>
          </a:blip>
          <a:srcRect b="0" l="0" r="0" t="0"/>
          <a:stretch/>
        </p:blipFill>
        <p:spPr>
          <a:xfrm>
            <a:off x="20076930" y="0"/>
            <a:ext cx="4310118" cy="1308100"/>
          </a:xfrm>
          <a:prstGeom prst="rect">
            <a:avLst/>
          </a:prstGeom>
          <a:noFill/>
          <a:ln>
            <a:noFill/>
          </a:ln>
        </p:spPr>
      </p:pic>
      <p:pic>
        <p:nvPicPr>
          <p:cNvPr descr=" " id="347" name="Google Shape;347;g265e7a4e16b_0_316"/>
          <p:cNvPicPr preferRelativeResize="0"/>
          <p:nvPr/>
        </p:nvPicPr>
        <p:blipFill rotWithShape="1">
          <a:blip r:embed="rId6">
            <a:alphaModFix/>
          </a:blip>
          <a:srcRect b="0" l="0" r="0" t="0"/>
          <a:stretch/>
        </p:blipFill>
        <p:spPr>
          <a:xfrm>
            <a:off x="23078784" y="12204700"/>
            <a:ext cx="1308264" cy="1511300"/>
          </a:xfrm>
          <a:prstGeom prst="rect">
            <a:avLst/>
          </a:prstGeom>
          <a:noFill/>
          <a:ln>
            <a:noFill/>
          </a:ln>
        </p:spPr>
      </p:pic>
      <p:sp>
        <p:nvSpPr>
          <p:cNvPr id="348" name="Google Shape;348;g265e7a4e16b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65e7a4e16b_0_3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0" name="Google Shape;350;g265e7a4e16b_0_316"/>
          <p:cNvSpPr/>
          <p:nvPr/>
        </p:nvSpPr>
        <p:spPr>
          <a:xfrm>
            <a:off x="4305838" y="3403600"/>
            <a:ext cx="15762600" cy="71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5e7a4e16b_0_316"/>
          <p:cNvSpPr/>
          <p:nvPr/>
        </p:nvSpPr>
        <p:spPr>
          <a:xfrm>
            <a:off x="4305838" y="3403600"/>
            <a:ext cx="15762600" cy="566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e7a4e16b_0_316"/>
          <p:cNvSpPr/>
          <p:nvPr/>
        </p:nvSpPr>
        <p:spPr>
          <a:xfrm>
            <a:off x="4439205" y="3403600"/>
            <a:ext cx="15495900" cy="44196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e7a4e16b_0_316"/>
          <p:cNvSpPr/>
          <p:nvPr/>
        </p:nvSpPr>
        <p:spPr>
          <a:xfrm>
            <a:off x="5201300" y="3708400"/>
            <a:ext cx="149880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Black Ops One"/>
              <a:buNone/>
            </a:pPr>
            <a:r>
              <a:rPr b="0" i="0" lang="en-US" sz="24000" u="none" cap="none" strike="noStrike">
                <a:solidFill>
                  <a:srgbClr val="FFFFFF"/>
                </a:solidFill>
                <a:latin typeface="Black Ops One"/>
                <a:ea typeface="Black Ops One"/>
                <a:cs typeface="Black Ops One"/>
                <a:sym typeface="Black Ops One"/>
              </a:rPr>
              <a:t>234,567</a:t>
            </a:r>
            <a:endParaRPr b="0" i="0" sz="24000" u="none" cap="none" strike="noStrike">
              <a:solidFill>
                <a:schemeClr val="dk1"/>
              </a:solidFill>
              <a:latin typeface="Calibri"/>
              <a:ea typeface="Calibri"/>
              <a:cs typeface="Calibri"/>
              <a:sym typeface="Calibri"/>
            </a:endParaRPr>
          </a:p>
        </p:txBody>
      </p:sp>
      <p:sp>
        <p:nvSpPr>
          <p:cNvPr id="354" name="Google Shape;354;g265e7a4e16b_0_316"/>
          <p:cNvSpPr/>
          <p:nvPr/>
        </p:nvSpPr>
        <p:spPr>
          <a:xfrm>
            <a:off x="4170355" y="8026400"/>
            <a:ext cx="16033500" cy="131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Rajdhani"/>
              <a:buNone/>
            </a:pPr>
            <a:r>
              <a:rPr b="1" i="0" lang="en-US" sz="6400" u="none" cap="none" strike="noStrike">
                <a:solidFill>
                  <a:srgbClr val="FFFFFF"/>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55" name="Google Shape;355;g265e7a4e16b_0_316"/>
          <p:cNvSpPr/>
          <p:nvPr/>
        </p:nvSpPr>
        <p:spPr>
          <a:xfrm>
            <a:off x="7483352" y="9474200"/>
            <a:ext cx="94077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360" name="Shape 360"/>
        <p:cNvGrpSpPr/>
        <p:nvPr/>
      </p:nvGrpSpPr>
      <p:grpSpPr>
        <a:xfrm>
          <a:off x="0" y="0"/>
          <a:ext cx="0" cy="0"/>
          <a:chOff x="0" y="0"/>
          <a:chExt cx="0" cy="0"/>
        </a:xfrm>
      </p:grpSpPr>
      <p:pic>
        <p:nvPicPr>
          <p:cNvPr descr=" " id="361" name="Google Shape;361;g265e7a4e16b_0_33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2" name="Google Shape;362;g265e7a4e16b_0_332"/>
          <p:cNvPicPr preferRelativeResize="0"/>
          <p:nvPr/>
        </p:nvPicPr>
        <p:blipFill rotWithShape="1">
          <a:blip r:embed="rId4">
            <a:alphaModFix/>
          </a:blip>
          <a:srcRect b="0" l="0" r="0" t="0"/>
          <a:stretch/>
        </p:blipFill>
        <p:spPr>
          <a:xfrm>
            <a:off x="20890415" y="1048221"/>
            <a:ext cx="3437705" cy="570557"/>
          </a:xfrm>
          <a:prstGeom prst="rect">
            <a:avLst/>
          </a:prstGeom>
          <a:noFill/>
          <a:ln>
            <a:noFill/>
          </a:ln>
        </p:spPr>
      </p:pic>
      <p:pic>
        <p:nvPicPr>
          <p:cNvPr descr=" " id="363" name="Google Shape;363;g265e7a4e16b_0_332"/>
          <p:cNvPicPr preferRelativeResize="0"/>
          <p:nvPr/>
        </p:nvPicPr>
        <p:blipFill rotWithShape="1">
          <a:blip r:embed="rId5">
            <a:alphaModFix/>
          </a:blip>
          <a:srcRect b="0" l="0" r="0" t="0"/>
          <a:stretch/>
        </p:blipFill>
        <p:spPr>
          <a:xfrm>
            <a:off x="292485" y="10985847"/>
            <a:ext cx="2517524" cy="2169988"/>
          </a:xfrm>
          <a:prstGeom prst="rect">
            <a:avLst/>
          </a:prstGeom>
          <a:noFill/>
          <a:ln>
            <a:noFill/>
          </a:ln>
        </p:spPr>
      </p:pic>
      <p:sp>
        <p:nvSpPr>
          <p:cNvPr id="364" name="Google Shape;364;g265e7a4e16b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65e7a4e16b_0_3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6" name="Google Shape;366;g265e7a4e16b_0_332"/>
          <p:cNvSpPr/>
          <p:nvPr/>
        </p:nvSpPr>
        <p:spPr>
          <a:xfrm>
            <a:off x="3391324" y="24765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e7a4e16b_0_332"/>
          <p:cNvSpPr/>
          <p:nvPr/>
        </p:nvSpPr>
        <p:spPr>
          <a:xfrm>
            <a:off x="2146568" y="2476500"/>
            <a:ext cx="10364400" cy="2641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e7a4e16b_0_332"/>
          <p:cNvSpPr/>
          <p:nvPr/>
        </p:nvSpPr>
        <p:spPr>
          <a:xfrm>
            <a:off x="2366729" y="2781300"/>
            <a:ext cx="93822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233 Coins</a:t>
            </a:r>
            <a:endParaRPr b="0" i="0" sz="12800" u="none" cap="none" strike="noStrike">
              <a:solidFill>
                <a:schemeClr val="dk1"/>
              </a:solidFill>
              <a:latin typeface="Calibri"/>
              <a:ea typeface="Calibri"/>
              <a:cs typeface="Calibri"/>
              <a:sym typeface="Calibri"/>
            </a:endParaRPr>
          </a:p>
        </p:txBody>
      </p:sp>
      <p:sp>
        <p:nvSpPr>
          <p:cNvPr id="369" name="Google Shape;369;g265e7a4e16b_0_332"/>
          <p:cNvSpPr/>
          <p:nvPr/>
        </p:nvSpPr>
        <p:spPr>
          <a:xfrm>
            <a:off x="3391324" y="54229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5e7a4e16b_0_332"/>
          <p:cNvSpPr/>
          <p:nvPr/>
        </p:nvSpPr>
        <p:spPr>
          <a:xfrm>
            <a:off x="3323582" y="54229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71" name="Google Shape;371;g265e7a4e16b_0_332"/>
          <p:cNvSpPr/>
          <p:nvPr/>
        </p:nvSpPr>
        <p:spPr>
          <a:xfrm>
            <a:off x="3391324" y="72263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e7a4e16b_0_332"/>
          <p:cNvSpPr/>
          <p:nvPr/>
        </p:nvSpPr>
        <p:spPr>
          <a:xfrm>
            <a:off x="1892537" y="7226300"/>
            <a:ext cx="10872600" cy="2641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5e7a4e16b_0_332"/>
          <p:cNvSpPr/>
          <p:nvPr/>
        </p:nvSpPr>
        <p:spPr>
          <a:xfrm>
            <a:off x="2112697" y="7531100"/>
            <a:ext cx="98904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456 Hours</a:t>
            </a:r>
            <a:endParaRPr b="0" i="0" sz="12800" u="none" cap="none" strike="noStrike">
              <a:solidFill>
                <a:schemeClr val="dk1"/>
              </a:solidFill>
              <a:latin typeface="Calibri"/>
              <a:ea typeface="Calibri"/>
              <a:cs typeface="Calibri"/>
              <a:sym typeface="Calibri"/>
            </a:endParaRPr>
          </a:p>
        </p:txBody>
      </p:sp>
      <p:sp>
        <p:nvSpPr>
          <p:cNvPr id="374" name="Google Shape;374;g265e7a4e16b_0_332"/>
          <p:cNvSpPr/>
          <p:nvPr/>
        </p:nvSpPr>
        <p:spPr>
          <a:xfrm>
            <a:off x="3391324" y="101727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5e7a4e16b_0_332"/>
          <p:cNvSpPr/>
          <p:nvPr/>
        </p:nvSpPr>
        <p:spPr>
          <a:xfrm>
            <a:off x="3323582" y="101727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6" name="Google Shape;376;g265e7a4e16b_0_332"/>
          <p:cNvSpPr/>
          <p:nvPr/>
        </p:nvSpPr>
        <p:spPr>
          <a:xfrm>
            <a:off x="13552594" y="24765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65e7a4e16b_0_332"/>
          <p:cNvSpPr/>
          <p:nvPr/>
        </p:nvSpPr>
        <p:spPr>
          <a:xfrm>
            <a:off x="14568721" y="2476500"/>
            <a:ext cx="5842800" cy="2641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65e7a4e16b_0_332"/>
          <p:cNvSpPr/>
          <p:nvPr/>
        </p:nvSpPr>
        <p:spPr>
          <a:xfrm>
            <a:off x="14788882" y="2781300"/>
            <a:ext cx="48606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85%</a:t>
            </a:r>
            <a:endParaRPr b="0" i="0" sz="12800" u="none" cap="none" strike="noStrike">
              <a:solidFill>
                <a:schemeClr val="dk1"/>
              </a:solidFill>
              <a:latin typeface="Calibri"/>
              <a:ea typeface="Calibri"/>
              <a:cs typeface="Calibri"/>
              <a:sym typeface="Calibri"/>
            </a:endParaRPr>
          </a:p>
        </p:txBody>
      </p:sp>
      <p:sp>
        <p:nvSpPr>
          <p:cNvPr id="379" name="Google Shape;379;g265e7a4e16b_0_332"/>
          <p:cNvSpPr/>
          <p:nvPr/>
        </p:nvSpPr>
        <p:spPr>
          <a:xfrm>
            <a:off x="13552594" y="54229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5e7a4e16b_0_332"/>
          <p:cNvSpPr/>
          <p:nvPr/>
        </p:nvSpPr>
        <p:spPr>
          <a:xfrm>
            <a:off x="13484852" y="54229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81" name="Google Shape;381;g265e7a4e16b_0_332"/>
          <p:cNvSpPr/>
          <p:nvPr/>
        </p:nvSpPr>
        <p:spPr>
          <a:xfrm>
            <a:off x="13552594" y="72263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5e7a4e16b_0_332"/>
          <p:cNvSpPr/>
          <p:nvPr/>
        </p:nvSpPr>
        <p:spPr>
          <a:xfrm>
            <a:off x="13374772" y="7226300"/>
            <a:ext cx="8230500" cy="26415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e7a4e16b_0_332"/>
          <p:cNvSpPr/>
          <p:nvPr/>
        </p:nvSpPr>
        <p:spPr>
          <a:xfrm>
            <a:off x="13594932" y="7531100"/>
            <a:ext cx="72483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535 Km</a:t>
            </a:r>
            <a:endParaRPr b="0" i="0" sz="12800" u="none" cap="none" strike="noStrike">
              <a:solidFill>
                <a:schemeClr val="dk1"/>
              </a:solidFill>
              <a:latin typeface="Calibri"/>
              <a:ea typeface="Calibri"/>
              <a:cs typeface="Calibri"/>
              <a:sym typeface="Calibri"/>
            </a:endParaRPr>
          </a:p>
        </p:txBody>
      </p:sp>
      <p:sp>
        <p:nvSpPr>
          <p:cNvPr id="384" name="Google Shape;384;g265e7a4e16b_0_332"/>
          <p:cNvSpPr/>
          <p:nvPr/>
        </p:nvSpPr>
        <p:spPr>
          <a:xfrm>
            <a:off x="13552594" y="101727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5e7a4e16b_0_332"/>
          <p:cNvSpPr/>
          <p:nvPr/>
        </p:nvSpPr>
        <p:spPr>
          <a:xfrm>
            <a:off x="13484852" y="101727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390" name="Shape 390"/>
        <p:cNvGrpSpPr/>
        <p:nvPr/>
      </p:nvGrpSpPr>
      <p:grpSpPr>
        <a:xfrm>
          <a:off x="0" y="0"/>
          <a:ext cx="0" cy="0"/>
          <a:chOff x="0" y="0"/>
          <a:chExt cx="0" cy="0"/>
        </a:xfrm>
      </p:grpSpPr>
      <p:pic>
        <p:nvPicPr>
          <p:cNvPr descr=" " id="391" name="Google Shape;391;g265e7a4e16b_0_36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2" name="Google Shape;392;g265e7a4e16b_0_361"/>
          <p:cNvPicPr preferRelativeResize="0"/>
          <p:nvPr/>
        </p:nvPicPr>
        <p:blipFill rotWithShape="1">
          <a:blip r:embed="rId4">
            <a:alphaModFix/>
          </a:blip>
          <a:srcRect b="0" l="0" r="0" t="0"/>
          <a:stretch/>
        </p:blipFill>
        <p:spPr>
          <a:xfrm>
            <a:off x="20817902" y="0"/>
            <a:ext cx="3569146" cy="3638575"/>
          </a:xfrm>
          <a:prstGeom prst="rect">
            <a:avLst/>
          </a:prstGeom>
          <a:noFill/>
          <a:ln>
            <a:noFill/>
          </a:ln>
        </p:spPr>
      </p:pic>
      <p:pic>
        <p:nvPicPr>
          <p:cNvPr descr=" " id="393" name="Google Shape;393;g265e7a4e16b_0_361"/>
          <p:cNvPicPr preferRelativeResize="0"/>
          <p:nvPr/>
        </p:nvPicPr>
        <p:blipFill rotWithShape="1">
          <a:blip r:embed="rId5">
            <a:alphaModFix/>
          </a:blip>
          <a:srcRect b="0" l="0" r="0" t="0"/>
          <a:stretch/>
        </p:blipFill>
        <p:spPr>
          <a:xfrm>
            <a:off x="406548" y="12293699"/>
            <a:ext cx="5484994" cy="453951"/>
          </a:xfrm>
          <a:prstGeom prst="rect">
            <a:avLst/>
          </a:prstGeom>
          <a:noFill/>
          <a:ln>
            <a:noFill/>
          </a:ln>
        </p:spPr>
      </p:pic>
      <p:sp>
        <p:nvSpPr>
          <p:cNvPr id="394" name="Google Shape;394;g265e7a4e16b_0_3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65e7a4e16b_0_3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6" name="Google Shape;396;g265e7a4e16b_0_361"/>
          <p:cNvSpPr/>
          <p:nvPr/>
        </p:nvSpPr>
        <p:spPr>
          <a:xfrm>
            <a:off x="8059157" y="1143000"/>
            <a:ext cx="82686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5e7a4e16b_0_361"/>
          <p:cNvSpPr/>
          <p:nvPr/>
        </p:nvSpPr>
        <p:spPr>
          <a:xfrm>
            <a:off x="8821253" y="1447800"/>
            <a:ext cx="7083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Some Graph</a:t>
            </a:r>
            <a:endParaRPr b="0" i="0" sz="8000" u="none" cap="none" strike="noStrike">
              <a:solidFill>
                <a:schemeClr val="dk1"/>
              </a:solidFill>
              <a:latin typeface="Calibri"/>
              <a:ea typeface="Calibri"/>
              <a:cs typeface="Calibri"/>
              <a:sym typeface="Calibri"/>
            </a:endParaRPr>
          </a:p>
        </p:txBody>
      </p:sp>
      <p:sp>
        <p:nvSpPr>
          <p:cNvPr id="398" name="Google Shape;398;g265e7a4e16b_0_36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65e7a4e16b_0_36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0" name="Google Shape;400;g265e7a4e16b_0_36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1" name="Google Shape;401;g265e7a4e16b_0_36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2" name="Google Shape;402;g265e7a4e16b_0_36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3" name="Google Shape;403;g265e7a4e16b_0_36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4" name="Google Shape;404;g265e7a4e16b_0_36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5" name="Google Shape;405;g265e7a4e16b_0_36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6" name="Google Shape;406;g265e7a4e16b_0_36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7" name="Google Shape;407;g265e7a4e16b_0_36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8" name="Google Shape;408;g265e7a4e16b_0_36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9" name="Google Shape;409;g265e7a4e16b_0_36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0" name="Google Shape;410;g265e7a4e16b_0_36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1" name="Google Shape;411;g265e7a4e16b_0_36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2" name="Google Shape;412;g265e7a4e16b_0_36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3" name="Google Shape;413;g265e7a4e16b_0_36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4" name="Google Shape;414;g265e7a4e16b_0_36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5" name="Google Shape;415;g265e7a4e16b_0_36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6" name="Google Shape;416;g265e7a4e16b_0_36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7" name="Google Shape;417;g265e7a4e16b_0_36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8" name="Google Shape;418;g265e7a4e16b_0_361"/>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9" name="Google Shape;419;g265e7a4e16b_0_361"/>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20" name="Google Shape;420;g265e7a4e16b_0_361"/>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1" name="Google Shape;421;g265e7a4e16b_0_361"/>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2" name="Google Shape;422;g265e7a4e16b_0_361"/>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3" name="Google Shape;423;g265e7a4e16b_0_361"/>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4" name="Google Shape;424;g265e7a4e16b_0_361"/>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5" name="Google Shape;425;g265e7a4e16b_0_361"/>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6" name="Google Shape;426;g265e7a4e16b_0_361"/>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7" name="Google Shape;427;g265e7a4e16b_0_361"/>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28" name="Google Shape;428;g265e7a4e16b_0_361"/>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9" name="Google Shape;429;g265e7a4e16b_0_361"/>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30" name="Google Shape;430;g265e7a4e16b_0_361"/>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1" name="Google Shape;431;g265e7a4e16b_0_361"/>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2" name="Google Shape;432;g265e7a4e16b_0_361"/>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3" name="Google Shape;433;g265e7a4e16b_0_361"/>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4" name="Google Shape;434;g265e7a4e16b_0_361"/>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5" name="Google Shape;435;g265e7a4e16b_0_361"/>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6" name="Google Shape;436;g265e7a4e16b_0_361"/>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7" name="Google Shape;437;g265e7a4e16b_0_361"/>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8" name="Google Shape;438;g265e7a4e16b_0_361"/>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9" name="Google Shape;439;g265e7a4e16b_0_361"/>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40" name="Google Shape;440;g265e7a4e16b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5e7a4e16b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265e7a4e16b_0_36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3" name="Google Shape;443;g265e7a4e16b_0_36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4" name="Google Shape;444;g265e7a4e16b_0_361"/>
          <p:cNvSpPr/>
          <p:nvPr/>
        </p:nvSpPr>
        <p:spPr>
          <a:xfrm>
            <a:off x="16029403" y="6365379"/>
            <a:ext cx="2337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65e7a4e16b_0_361"/>
          <p:cNvSpPr/>
          <p:nvPr/>
        </p:nvSpPr>
        <p:spPr>
          <a:xfrm>
            <a:off x="16029403" y="6337300"/>
            <a:ext cx="254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34.574</a:t>
            </a:r>
            <a:endParaRPr b="0" i="0" sz="4800" u="none" cap="none" strike="noStrike">
              <a:solidFill>
                <a:schemeClr val="dk1"/>
              </a:solidFill>
              <a:latin typeface="Calibri"/>
              <a:ea typeface="Calibri"/>
              <a:cs typeface="Calibri"/>
              <a:sym typeface="Calibri"/>
            </a:endParaRPr>
          </a:p>
        </p:txBody>
      </p:sp>
      <p:sp>
        <p:nvSpPr>
          <p:cNvPr id="446" name="Google Shape;446;g265e7a4e16b_0_361"/>
          <p:cNvSpPr/>
          <p:nvPr/>
        </p:nvSpPr>
        <p:spPr>
          <a:xfrm>
            <a:off x="16791499" y="7099300"/>
            <a:ext cx="9483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7" name="Google Shape;447;g265e7a4e16b_0_36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65e7a4e16b_0_36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65e7a4e16b_0_361"/>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Treasure Found</a:t>
            </a:r>
            <a:endParaRPr b="0" i="0" sz="4800" u="none" cap="none" strike="noStrike">
              <a:solidFill>
                <a:schemeClr val="dk1"/>
              </a:solidFill>
              <a:latin typeface="Calibri"/>
              <a:ea typeface="Calibri"/>
              <a:cs typeface="Calibri"/>
              <a:sym typeface="Calibri"/>
            </a:endParaRPr>
          </a:p>
        </p:txBody>
      </p:sp>
      <p:sp>
        <p:nvSpPr>
          <p:cNvPr id="450" name="Google Shape;450;g265e7a4e16b_0_361"/>
          <p:cNvSpPr/>
          <p:nvPr/>
        </p:nvSpPr>
        <p:spPr>
          <a:xfrm>
            <a:off x="13192716" y="11379200"/>
            <a:ext cx="80106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1" name="Google Shape;451;g265e7a4e16b_0_361"/>
          <p:cNvSpPr/>
          <p:nvPr/>
        </p:nvSpPr>
        <p:spPr>
          <a:xfrm>
            <a:off x="3251606"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5e7a4e16b_0_361"/>
          <p:cNvSpPr/>
          <p:nvPr/>
        </p:nvSpPr>
        <p:spPr>
          <a:xfrm>
            <a:off x="3251606" y="10515600"/>
            <a:ext cx="7875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5e7a4e16b_0_361"/>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Spellcasting Progress</a:t>
            </a:r>
            <a:endParaRPr b="0" i="0" sz="4800" u="none" cap="none" strike="noStrike">
              <a:solidFill>
                <a:schemeClr val="dk1"/>
              </a:solidFill>
              <a:latin typeface="Calibri"/>
              <a:ea typeface="Calibri"/>
              <a:cs typeface="Calibri"/>
              <a:sym typeface="Calibri"/>
            </a:endParaRPr>
          </a:p>
        </p:txBody>
      </p:sp>
      <p:sp>
        <p:nvSpPr>
          <p:cNvPr id="454" name="Google Shape;454;g265e7a4e16b_0_361"/>
          <p:cNvSpPr/>
          <p:nvPr/>
        </p:nvSpPr>
        <p:spPr>
          <a:xfrm>
            <a:off x="3183865" y="113792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459" name="Shape 459"/>
        <p:cNvGrpSpPr/>
        <p:nvPr/>
      </p:nvGrpSpPr>
      <p:grpSpPr>
        <a:xfrm>
          <a:off x="0" y="0"/>
          <a:ext cx="0" cy="0"/>
          <a:chOff x="0" y="0"/>
          <a:chExt cx="0" cy="0"/>
        </a:xfrm>
      </p:grpSpPr>
      <p:pic>
        <p:nvPicPr>
          <p:cNvPr descr=" " id="460" name="Google Shape;460;g265e7a4e16b_0_42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1" name="Google Shape;461;g265e7a4e16b_0_429"/>
          <p:cNvPicPr preferRelativeResize="0"/>
          <p:nvPr/>
        </p:nvPicPr>
        <p:blipFill rotWithShape="1">
          <a:blip r:embed="rId4">
            <a:alphaModFix/>
          </a:blip>
          <a:srcRect b="0" l="0" r="0" t="0"/>
          <a:stretch/>
        </p:blipFill>
        <p:spPr>
          <a:xfrm>
            <a:off x="0" y="0"/>
            <a:ext cx="2776692" cy="1156965"/>
          </a:xfrm>
          <a:prstGeom prst="rect">
            <a:avLst/>
          </a:prstGeom>
          <a:noFill/>
          <a:ln>
            <a:noFill/>
          </a:ln>
        </p:spPr>
      </p:pic>
      <p:sp>
        <p:nvSpPr>
          <p:cNvPr id="462" name="Google Shape;462;g265e7a4e16b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65e7a4e16b_0_4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4" name="Google Shape;464;g265e7a4e16b_0_429"/>
          <p:cNvSpPr/>
          <p:nvPr/>
        </p:nvSpPr>
        <p:spPr>
          <a:xfrm>
            <a:off x="13450981" y="57531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65e7a4e16b_0_429"/>
          <p:cNvSpPr/>
          <p:nvPr/>
        </p:nvSpPr>
        <p:spPr>
          <a:xfrm>
            <a:off x="13450981" y="57531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e7a4e16b_0_429"/>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A web application</a:t>
            </a:r>
            <a:endParaRPr b="0" i="0" sz="4800" u="none" cap="none" strike="noStrike">
              <a:solidFill>
                <a:schemeClr val="dk1"/>
              </a:solidFill>
              <a:latin typeface="Calibri"/>
              <a:ea typeface="Calibri"/>
              <a:cs typeface="Calibri"/>
              <a:sym typeface="Calibri"/>
            </a:endParaRPr>
          </a:p>
        </p:txBody>
      </p:sp>
      <p:sp>
        <p:nvSpPr>
          <p:cNvPr id="467" name="Google Shape;467;g265e7a4e16b_0_429"/>
          <p:cNvSpPr/>
          <p:nvPr/>
        </p:nvSpPr>
        <p:spPr>
          <a:xfrm>
            <a:off x="13450981" y="67183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8" name="Google Shape;468;g265e7a4e16b_0_429"/>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69" name="Google Shape;469;g265e7a4e16b_0_429"/>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70" name="Google Shape;470;g265e7a4e16b_0_429"/>
          <p:cNvSpPr/>
          <p:nvPr/>
        </p:nvSpPr>
        <p:spPr>
          <a:xfrm>
            <a:off x="5944343" y="1219200"/>
            <a:ext cx="124983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65e7a4e16b_0_429"/>
          <p:cNvSpPr/>
          <p:nvPr/>
        </p:nvSpPr>
        <p:spPr>
          <a:xfrm>
            <a:off x="6706438" y="1524000"/>
            <a:ext cx="1131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476" name="Shape 476"/>
        <p:cNvGrpSpPr/>
        <p:nvPr/>
      </p:nvGrpSpPr>
      <p:grpSpPr>
        <a:xfrm>
          <a:off x="0" y="0"/>
          <a:ext cx="0" cy="0"/>
          <a:chOff x="0" y="0"/>
          <a:chExt cx="0" cy="0"/>
        </a:xfrm>
      </p:grpSpPr>
      <p:pic>
        <p:nvPicPr>
          <p:cNvPr descr=" " id="477" name="Google Shape;477;g265e7a4e16b_0_44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8" name="Google Shape;478;g265e7a4e16b_0_445"/>
          <p:cNvPicPr preferRelativeResize="0"/>
          <p:nvPr/>
        </p:nvPicPr>
        <p:blipFill rotWithShape="1">
          <a:blip r:embed="rId4">
            <a:alphaModFix/>
          </a:blip>
          <a:srcRect b="0" l="0" r="0" t="0"/>
          <a:stretch/>
        </p:blipFill>
        <p:spPr>
          <a:xfrm>
            <a:off x="20890415" y="1048221"/>
            <a:ext cx="3437705" cy="570557"/>
          </a:xfrm>
          <a:prstGeom prst="rect">
            <a:avLst/>
          </a:prstGeom>
          <a:noFill/>
          <a:ln>
            <a:noFill/>
          </a:ln>
        </p:spPr>
      </p:pic>
      <p:pic>
        <p:nvPicPr>
          <p:cNvPr descr=" " id="479" name="Google Shape;479;g265e7a4e16b_0_445"/>
          <p:cNvPicPr preferRelativeResize="0"/>
          <p:nvPr/>
        </p:nvPicPr>
        <p:blipFill rotWithShape="1">
          <a:blip r:embed="rId5">
            <a:alphaModFix/>
          </a:blip>
          <a:srcRect b="0" l="0" r="0" t="0"/>
          <a:stretch/>
        </p:blipFill>
        <p:spPr>
          <a:xfrm>
            <a:off x="292485" y="10985847"/>
            <a:ext cx="2517524" cy="2169988"/>
          </a:xfrm>
          <a:prstGeom prst="rect">
            <a:avLst/>
          </a:prstGeom>
          <a:noFill/>
          <a:ln>
            <a:noFill/>
          </a:ln>
        </p:spPr>
      </p:pic>
      <p:sp>
        <p:nvSpPr>
          <p:cNvPr id="480" name="Google Shape;480;g265e7a4e16b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65e7a4e16b_0_4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2" name="Google Shape;482;g265e7a4e16b_0_445"/>
          <p:cNvSpPr/>
          <p:nvPr/>
        </p:nvSpPr>
        <p:spPr>
          <a:xfrm>
            <a:off x="2565721" y="4660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5e7a4e16b_0_445"/>
          <p:cNvSpPr/>
          <p:nvPr/>
        </p:nvSpPr>
        <p:spPr>
          <a:xfrm>
            <a:off x="2565721" y="46609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65e7a4e16b_0_445"/>
          <p:cNvSpPr/>
          <p:nvPr/>
        </p:nvSpPr>
        <p:spPr>
          <a:xfrm>
            <a:off x="2565721"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An mobile app</a:t>
            </a:r>
            <a:endParaRPr b="0" i="0" sz="4800" u="none" cap="none" strike="noStrike">
              <a:solidFill>
                <a:schemeClr val="dk1"/>
              </a:solidFill>
              <a:latin typeface="Calibri"/>
              <a:ea typeface="Calibri"/>
              <a:cs typeface="Calibri"/>
              <a:sym typeface="Calibri"/>
            </a:endParaRPr>
          </a:p>
        </p:txBody>
      </p:sp>
      <p:sp>
        <p:nvSpPr>
          <p:cNvPr id="485" name="Google Shape;485;g265e7a4e16b_0_445"/>
          <p:cNvSpPr/>
          <p:nvPr/>
        </p:nvSpPr>
        <p:spPr>
          <a:xfrm>
            <a:off x="2565721" y="56261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6" name="Google Shape;486;g265e7a4e16b_0_445"/>
          <p:cNvSpPr/>
          <p:nvPr/>
        </p:nvSpPr>
        <p:spPr>
          <a:xfrm>
            <a:off x="2565721" y="7658100"/>
            <a:ext cx="9090000" cy="3551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87" name="Google Shape;487;g265e7a4e16b_0_445"/>
          <p:cNvSpPr/>
          <p:nvPr/>
        </p:nvSpPr>
        <p:spPr>
          <a:xfrm>
            <a:off x="2514914" y="1854200"/>
            <a:ext cx="134511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65e7a4e16b_0_445"/>
          <p:cNvSpPr/>
          <p:nvPr/>
        </p:nvSpPr>
        <p:spPr>
          <a:xfrm>
            <a:off x="3277010" y="2159000"/>
            <a:ext cx="12265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The Future of Fantasy</a:t>
            </a:r>
            <a:endParaRPr b="0" i="0" sz="8000" u="none" cap="none" strike="noStrike">
              <a:solidFill>
                <a:schemeClr val="dk1"/>
              </a:solidFill>
              <a:latin typeface="Calibri"/>
              <a:ea typeface="Calibri"/>
              <a:cs typeface="Calibri"/>
              <a:sym typeface="Calibri"/>
            </a:endParaRPr>
          </a:p>
        </p:txBody>
      </p:sp>
      <p:pic>
        <p:nvPicPr>
          <p:cNvPr descr=" " id="489" name="Google Shape;489;g265e7a4e16b_0_445"/>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90" name="Google Shape;490;g265e7a4e16b_0_445"/>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495" name="Shape 495"/>
        <p:cNvGrpSpPr/>
        <p:nvPr/>
      </p:nvGrpSpPr>
      <p:grpSpPr>
        <a:xfrm>
          <a:off x="0" y="0"/>
          <a:ext cx="0" cy="0"/>
          <a:chOff x="0" y="0"/>
          <a:chExt cx="0" cy="0"/>
        </a:xfrm>
      </p:grpSpPr>
      <p:pic>
        <p:nvPicPr>
          <p:cNvPr descr=" " id="496" name="Google Shape;496;g265e7a4e16b_0_46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7" name="Google Shape;497;g265e7a4e16b_0_463"/>
          <p:cNvPicPr preferRelativeResize="0"/>
          <p:nvPr/>
        </p:nvPicPr>
        <p:blipFill rotWithShape="1">
          <a:blip r:embed="rId4">
            <a:alphaModFix/>
          </a:blip>
          <a:srcRect b="0" l="0" r="0" t="0"/>
          <a:stretch/>
        </p:blipFill>
        <p:spPr>
          <a:xfrm>
            <a:off x="20817902" y="0"/>
            <a:ext cx="3569146" cy="3638575"/>
          </a:xfrm>
          <a:prstGeom prst="rect">
            <a:avLst/>
          </a:prstGeom>
          <a:noFill/>
          <a:ln>
            <a:noFill/>
          </a:ln>
        </p:spPr>
      </p:pic>
      <p:pic>
        <p:nvPicPr>
          <p:cNvPr descr=" " id="498" name="Google Shape;498;g265e7a4e16b_0_463"/>
          <p:cNvPicPr preferRelativeResize="0"/>
          <p:nvPr/>
        </p:nvPicPr>
        <p:blipFill rotWithShape="1">
          <a:blip r:embed="rId5">
            <a:alphaModFix/>
          </a:blip>
          <a:srcRect b="0" l="0" r="0" t="0"/>
          <a:stretch/>
        </p:blipFill>
        <p:spPr>
          <a:xfrm>
            <a:off x="406548" y="12293699"/>
            <a:ext cx="5484994" cy="453951"/>
          </a:xfrm>
          <a:prstGeom prst="rect">
            <a:avLst/>
          </a:prstGeom>
          <a:noFill/>
          <a:ln>
            <a:noFill/>
          </a:ln>
        </p:spPr>
      </p:pic>
      <p:sp>
        <p:nvSpPr>
          <p:cNvPr id="499" name="Google Shape;499;g265e7a4e16b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65e7a4e16b_0_46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1" name="Google Shape;501;g265e7a4e16b_0_463"/>
          <p:cNvSpPr/>
          <p:nvPr/>
        </p:nvSpPr>
        <p:spPr>
          <a:xfrm>
            <a:off x="876410" y="83693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5e7a4e16b_0_463"/>
          <p:cNvSpPr/>
          <p:nvPr/>
        </p:nvSpPr>
        <p:spPr>
          <a:xfrm>
            <a:off x="876410" y="83693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65e7a4e16b_0_463"/>
          <p:cNvSpPr/>
          <p:nvPr/>
        </p:nvSpPr>
        <p:spPr>
          <a:xfrm>
            <a:off x="876410" y="8369300"/>
            <a:ext cx="5919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A web application</a:t>
            </a:r>
            <a:endParaRPr b="0" i="0" sz="4800" u="none" cap="none" strike="noStrike">
              <a:solidFill>
                <a:schemeClr val="dk1"/>
              </a:solidFill>
              <a:latin typeface="Calibri"/>
              <a:ea typeface="Calibri"/>
              <a:cs typeface="Calibri"/>
              <a:sym typeface="Calibri"/>
            </a:endParaRPr>
          </a:p>
        </p:txBody>
      </p:sp>
      <p:sp>
        <p:nvSpPr>
          <p:cNvPr id="504" name="Google Shape;504;g265e7a4e16b_0_463"/>
          <p:cNvSpPr/>
          <p:nvPr/>
        </p:nvSpPr>
        <p:spPr>
          <a:xfrm>
            <a:off x="876410" y="10096500"/>
            <a:ext cx="5851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5" name="Google Shape;505;g265e7a4e16b_0_463"/>
          <p:cNvSpPr/>
          <p:nvPr/>
        </p:nvSpPr>
        <p:spPr>
          <a:xfrm>
            <a:off x="825603" y="1231900"/>
            <a:ext cx="8637000" cy="568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e7a4e16b_0_463"/>
          <p:cNvSpPr/>
          <p:nvPr/>
        </p:nvSpPr>
        <p:spPr>
          <a:xfrm>
            <a:off x="1587698" y="1536700"/>
            <a:ext cx="74517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Wonder</a:t>
            </a:r>
            <a:endParaRPr b="0" i="0" sz="8000" u="none" cap="none" strike="noStrike">
              <a:solidFill>
                <a:schemeClr val="dk1"/>
              </a:solidFill>
              <a:latin typeface="Calibri"/>
              <a:ea typeface="Calibri"/>
              <a:cs typeface="Calibri"/>
              <a:sym typeface="Calibri"/>
            </a:endParaRPr>
          </a:p>
        </p:txBody>
      </p:sp>
      <p:sp>
        <p:nvSpPr>
          <p:cNvPr id="507" name="Google Shape;507;g265e7a4e16b_0_463"/>
          <p:cNvSpPr/>
          <p:nvPr/>
        </p:nvSpPr>
        <p:spPr>
          <a:xfrm>
            <a:off x="18125165" y="4711700"/>
            <a:ext cx="5381100" cy="54315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8" name="Google Shape;508;g265e7a4e16b_0_463"/>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509" name="Google Shape;509;g265e7a4e16b_0_463"/>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514" name="Shape 514"/>
        <p:cNvGrpSpPr/>
        <p:nvPr/>
      </p:nvGrpSpPr>
      <p:grpSpPr>
        <a:xfrm>
          <a:off x="0" y="0"/>
          <a:ext cx="0" cy="0"/>
          <a:chOff x="0" y="0"/>
          <a:chExt cx="0" cy="0"/>
        </a:xfrm>
      </p:grpSpPr>
      <p:pic>
        <p:nvPicPr>
          <p:cNvPr descr=" " id="515" name="Google Shape;515;g265e7a4e16b_0_4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6" name="Google Shape;516;g265e7a4e16b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65e7a4e16b_0_4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g265e7a4e16b_0_481"/>
          <p:cNvSpPr/>
          <p:nvPr/>
        </p:nvSpPr>
        <p:spPr>
          <a:xfrm>
            <a:off x="13527191" y="698500"/>
            <a:ext cx="101487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5e7a4e16b_0_481"/>
          <p:cNvSpPr/>
          <p:nvPr/>
        </p:nvSpPr>
        <p:spPr>
          <a:xfrm>
            <a:off x="14289286" y="1003300"/>
            <a:ext cx="896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28" name="Shape 28"/>
        <p:cNvGrpSpPr/>
        <p:nvPr/>
      </p:nvGrpSpPr>
      <p:grpSpPr>
        <a:xfrm>
          <a:off x="0" y="0"/>
          <a:ext cx="0" cy="0"/>
          <a:chOff x="0" y="0"/>
          <a:chExt cx="0" cy="0"/>
        </a:xfrm>
      </p:grpSpPr>
      <p:pic>
        <p:nvPicPr>
          <p:cNvPr descr=" " id="29" name="Google Shape;29;g265e7a4e16b_0_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 name="Google Shape;30;g265e7a4e16b_0_12"/>
          <p:cNvPicPr preferRelativeResize="0"/>
          <p:nvPr/>
        </p:nvPicPr>
        <p:blipFill rotWithShape="1">
          <a:blip r:embed="rId4">
            <a:alphaModFix/>
          </a:blip>
          <a:srcRect b="0" l="0" r="0" t="0"/>
          <a:stretch/>
        </p:blipFill>
        <p:spPr>
          <a:xfrm>
            <a:off x="1917940" y="6413500"/>
            <a:ext cx="851006" cy="4991100"/>
          </a:xfrm>
          <a:prstGeom prst="rect">
            <a:avLst/>
          </a:prstGeom>
          <a:noFill/>
          <a:ln>
            <a:noFill/>
          </a:ln>
        </p:spPr>
      </p:pic>
      <p:pic>
        <p:nvPicPr>
          <p:cNvPr descr=" " id="31" name="Google Shape;31;g265e7a4e16b_0_12"/>
          <p:cNvPicPr preferRelativeResize="0"/>
          <p:nvPr/>
        </p:nvPicPr>
        <p:blipFill rotWithShape="1">
          <a:blip r:embed="rId5">
            <a:alphaModFix/>
          </a:blip>
          <a:srcRect b="0" l="0" r="0" t="0"/>
          <a:stretch/>
        </p:blipFill>
        <p:spPr>
          <a:xfrm>
            <a:off x="20076930" y="0"/>
            <a:ext cx="4310118" cy="1308100"/>
          </a:xfrm>
          <a:prstGeom prst="rect">
            <a:avLst/>
          </a:prstGeom>
          <a:noFill/>
          <a:ln>
            <a:noFill/>
          </a:ln>
        </p:spPr>
      </p:pic>
      <p:pic>
        <p:nvPicPr>
          <p:cNvPr descr=" " id="32" name="Google Shape;32;g265e7a4e16b_0_12"/>
          <p:cNvPicPr preferRelativeResize="0"/>
          <p:nvPr/>
        </p:nvPicPr>
        <p:blipFill rotWithShape="1">
          <a:blip r:embed="rId6">
            <a:alphaModFix/>
          </a:blip>
          <a:srcRect b="0" l="0" r="0" t="0"/>
          <a:stretch/>
        </p:blipFill>
        <p:spPr>
          <a:xfrm>
            <a:off x="23078784" y="12204700"/>
            <a:ext cx="1308264" cy="1511300"/>
          </a:xfrm>
          <a:prstGeom prst="rect">
            <a:avLst/>
          </a:prstGeom>
          <a:noFill/>
          <a:ln>
            <a:noFill/>
          </a:ln>
        </p:spPr>
      </p:pic>
      <p:sp>
        <p:nvSpPr>
          <p:cNvPr id="33" name="Google Shape;33;g265e7a4e16b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65e7a4e16b_0_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g265e7a4e16b_0_12"/>
          <p:cNvSpPr/>
          <p:nvPr/>
        </p:nvSpPr>
        <p:spPr>
          <a:xfrm>
            <a:off x="7424078" y="3619500"/>
            <a:ext cx="9551700" cy="2641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g265e7a4e16b_0_12"/>
          <p:cNvSpPr/>
          <p:nvPr/>
        </p:nvSpPr>
        <p:spPr>
          <a:xfrm>
            <a:off x="8186173" y="3924300"/>
            <a:ext cx="8569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Welcome</a:t>
            </a:r>
            <a:endParaRPr b="0" i="0" sz="12800" u="none" cap="none" strike="noStrike">
              <a:solidFill>
                <a:schemeClr val="dk1"/>
              </a:solidFill>
              <a:latin typeface="Calibri"/>
              <a:ea typeface="Calibri"/>
              <a:cs typeface="Calibri"/>
              <a:sym typeface="Calibri"/>
            </a:endParaRPr>
          </a:p>
        </p:txBody>
      </p:sp>
      <p:sp>
        <p:nvSpPr>
          <p:cNvPr id="37" name="Google Shape;37;g265e7a4e16b_0_12"/>
          <p:cNvSpPr/>
          <p:nvPr/>
        </p:nvSpPr>
        <p:spPr>
          <a:xfrm>
            <a:off x="5000192" y="6921500"/>
            <a:ext cx="143994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524" name="Shape 524"/>
        <p:cNvGrpSpPr/>
        <p:nvPr/>
      </p:nvGrpSpPr>
      <p:grpSpPr>
        <a:xfrm>
          <a:off x="0" y="0"/>
          <a:ext cx="0" cy="0"/>
          <a:chOff x="0" y="0"/>
          <a:chExt cx="0" cy="0"/>
        </a:xfrm>
      </p:grpSpPr>
      <p:pic>
        <p:nvPicPr>
          <p:cNvPr descr=" " id="525" name="Google Shape;525;g265e7a4e16b_0_49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6" name="Google Shape;526;g265e7a4e16b_0_490"/>
          <p:cNvPicPr preferRelativeResize="0"/>
          <p:nvPr/>
        </p:nvPicPr>
        <p:blipFill rotWithShape="1">
          <a:blip r:embed="rId4">
            <a:alphaModFix/>
          </a:blip>
          <a:srcRect b="0" l="0" r="0" t="0"/>
          <a:stretch/>
        </p:blipFill>
        <p:spPr>
          <a:xfrm>
            <a:off x="20890415" y="1048221"/>
            <a:ext cx="3437705" cy="570557"/>
          </a:xfrm>
          <a:prstGeom prst="rect">
            <a:avLst/>
          </a:prstGeom>
          <a:noFill/>
          <a:ln>
            <a:noFill/>
          </a:ln>
        </p:spPr>
      </p:pic>
      <p:pic>
        <p:nvPicPr>
          <p:cNvPr descr=" " id="527" name="Google Shape;527;g265e7a4e16b_0_490"/>
          <p:cNvPicPr preferRelativeResize="0"/>
          <p:nvPr/>
        </p:nvPicPr>
        <p:blipFill rotWithShape="1">
          <a:blip r:embed="rId5">
            <a:alphaModFix/>
          </a:blip>
          <a:srcRect b="0" l="0" r="0" t="0"/>
          <a:stretch/>
        </p:blipFill>
        <p:spPr>
          <a:xfrm>
            <a:off x="292485" y="10985847"/>
            <a:ext cx="2517524" cy="2169988"/>
          </a:xfrm>
          <a:prstGeom prst="rect">
            <a:avLst/>
          </a:prstGeom>
          <a:noFill/>
          <a:ln>
            <a:noFill/>
          </a:ln>
        </p:spPr>
      </p:pic>
      <p:sp>
        <p:nvSpPr>
          <p:cNvPr id="528" name="Google Shape;528;g265e7a4e16b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65e7a4e16b_0_49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0" name="Google Shape;530;g265e7a4e16b_0_490"/>
          <p:cNvPicPr preferRelativeResize="0"/>
          <p:nvPr/>
        </p:nvPicPr>
        <p:blipFill rotWithShape="1">
          <a:blip r:embed="rId7">
            <a:alphaModFix/>
          </a:blip>
          <a:srcRect b="0" l="0" r="0" t="0"/>
          <a:stretch/>
        </p:blipFill>
        <p:spPr>
          <a:xfrm>
            <a:off x="508063" y="3911600"/>
            <a:ext cx="14479810" cy="7861300"/>
          </a:xfrm>
          <a:prstGeom prst="rect">
            <a:avLst/>
          </a:prstGeom>
          <a:noFill/>
          <a:ln>
            <a:noFill/>
          </a:ln>
        </p:spPr>
      </p:pic>
      <p:sp>
        <p:nvSpPr>
          <p:cNvPr id="531" name="Google Shape;531;g265e7a4e16b_0_490"/>
          <p:cNvSpPr/>
          <p:nvPr/>
        </p:nvSpPr>
        <p:spPr>
          <a:xfrm>
            <a:off x="4267733" y="946150"/>
            <a:ext cx="158643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5e7a4e16b_0_490"/>
          <p:cNvSpPr/>
          <p:nvPr/>
        </p:nvSpPr>
        <p:spPr>
          <a:xfrm>
            <a:off x="5029829" y="1250950"/>
            <a:ext cx="14678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Fantasy Realm at a Glance</a:t>
            </a:r>
            <a:endParaRPr b="0" i="0" sz="8000" u="none" cap="none" strike="noStrike">
              <a:solidFill>
                <a:schemeClr val="dk1"/>
              </a:solidFill>
              <a:latin typeface="Calibri"/>
              <a:ea typeface="Calibri"/>
              <a:cs typeface="Calibri"/>
              <a:sym typeface="Calibri"/>
            </a:endParaRPr>
          </a:p>
        </p:txBody>
      </p:sp>
      <p:sp>
        <p:nvSpPr>
          <p:cNvPr id="533" name="Google Shape;533;g265e7a4e16b_0_490"/>
          <p:cNvSpPr/>
          <p:nvPr/>
        </p:nvSpPr>
        <p:spPr>
          <a:xfrm>
            <a:off x="16118315" y="328295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e7a4e16b_0_490"/>
          <p:cNvSpPr/>
          <p:nvPr/>
        </p:nvSpPr>
        <p:spPr>
          <a:xfrm>
            <a:off x="16118315" y="3282950"/>
            <a:ext cx="6935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e7a4e16b_0_490"/>
          <p:cNvSpPr/>
          <p:nvPr/>
        </p:nvSpPr>
        <p:spPr>
          <a:xfrm>
            <a:off x="16118315" y="3282950"/>
            <a:ext cx="71382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The Enchanted Forest</a:t>
            </a:r>
            <a:endParaRPr b="0" i="0" sz="4800" u="none" cap="none" strike="noStrike">
              <a:solidFill>
                <a:schemeClr val="dk1"/>
              </a:solidFill>
              <a:latin typeface="Calibri"/>
              <a:ea typeface="Calibri"/>
              <a:cs typeface="Calibri"/>
              <a:sym typeface="Calibri"/>
            </a:endParaRPr>
          </a:p>
        </p:txBody>
      </p:sp>
      <p:sp>
        <p:nvSpPr>
          <p:cNvPr id="536" name="Google Shape;536;g265e7a4e16b_0_490"/>
          <p:cNvSpPr/>
          <p:nvPr/>
        </p:nvSpPr>
        <p:spPr>
          <a:xfrm>
            <a:off x="16118315" y="49085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7" name="Google Shape;537;g265e7a4e16b_0_490"/>
          <p:cNvSpPr/>
          <p:nvPr/>
        </p:nvSpPr>
        <p:spPr>
          <a:xfrm>
            <a:off x="16118315" y="68326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65e7a4e16b_0_490"/>
          <p:cNvSpPr/>
          <p:nvPr/>
        </p:nvSpPr>
        <p:spPr>
          <a:xfrm>
            <a:off x="16118315" y="68326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e7a4e16b_0_490"/>
          <p:cNvSpPr/>
          <p:nvPr/>
        </p:nvSpPr>
        <p:spPr>
          <a:xfrm>
            <a:off x="16118315" y="6832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The Crystal Caves</a:t>
            </a:r>
            <a:endParaRPr b="0" i="0" sz="4800" u="none" cap="none" strike="noStrike">
              <a:solidFill>
                <a:schemeClr val="dk1"/>
              </a:solidFill>
              <a:latin typeface="Calibri"/>
              <a:ea typeface="Calibri"/>
              <a:cs typeface="Calibri"/>
              <a:sym typeface="Calibri"/>
            </a:endParaRPr>
          </a:p>
        </p:txBody>
      </p:sp>
      <p:sp>
        <p:nvSpPr>
          <p:cNvPr id="540" name="Google Shape;540;g265e7a4e16b_0_490"/>
          <p:cNvSpPr/>
          <p:nvPr/>
        </p:nvSpPr>
        <p:spPr>
          <a:xfrm>
            <a:off x="16118315" y="769620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41" name="Google Shape;541;g265e7a4e16b_0_490"/>
          <p:cNvSpPr/>
          <p:nvPr/>
        </p:nvSpPr>
        <p:spPr>
          <a:xfrm>
            <a:off x="16118315" y="99949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5e7a4e16b_0_490"/>
          <p:cNvSpPr/>
          <p:nvPr/>
        </p:nvSpPr>
        <p:spPr>
          <a:xfrm>
            <a:off x="16118315" y="99949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5e7a4e16b_0_490"/>
          <p:cNvSpPr/>
          <p:nvPr/>
        </p:nvSpPr>
        <p:spPr>
          <a:xfrm>
            <a:off x="16118315" y="99949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The Dragon's Lair</a:t>
            </a:r>
            <a:endParaRPr b="0" i="0" sz="4800" u="none" cap="none" strike="noStrike">
              <a:solidFill>
                <a:schemeClr val="dk1"/>
              </a:solidFill>
              <a:latin typeface="Calibri"/>
              <a:ea typeface="Calibri"/>
              <a:cs typeface="Calibri"/>
              <a:sym typeface="Calibri"/>
            </a:endParaRPr>
          </a:p>
        </p:txBody>
      </p:sp>
      <p:sp>
        <p:nvSpPr>
          <p:cNvPr id="544" name="Google Shape;544;g265e7a4e16b_0_490"/>
          <p:cNvSpPr/>
          <p:nvPr/>
        </p:nvSpPr>
        <p:spPr>
          <a:xfrm>
            <a:off x="16118315" y="1085850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549" name="Shape 549"/>
        <p:cNvGrpSpPr/>
        <p:nvPr/>
      </p:nvGrpSpPr>
      <p:grpSpPr>
        <a:xfrm>
          <a:off x="0" y="0"/>
          <a:ext cx="0" cy="0"/>
          <a:chOff x="0" y="0"/>
          <a:chExt cx="0" cy="0"/>
        </a:xfrm>
      </p:grpSpPr>
      <p:pic>
        <p:nvPicPr>
          <p:cNvPr descr=" " id="550" name="Google Shape;550;g265e7a4e16b_0_5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1" name="Google Shape;551;g265e7a4e16b_0_514"/>
          <p:cNvPicPr preferRelativeResize="0"/>
          <p:nvPr/>
        </p:nvPicPr>
        <p:blipFill rotWithShape="1">
          <a:blip r:embed="rId4">
            <a:alphaModFix/>
          </a:blip>
          <a:srcRect b="0" l="0" r="0" t="0"/>
          <a:stretch/>
        </p:blipFill>
        <p:spPr>
          <a:xfrm>
            <a:off x="20817902" y="0"/>
            <a:ext cx="3569146" cy="3638575"/>
          </a:xfrm>
          <a:prstGeom prst="rect">
            <a:avLst/>
          </a:prstGeom>
          <a:noFill/>
          <a:ln>
            <a:noFill/>
          </a:ln>
        </p:spPr>
      </p:pic>
      <p:pic>
        <p:nvPicPr>
          <p:cNvPr descr=" " id="552" name="Google Shape;552;g265e7a4e16b_0_514"/>
          <p:cNvPicPr preferRelativeResize="0"/>
          <p:nvPr/>
        </p:nvPicPr>
        <p:blipFill rotWithShape="1">
          <a:blip r:embed="rId5">
            <a:alphaModFix/>
          </a:blip>
          <a:srcRect b="0" l="0" r="0" t="0"/>
          <a:stretch/>
        </p:blipFill>
        <p:spPr>
          <a:xfrm>
            <a:off x="406548" y="12293699"/>
            <a:ext cx="5484994" cy="453951"/>
          </a:xfrm>
          <a:prstGeom prst="rect">
            <a:avLst/>
          </a:prstGeom>
          <a:noFill/>
          <a:ln>
            <a:noFill/>
          </a:ln>
        </p:spPr>
      </p:pic>
      <p:sp>
        <p:nvSpPr>
          <p:cNvPr id="553" name="Google Shape;553;g265e7a4e16b_0_5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65e7a4e16b_0_5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5" name="Google Shape;555;g265e7a4e16b_0_514"/>
          <p:cNvSpPr/>
          <p:nvPr/>
        </p:nvSpPr>
        <p:spPr>
          <a:xfrm>
            <a:off x="1047881" y="603250"/>
            <a:ext cx="84084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5e7a4e16b_0_514"/>
          <p:cNvSpPr/>
          <p:nvPr/>
        </p:nvSpPr>
        <p:spPr>
          <a:xfrm>
            <a:off x="1809976" y="908050"/>
            <a:ext cx="722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The Timeline</a:t>
            </a:r>
            <a:endParaRPr b="0" i="0" sz="8000" u="none" cap="none" strike="noStrike">
              <a:solidFill>
                <a:schemeClr val="dk1"/>
              </a:solidFill>
              <a:latin typeface="Calibri"/>
              <a:ea typeface="Calibri"/>
              <a:cs typeface="Calibri"/>
              <a:sym typeface="Calibri"/>
            </a:endParaRPr>
          </a:p>
        </p:txBody>
      </p:sp>
      <p:pic>
        <p:nvPicPr>
          <p:cNvPr descr=" " id="557" name="Google Shape;557;g265e7a4e16b_0_514"/>
          <p:cNvPicPr preferRelativeResize="0"/>
          <p:nvPr/>
        </p:nvPicPr>
        <p:blipFill rotWithShape="1">
          <a:blip r:embed="rId7">
            <a:alphaModFix/>
          </a:blip>
          <a:srcRect b="0" l="0" r="0" t="0"/>
          <a:stretch/>
        </p:blipFill>
        <p:spPr>
          <a:xfrm>
            <a:off x="1574997" y="3124200"/>
            <a:ext cx="21237054" cy="8597900"/>
          </a:xfrm>
          <a:prstGeom prst="rect">
            <a:avLst/>
          </a:prstGeom>
          <a:noFill/>
          <a:ln>
            <a:noFill/>
          </a:ln>
        </p:spPr>
      </p:pic>
      <p:pic>
        <p:nvPicPr>
          <p:cNvPr descr=" " id="558" name="Google Shape;558;g265e7a4e16b_0_514"/>
          <p:cNvPicPr preferRelativeResize="0"/>
          <p:nvPr/>
        </p:nvPicPr>
        <p:blipFill rotWithShape="1">
          <a:blip r:embed="rId8">
            <a:alphaModFix/>
          </a:blip>
          <a:srcRect b="0" l="0" r="0" t="0"/>
          <a:stretch/>
        </p:blipFill>
        <p:spPr>
          <a:xfrm>
            <a:off x="4077210" y="6159500"/>
            <a:ext cx="38105" cy="2527300"/>
          </a:xfrm>
          <a:prstGeom prst="rect">
            <a:avLst/>
          </a:prstGeom>
          <a:noFill/>
          <a:ln>
            <a:noFill/>
          </a:ln>
        </p:spPr>
      </p:pic>
      <p:pic>
        <p:nvPicPr>
          <p:cNvPr descr=" " id="559" name="Google Shape;559;g265e7a4e16b_0_514"/>
          <p:cNvPicPr preferRelativeResize="0"/>
          <p:nvPr/>
        </p:nvPicPr>
        <p:blipFill rotWithShape="1">
          <a:blip r:embed="rId8">
            <a:alphaModFix/>
          </a:blip>
          <a:srcRect b="0" l="0" r="0" t="0"/>
          <a:stretch/>
        </p:blipFill>
        <p:spPr>
          <a:xfrm>
            <a:off x="9462683" y="6159500"/>
            <a:ext cx="38105" cy="2527300"/>
          </a:xfrm>
          <a:prstGeom prst="rect">
            <a:avLst/>
          </a:prstGeom>
          <a:noFill/>
          <a:ln>
            <a:noFill/>
          </a:ln>
        </p:spPr>
      </p:pic>
      <p:pic>
        <p:nvPicPr>
          <p:cNvPr descr=" " id="560" name="Google Shape;560;g265e7a4e16b_0_514"/>
          <p:cNvPicPr preferRelativeResize="0"/>
          <p:nvPr/>
        </p:nvPicPr>
        <p:blipFill rotWithShape="1">
          <a:blip r:embed="rId8">
            <a:alphaModFix/>
          </a:blip>
          <a:srcRect b="0" l="0" r="0" t="0"/>
          <a:stretch/>
        </p:blipFill>
        <p:spPr>
          <a:xfrm>
            <a:off x="14848156" y="6159500"/>
            <a:ext cx="38105" cy="2527300"/>
          </a:xfrm>
          <a:prstGeom prst="rect">
            <a:avLst/>
          </a:prstGeom>
          <a:noFill/>
          <a:ln>
            <a:noFill/>
          </a:ln>
        </p:spPr>
      </p:pic>
      <p:pic>
        <p:nvPicPr>
          <p:cNvPr descr=" " id="561" name="Google Shape;561;g265e7a4e16b_0_514"/>
          <p:cNvPicPr preferRelativeResize="0"/>
          <p:nvPr/>
        </p:nvPicPr>
        <p:blipFill rotWithShape="1">
          <a:blip r:embed="rId8">
            <a:alphaModFix/>
          </a:blip>
          <a:srcRect b="0" l="0" r="0" t="0"/>
          <a:stretch/>
        </p:blipFill>
        <p:spPr>
          <a:xfrm>
            <a:off x="20233629" y="6159500"/>
            <a:ext cx="38105" cy="2527300"/>
          </a:xfrm>
          <a:prstGeom prst="rect">
            <a:avLst/>
          </a:prstGeom>
          <a:noFill/>
          <a:ln>
            <a:noFill/>
          </a:ln>
        </p:spPr>
      </p:pic>
      <p:sp>
        <p:nvSpPr>
          <p:cNvPr id="562" name="Google Shape;562;g265e7a4e16b_0_514"/>
          <p:cNvSpPr/>
          <p:nvPr/>
        </p:nvSpPr>
        <p:spPr>
          <a:xfrm>
            <a:off x="1574997" y="66548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65e7a4e16b_0_514"/>
          <p:cNvSpPr/>
          <p:nvPr/>
        </p:nvSpPr>
        <p:spPr>
          <a:xfrm>
            <a:off x="1574997" y="6654800"/>
            <a:ext cx="5080500" cy="1524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5e7a4e16b_0_514"/>
          <p:cNvSpPr/>
          <p:nvPr/>
        </p:nvSpPr>
        <p:spPr>
          <a:xfrm>
            <a:off x="2902313" y="7035800"/>
            <a:ext cx="262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Eclipse</a:t>
            </a:r>
            <a:endParaRPr b="0" i="0" sz="4800" u="none" cap="none" strike="noStrike">
              <a:solidFill>
                <a:schemeClr val="dk1"/>
              </a:solidFill>
              <a:latin typeface="Calibri"/>
              <a:ea typeface="Calibri"/>
              <a:cs typeface="Calibri"/>
              <a:sym typeface="Calibri"/>
            </a:endParaRPr>
          </a:p>
        </p:txBody>
      </p:sp>
      <p:sp>
        <p:nvSpPr>
          <p:cNvPr id="565" name="Google Shape;565;g265e7a4e16b_0_514"/>
          <p:cNvSpPr/>
          <p:nvPr/>
        </p:nvSpPr>
        <p:spPr>
          <a:xfrm>
            <a:off x="6655632" y="74168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65e7a4e16b_0_514"/>
          <p:cNvPicPr preferRelativeResize="0"/>
          <p:nvPr/>
        </p:nvPicPr>
        <p:blipFill rotWithShape="1">
          <a:blip r:embed="rId9">
            <a:alphaModFix/>
          </a:blip>
          <a:srcRect b="0" l="0" r="0" t="0"/>
          <a:stretch/>
        </p:blipFill>
        <p:spPr>
          <a:xfrm>
            <a:off x="6655632" y="7378700"/>
            <a:ext cx="304838" cy="38100"/>
          </a:xfrm>
          <a:prstGeom prst="rect">
            <a:avLst/>
          </a:prstGeom>
          <a:noFill/>
          <a:ln>
            <a:noFill/>
          </a:ln>
        </p:spPr>
      </p:pic>
      <p:sp>
        <p:nvSpPr>
          <p:cNvPr id="567" name="Google Shape;567;g265e7a4e16b_0_514"/>
          <p:cNvSpPr/>
          <p:nvPr/>
        </p:nvSpPr>
        <p:spPr>
          <a:xfrm>
            <a:off x="6960470" y="6654800"/>
            <a:ext cx="5080500" cy="1524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5e7a4e16b_0_514"/>
          <p:cNvSpPr/>
          <p:nvPr/>
        </p:nvSpPr>
        <p:spPr>
          <a:xfrm>
            <a:off x="8548168" y="7035800"/>
            <a:ext cx="2108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Quest</a:t>
            </a:r>
            <a:endParaRPr b="0" i="0" sz="4800" u="none" cap="none" strike="noStrike">
              <a:solidFill>
                <a:schemeClr val="dk1"/>
              </a:solidFill>
              <a:latin typeface="Calibri"/>
              <a:ea typeface="Calibri"/>
              <a:cs typeface="Calibri"/>
              <a:sym typeface="Calibri"/>
            </a:endParaRPr>
          </a:p>
        </p:txBody>
      </p:sp>
      <p:sp>
        <p:nvSpPr>
          <p:cNvPr id="569" name="Google Shape;569;g265e7a4e16b_0_514"/>
          <p:cNvSpPr/>
          <p:nvPr/>
        </p:nvSpPr>
        <p:spPr>
          <a:xfrm>
            <a:off x="12041105" y="74168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65e7a4e16b_0_514"/>
          <p:cNvPicPr preferRelativeResize="0"/>
          <p:nvPr/>
        </p:nvPicPr>
        <p:blipFill rotWithShape="1">
          <a:blip r:embed="rId9">
            <a:alphaModFix/>
          </a:blip>
          <a:srcRect b="0" l="0" r="0" t="0"/>
          <a:stretch/>
        </p:blipFill>
        <p:spPr>
          <a:xfrm>
            <a:off x="12041105" y="7378700"/>
            <a:ext cx="304838" cy="38100"/>
          </a:xfrm>
          <a:prstGeom prst="rect">
            <a:avLst/>
          </a:prstGeom>
          <a:noFill/>
          <a:ln>
            <a:noFill/>
          </a:ln>
        </p:spPr>
      </p:pic>
      <p:sp>
        <p:nvSpPr>
          <p:cNvPr id="571" name="Google Shape;571;g265e7a4e16b_0_514"/>
          <p:cNvSpPr/>
          <p:nvPr/>
        </p:nvSpPr>
        <p:spPr>
          <a:xfrm>
            <a:off x="12345943" y="6654800"/>
            <a:ext cx="5080500" cy="1524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5e7a4e16b_0_514"/>
          <p:cNvSpPr/>
          <p:nvPr/>
        </p:nvSpPr>
        <p:spPr>
          <a:xfrm>
            <a:off x="13044530" y="7035800"/>
            <a:ext cx="388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Foundation</a:t>
            </a:r>
            <a:endParaRPr b="0" i="0" sz="4800" u="none" cap="none" strike="noStrike">
              <a:solidFill>
                <a:schemeClr val="dk1"/>
              </a:solidFill>
              <a:latin typeface="Calibri"/>
              <a:ea typeface="Calibri"/>
              <a:cs typeface="Calibri"/>
              <a:sym typeface="Calibri"/>
            </a:endParaRPr>
          </a:p>
        </p:txBody>
      </p:sp>
      <p:sp>
        <p:nvSpPr>
          <p:cNvPr id="573" name="Google Shape;573;g265e7a4e16b_0_514"/>
          <p:cNvSpPr/>
          <p:nvPr/>
        </p:nvSpPr>
        <p:spPr>
          <a:xfrm>
            <a:off x="17426578" y="74168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65e7a4e16b_0_514"/>
          <p:cNvPicPr preferRelativeResize="0"/>
          <p:nvPr/>
        </p:nvPicPr>
        <p:blipFill rotWithShape="1">
          <a:blip r:embed="rId9">
            <a:alphaModFix/>
          </a:blip>
          <a:srcRect b="0" l="0" r="0" t="0"/>
          <a:stretch/>
        </p:blipFill>
        <p:spPr>
          <a:xfrm>
            <a:off x="17426578" y="7378700"/>
            <a:ext cx="304838" cy="38100"/>
          </a:xfrm>
          <a:prstGeom prst="rect">
            <a:avLst/>
          </a:prstGeom>
          <a:noFill/>
          <a:ln>
            <a:noFill/>
          </a:ln>
        </p:spPr>
      </p:pic>
      <p:sp>
        <p:nvSpPr>
          <p:cNvPr id="575" name="Google Shape;575;g265e7a4e16b_0_514"/>
          <p:cNvSpPr/>
          <p:nvPr/>
        </p:nvSpPr>
        <p:spPr>
          <a:xfrm>
            <a:off x="17731416" y="6654800"/>
            <a:ext cx="5080500" cy="15240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5e7a4e16b_0_514"/>
          <p:cNvSpPr/>
          <p:nvPr/>
        </p:nvSpPr>
        <p:spPr>
          <a:xfrm>
            <a:off x="18461757" y="70358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Transform</a:t>
            </a:r>
            <a:endParaRPr b="0" i="0" sz="4800" u="none" cap="none" strike="noStrike">
              <a:solidFill>
                <a:schemeClr val="dk1"/>
              </a:solidFill>
              <a:latin typeface="Calibri"/>
              <a:ea typeface="Calibri"/>
              <a:cs typeface="Calibri"/>
              <a:sym typeface="Calibri"/>
            </a:endParaRPr>
          </a:p>
        </p:txBody>
      </p:sp>
      <p:sp>
        <p:nvSpPr>
          <p:cNvPr id="577" name="Google Shape;577;g265e7a4e16b_0_514"/>
          <p:cNvSpPr/>
          <p:nvPr/>
        </p:nvSpPr>
        <p:spPr>
          <a:xfrm>
            <a:off x="3302413" y="4432300"/>
            <a:ext cx="1625700" cy="1625700"/>
          </a:xfrm>
          <a:prstGeom prst="roundRect">
            <a:avLst>
              <a:gd fmla="val 78188" name="adj"/>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65e7a4e16b_0_514"/>
          <p:cNvPicPr preferRelativeResize="0"/>
          <p:nvPr/>
        </p:nvPicPr>
        <p:blipFill rotWithShape="1">
          <a:blip r:embed="rId10">
            <a:alphaModFix/>
          </a:blip>
          <a:srcRect b="0" l="0" r="0" t="0"/>
          <a:stretch/>
        </p:blipFill>
        <p:spPr>
          <a:xfrm>
            <a:off x="3607145" y="4737100"/>
            <a:ext cx="1016338" cy="1016000"/>
          </a:xfrm>
          <a:prstGeom prst="rect">
            <a:avLst/>
          </a:prstGeom>
          <a:noFill/>
          <a:ln>
            <a:noFill/>
          </a:ln>
        </p:spPr>
      </p:pic>
      <p:sp>
        <p:nvSpPr>
          <p:cNvPr id="579" name="Google Shape;579;g265e7a4e16b_0_514"/>
          <p:cNvSpPr/>
          <p:nvPr/>
        </p:nvSpPr>
        <p:spPr>
          <a:xfrm>
            <a:off x="8687886" y="8788400"/>
            <a:ext cx="1625700" cy="1625700"/>
          </a:xfrm>
          <a:prstGeom prst="roundRect">
            <a:avLst>
              <a:gd fmla="val 78188" name="adj"/>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65e7a4e16b_0_514"/>
          <p:cNvPicPr preferRelativeResize="0"/>
          <p:nvPr/>
        </p:nvPicPr>
        <p:blipFill rotWithShape="1">
          <a:blip r:embed="rId11">
            <a:alphaModFix/>
          </a:blip>
          <a:srcRect b="0" l="0" r="0" t="0"/>
          <a:stretch/>
        </p:blipFill>
        <p:spPr>
          <a:xfrm>
            <a:off x="8992724" y="9093200"/>
            <a:ext cx="1016127" cy="1016000"/>
          </a:xfrm>
          <a:prstGeom prst="rect">
            <a:avLst/>
          </a:prstGeom>
          <a:noFill/>
          <a:ln>
            <a:noFill/>
          </a:ln>
        </p:spPr>
      </p:pic>
      <p:sp>
        <p:nvSpPr>
          <p:cNvPr id="581" name="Google Shape;581;g265e7a4e16b_0_514"/>
          <p:cNvSpPr/>
          <p:nvPr/>
        </p:nvSpPr>
        <p:spPr>
          <a:xfrm>
            <a:off x="14073359" y="4432300"/>
            <a:ext cx="1625700" cy="1625700"/>
          </a:xfrm>
          <a:prstGeom prst="roundRect">
            <a:avLst>
              <a:gd fmla="val 78188" name="adj"/>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65e7a4e16b_0_514"/>
          <p:cNvPicPr preferRelativeResize="0"/>
          <p:nvPr/>
        </p:nvPicPr>
        <p:blipFill rotWithShape="1">
          <a:blip r:embed="rId12">
            <a:alphaModFix/>
          </a:blip>
          <a:srcRect b="0" l="0" r="0" t="0"/>
          <a:stretch/>
        </p:blipFill>
        <p:spPr>
          <a:xfrm>
            <a:off x="14378092" y="4737100"/>
            <a:ext cx="1016338" cy="1016000"/>
          </a:xfrm>
          <a:prstGeom prst="rect">
            <a:avLst/>
          </a:prstGeom>
          <a:noFill/>
          <a:ln>
            <a:noFill/>
          </a:ln>
        </p:spPr>
      </p:pic>
      <p:sp>
        <p:nvSpPr>
          <p:cNvPr id="583" name="Google Shape;583;g265e7a4e16b_0_514"/>
          <p:cNvSpPr/>
          <p:nvPr/>
        </p:nvSpPr>
        <p:spPr>
          <a:xfrm>
            <a:off x="19458832" y="8788400"/>
            <a:ext cx="1625700" cy="1625700"/>
          </a:xfrm>
          <a:prstGeom prst="roundRect">
            <a:avLst>
              <a:gd fmla="val 78188" name="adj"/>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65e7a4e16b_0_514"/>
          <p:cNvPicPr preferRelativeResize="0"/>
          <p:nvPr/>
        </p:nvPicPr>
        <p:blipFill rotWithShape="1">
          <a:blip r:embed="rId13">
            <a:alphaModFix/>
          </a:blip>
          <a:srcRect b="0" l="0" r="0" t="0"/>
          <a:stretch/>
        </p:blipFill>
        <p:spPr>
          <a:xfrm>
            <a:off x="19763670" y="9093200"/>
            <a:ext cx="1016127" cy="1016000"/>
          </a:xfrm>
          <a:prstGeom prst="rect">
            <a:avLst/>
          </a:prstGeom>
          <a:noFill/>
          <a:ln>
            <a:noFill/>
          </a:ln>
        </p:spPr>
      </p:pic>
      <p:sp>
        <p:nvSpPr>
          <p:cNvPr id="585" name="Google Shape;585;g265e7a4e16b_0_514"/>
          <p:cNvSpPr/>
          <p:nvPr/>
        </p:nvSpPr>
        <p:spPr>
          <a:xfrm>
            <a:off x="1574997" y="8997950"/>
            <a:ext cx="5080500" cy="2514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e7a4e16b_0_514"/>
          <p:cNvSpPr/>
          <p:nvPr/>
        </p:nvSpPr>
        <p:spPr>
          <a:xfrm>
            <a:off x="1981448" y="9302750"/>
            <a:ext cx="4267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5e7a4e16b_0_514"/>
          <p:cNvSpPr/>
          <p:nvPr/>
        </p:nvSpPr>
        <p:spPr>
          <a:xfrm>
            <a:off x="1879835" y="93027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April</a:t>
            </a:r>
            <a:endParaRPr b="0" i="0" sz="4800" u="none" cap="none" strike="noStrike">
              <a:solidFill>
                <a:schemeClr val="dk1"/>
              </a:solidFill>
              <a:latin typeface="Calibri"/>
              <a:ea typeface="Calibri"/>
              <a:cs typeface="Calibri"/>
              <a:sym typeface="Calibri"/>
            </a:endParaRPr>
          </a:p>
        </p:txBody>
      </p:sp>
      <p:sp>
        <p:nvSpPr>
          <p:cNvPr id="588" name="Google Shape;588;g265e7a4e16b_0_514"/>
          <p:cNvSpPr/>
          <p:nvPr/>
        </p:nvSpPr>
        <p:spPr>
          <a:xfrm>
            <a:off x="1913706" y="10166350"/>
            <a:ext cx="44031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89" name="Google Shape;589;g265e7a4e16b_0_514"/>
          <p:cNvSpPr/>
          <p:nvPr/>
        </p:nvSpPr>
        <p:spPr>
          <a:xfrm>
            <a:off x="6960470" y="3333750"/>
            <a:ext cx="5080500" cy="2514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5e7a4e16b_0_514"/>
          <p:cNvSpPr/>
          <p:nvPr/>
        </p:nvSpPr>
        <p:spPr>
          <a:xfrm>
            <a:off x="7366921" y="3638550"/>
            <a:ext cx="4267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5e7a4e16b_0_514"/>
          <p:cNvSpPr/>
          <p:nvPr/>
        </p:nvSpPr>
        <p:spPr>
          <a:xfrm>
            <a:off x="7265308" y="36385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May</a:t>
            </a:r>
            <a:endParaRPr b="0" i="0" sz="4800" u="none" cap="none" strike="noStrike">
              <a:solidFill>
                <a:schemeClr val="dk1"/>
              </a:solidFill>
              <a:latin typeface="Calibri"/>
              <a:ea typeface="Calibri"/>
              <a:cs typeface="Calibri"/>
              <a:sym typeface="Calibri"/>
            </a:endParaRPr>
          </a:p>
        </p:txBody>
      </p:sp>
      <p:sp>
        <p:nvSpPr>
          <p:cNvPr id="592" name="Google Shape;592;g265e7a4e16b_0_514"/>
          <p:cNvSpPr/>
          <p:nvPr/>
        </p:nvSpPr>
        <p:spPr>
          <a:xfrm>
            <a:off x="7299179" y="4502150"/>
            <a:ext cx="44031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93" name="Google Shape;593;g265e7a4e16b_0_514"/>
          <p:cNvSpPr/>
          <p:nvPr/>
        </p:nvSpPr>
        <p:spPr>
          <a:xfrm>
            <a:off x="12345943" y="8997950"/>
            <a:ext cx="5080500" cy="2514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e7a4e16b_0_514"/>
          <p:cNvSpPr/>
          <p:nvPr/>
        </p:nvSpPr>
        <p:spPr>
          <a:xfrm>
            <a:off x="12752394" y="9302750"/>
            <a:ext cx="4267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5e7a4e16b_0_514"/>
          <p:cNvSpPr/>
          <p:nvPr/>
        </p:nvSpPr>
        <p:spPr>
          <a:xfrm>
            <a:off x="12650781" y="93027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June</a:t>
            </a:r>
            <a:endParaRPr b="0" i="0" sz="4800" u="none" cap="none" strike="noStrike">
              <a:solidFill>
                <a:schemeClr val="dk1"/>
              </a:solidFill>
              <a:latin typeface="Calibri"/>
              <a:ea typeface="Calibri"/>
              <a:cs typeface="Calibri"/>
              <a:sym typeface="Calibri"/>
            </a:endParaRPr>
          </a:p>
        </p:txBody>
      </p:sp>
      <p:sp>
        <p:nvSpPr>
          <p:cNvPr id="596" name="Google Shape;596;g265e7a4e16b_0_514"/>
          <p:cNvSpPr/>
          <p:nvPr/>
        </p:nvSpPr>
        <p:spPr>
          <a:xfrm>
            <a:off x="12684652" y="10166350"/>
            <a:ext cx="44031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97" name="Google Shape;597;g265e7a4e16b_0_514"/>
          <p:cNvSpPr/>
          <p:nvPr/>
        </p:nvSpPr>
        <p:spPr>
          <a:xfrm>
            <a:off x="17731416" y="3333750"/>
            <a:ext cx="5080500" cy="2514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5e7a4e16b_0_514"/>
          <p:cNvSpPr/>
          <p:nvPr/>
        </p:nvSpPr>
        <p:spPr>
          <a:xfrm>
            <a:off x="18137867" y="3638550"/>
            <a:ext cx="42678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65e7a4e16b_0_514"/>
          <p:cNvSpPr/>
          <p:nvPr/>
        </p:nvSpPr>
        <p:spPr>
          <a:xfrm>
            <a:off x="18036254" y="36385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July</a:t>
            </a:r>
            <a:endParaRPr b="0" i="0" sz="4800" u="none" cap="none" strike="noStrike">
              <a:solidFill>
                <a:schemeClr val="dk1"/>
              </a:solidFill>
              <a:latin typeface="Calibri"/>
              <a:ea typeface="Calibri"/>
              <a:cs typeface="Calibri"/>
              <a:sym typeface="Calibri"/>
            </a:endParaRPr>
          </a:p>
        </p:txBody>
      </p:sp>
      <p:sp>
        <p:nvSpPr>
          <p:cNvPr id="600" name="Google Shape;600;g265e7a4e16b_0_514"/>
          <p:cNvSpPr/>
          <p:nvPr/>
        </p:nvSpPr>
        <p:spPr>
          <a:xfrm>
            <a:off x="18070125" y="4502150"/>
            <a:ext cx="44031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605" name="Shape 605"/>
        <p:cNvGrpSpPr/>
        <p:nvPr/>
      </p:nvGrpSpPr>
      <p:grpSpPr>
        <a:xfrm>
          <a:off x="0" y="0"/>
          <a:ext cx="0" cy="0"/>
          <a:chOff x="0" y="0"/>
          <a:chExt cx="0" cy="0"/>
        </a:xfrm>
      </p:grpSpPr>
      <p:pic>
        <p:nvPicPr>
          <p:cNvPr descr=" " id="606" name="Google Shape;606;g265e7a4e16b_0_56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07" name="Google Shape;607;g265e7a4e16b_0_569"/>
          <p:cNvPicPr preferRelativeResize="0"/>
          <p:nvPr/>
        </p:nvPicPr>
        <p:blipFill rotWithShape="1">
          <a:blip r:embed="rId4">
            <a:alphaModFix/>
          </a:blip>
          <a:srcRect b="0" l="0" r="0" t="0"/>
          <a:stretch/>
        </p:blipFill>
        <p:spPr>
          <a:xfrm>
            <a:off x="0" y="0"/>
            <a:ext cx="2776692" cy="1156965"/>
          </a:xfrm>
          <a:prstGeom prst="rect">
            <a:avLst/>
          </a:prstGeom>
          <a:noFill/>
          <a:ln>
            <a:noFill/>
          </a:ln>
        </p:spPr>
      </p:pic>
      <p:sp>
        <p:nvSpPr>
          <p:cNvPr id="608" name="Google Shape;608;g265e7a4e16b_0_5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65e7a4e16b_0_5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0" name="Google Shape;610;g265e7a4e16b_0_569"/>
          <p:cNvSpPr/>
          <p:nvPr/>
        </p:nvSpPr>
        <p:spPr>
          <a:xfrm>
            <a:off x="8821253" y="1231900"/>
            <a:ext cx="67446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65e7a4e16b_0_569"/>
          <p:cNvSpPr/>
          <p:nvPr/>
        </p:nvSpPr>
        <p:spPr>
          <a:xfrm>
            <a:off x="9583348" y="1536700"/>
            <a:ext cx="5559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Our Team</a:t>
            </a:r>
            <a:endParaRPr b="0" i="0" sz="8000" u="none" cap="none" strike="noStrike">
              <a:solidFill>
                <a:schemeClr val="dk1"/>
              </a:solidFill>
              <a:latin typeface="Calibri"/>
              <a:ea typeface="Calibri"/>
              <a:cs typeface="Calibri"/>
              <a:sym typeface="Calibri"/>
            </a:endParaRPr>
          </a:p>
        </p:txBody>
      </p:sp>
      <p:sp>
        <p:nvSpPr>
          <p:cNvPr id="612" name="Google Shape;612;g265e7a4e16b_0_569"/>
          <p:cNvSpPr/>
          <p:nvPr/>
        </p:nvSpPr>
        <p:spPr>
          <a:xfrm>
            <a:off x="2070359"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65e7a4e16b_0_569"/>
          <p:cNvPicPr preferRelativeResize="0"/>
          <p:nvPr/>
        </p:nvPicPr>
        <p:blipFill rotWithShape="1">
          <a:blip r:embed="rId6">
            <a:alphaModFix/>
          </a:blip>
          <a:srcRect b="0" l="0" r="0" t="0"/>
          <a:stretch/>
        </p:blipFill>
        <p:spPr>
          <a:xfrm>
            <a:off x="2070359" y="3943350"/>
            <a:ext cx="6096762" cy="6096000"/>
          </a:xfrm>
          <a:prstGeom prst="rect">
            <a:avLst/>
          </a:prstGeom>
          <a:noFill/>
          <a:ln>
            <a:noFill/>
          </a:ln>
        </p:spPr>
      </p:pic>
      <p:sp>
        <p:nvSpPr>
          <p:cNvPr id="614" name="Google Shape;614;g265e7a4e16b_0_569"/>
          <p:cNvSpPr/>
          <p:nvPr/>
        </p:nvSpPr>
        <p:spPr>
          <a:xfrm>
            <a:off x="2070359"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5e7a4e16b_0_569"/>
          <p:cNvSpPr/>
          <p:nvPr/>
        </p:nvSpPr>
        <p:spPr>
          <a:xfrm>
            <a:off x="2070359"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65e7a4e16b_0_569"/>
          <p:cNvSpPr/>
          <p:nvPr/>
        </p:nvSpPr>
        <p:spPr>
          <a:xfrm>
            <a:off x="1968746" y="1024255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Eldruin</a:t>
            </a:r>
            <a:endParaRPr b="0" i="0" sz="4800" u="none" cap="none" strike="noStrike">
              <a:solidFill>
                <a:schemeClr val="dk1"/>
              </a:solidFill>
              <a:latin typeface="Calibri"/>
              <a:ea typeface="Calibri"/>
              <a:cs typeface="Calibri"/>
              <a:sym typeface="Calibri"/>
            </a:endParaRPr>
          </a:p>
        </p:txBody>
      </p:sp>
      <p:sp>
        <p:nvSpPr>
          <p:cNvPr id="617" name="Google Shape;617;g265e7a4e16b_0_569"/>
          <p:cNvSpPr/>
          <p:nvPr/>
        </p:nvSpPr>
        <p:spPr>
          <a:xfrm>
            <a:off x="2002617" y="111569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18" name="Google Shape;618;g265e7a4e16b_0_569"/>
          <p:cNvSpPr/>
          <p:nvPr/>
        </p:nvSpPr>
        <p:spPr>
          <a:xfrm>
            <a:off x="9145143"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65e7a4e16b_0_569"/>
          <p:cNvPicPr preferRelativeResize="0"/>
          <p:nvPr/>
        </p:nvPicPr>
        <p:blipFill rotWithShape="1">
          <a:blip r:embed="rId7">
            <a:alphaModFix/>
          </a:blip>
          <a:srcRect b="0" l="0" r="0" t="0"/>
          <a:stretch/>
        </p:blipFill>
        <p:spPr>
          <a:xfrm>
            <a:off x="9145143" y="3943350"/>
            <a:ext cx="6096762" cy="6096000"/>
          </a:xfrm>
          <a:prstGeom prst="rect">
            <a:avLst/>
          </a:prstGeom>
          <a:noFill/>
          <a:ln>
            <a:noFill/>
          </a:ln>
        </p:spPr>
      </p:pic>
      <p:sp>
        <p:nvSpPr>
          <p:cNvPr id="620" name="Google Shape;620;g265e7a4e16b_0_569"/>
          <p:cNvSpPr/>
          <p:nvPr/>
        </p:nvSpPr>
        <p:spPr>
          <a:xfrm>
            <a:off x="9145143"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5e7a4e16b_0_569"/>
          <p:cNvSpPr/>
          <p:nvPr/>
        </p:nvSpPr>
        <p:spPr>
          <a:xfrm>
            <a:off x="9145143"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65e7a4e16b_0_569"/>
          <p:cNvSpPr/>
          <p:nvPr/>
        </p:nvSpPr>
        <p:spPr>
          <a:xfrm>
            <a:off x="9043530" y="1024255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Elementalen</a:t>
            </a:r>
            <a:endParaRPr b="0" i="0" sz="4800" u="none" cap="none" strike="noStrike">
              <a:solidFill>
                <a:schemeClr val="dk1"/>
              </a:solidFill>
              <a:latin typeface="Calibri"/>
              <a:ea typeface="Calibri"/>
              <a:cs typeface="Calibri"/>
              <a:sym typeface="Calibri"/>
            </a:endParaRPr>
          </a:p>
        </p:txBody>
      </p:sp>
      <p:sp>
        <p:nvSpPr>
          <p:cNvPr id="623" name="Google Shape;623;g265e7a4e16b_0_569"/>
          <p:cNvSpPr/>
          <p:nvPr/>
        </p:nvSpPr>
        <p:spPr>
          <a:xfrm>
            <a:off x="9077401" y="111569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24" name="Google Shape;624;g265e7a4e16b_0_569"/>
          <p:cNvSpPr/>
          <p:nvPr/>
        </p:nvSpPr>
        <p:spPr>
          <a:xfrm>
            <a:off x="16219927" y="39433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65e7a4e16b_0_569"/>
          <p:cNvPicPr preferRelativeResize="0"/>
          <p:nvPr/>
        </p:nvPicPr>
        <p:blipFill rotWithShape="1">
          <a:blip r:embed="rId8">
            <a:alphaModFix/>
          </a:blip>
          <a:srcRect b="0" l="0" r="0" t="0"/>
          <a:stretch/>
        </p:blipFill>
        <p:spPr>
          <a:xfrm>
            <a:off x="16219927" y="3943350"/>
            <a:ext cx="6096762" cy="6096000"/>
          </a:xfrm>
          <a:prstGeom prst="rect">
            <a:avLst/>
          </a:prstGeom>
          <a:noFill/>
          <a:ln>
            <a:noFill/>
          </a:ln>
        </p:spPr>
      </p:pic>
      <p:sp>
        <p:nvSpPr>
          <p:cNvPr id="626" name="Google Shape;626;g265e7a4e16b_0_569"/>
          <p:cNvSpPr/>
          <p:nvPr/>
        </p:nvSpPr>
        <p:spPr>
          <a:xfrm>
            <a:off x="16219927"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65e7a4e16b_0_569"/>
          <p:cNvSpPr/>
          <p:nvPr/>
        </p:nvSpPr>
        <p:spPr>
          <a:xfrm>
            <a:off x="16219927" y="102425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5e7a4e16b_0_569"/>
          <p:cNvSpPr/>
          <p:nvPr/>
        </p:nvSpPr>
        <p:spPr>
          <a:xfrm>
            <a:off x="16118315" y="1024255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Lunaria</a:t>
            </a:r>
            <a:endParaRPr b="0" i="0" sz="4800" u="none" cap="none" strike="noStrike">
              <a:solidFill>
                <a:schemeClr val="dk1"/>
              </a:solidFill>
              <a:latin typeface="Calibri"/>
              <a:ea typeface="Calibri"/>
              <a:cs typeface="Calibri"/>
              <a:sym typeface="Calibri"/>
            </a:endParaRPr>
          </a:p>
        </p:txBody>
      </p:sp>
      <p:sp>
        <p:nvSpPr>
          <p:cNvPr id="629" name="Google Shape;629;g265e7a4e16b_0_569"/>
          <p:cNvSpPr/>
          <p:nvPr/>
        </p:nvSpPr>
        <p:spPr>
          <a:xfrm>
            <a:off x="16152185" y="111569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634" name="Shape 634"/>
        <p:cNvGrpSpPr/>
        <p:nvPr/>
      </p:nvGrpSpPr>
      <p:grpSpPr>
        <a:xfrm>
          <a:off x="0" y="0"/>
          <a:ext cx="0" cy="0"/>
          <a:chOff x="0" y="0"/>
          <a:chExt cx="0" cy="0"/>
        </a:xfrm>
      </p:grpSpPr>
      <p:pic>
        <p:nvPicPr>
          <p:cNvPr descr=" " id="635" name="Google Shape;635;g265e7a4e16b_0_59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36" name="Google Shape;636;g265e7a4e16b_0_597"/>
          <p:cNvPicPr preferRelativeResize="0"/>
          <p:nvPr/>
        </p:nvPicPr>
        <p:blipFill rotWithShape="1">
          <a:blip r:embed="rId4">
            <a:alphaModFix/>
          </a:blip>
          <a:srcRect b="0" l="0" r="0" t="0"/>
          <a:stretch/>
        </p:blipFill>
        <p:spPr>
          <a:xfrm>
            <a:off x="0" y="0"/>
            <a:ext cx="2776692" cy="1156965"/>
          </a:xfrm>
          <a:prstGeom prst="rect">
            <a:avLst/>
          </a:prstGeom>
          <a:noFill/>
          <a:ln>
            <a:noFill/>
          </a:ln>
        </p:spPr>
      </p:pic>
      <p:sp>
        <p:nvSpPr>
          <p:cNvPr id="637" name="Google Shape;637;g265e7a4e16b_0_5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65e7a4e16b_0_5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9" name="Google Shape;639;g265e7a4e16b_0_597"/>
          <p:cNvSpPr/>
          <p:nvPr/>
        </p:nvSpPr>
        <p:spPr>
          <a:xfrm>
            <a:off x="7747968" y="12801600"/>
            <a:ext cx="76674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To download more editable chart, </a:t>
            </a:r>
            <a:r>
              <a:rPr b="0" i="0" lang="en-US" sz="3200" u="sng" cap="none" strike="noStrike">
                <a:solidFill>
                  <a:srgbClr val="FFFFFF"/>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40" name="Google Shape;640;g265e7a4e16b_0_597"/>
          <p:cNvSpPr/>
          <p:nvPr/>
        </p:nvSpPr>
        <p:spPr>
          <a:xfrm>
            <a:off x="6788999" y="635000"/>
            <a:ext cx="108219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65e7a4e16b_0_597"/>
          <p:cNvSpPr/>
          <p:nvPr/>
        </p:nvSpPr>
        <p:spPr>
          <a:xfrm>
            <a:off x="7551094" y="939800"/>
            <a:ext cx="9636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The Organization</a:t>
            </a:r>
            <a:endParaRPr b="0" i="0" sz="8000" u="none" cap="none" strike="noStrike">
              <a:solidFill>
                <a:schemeClr val="dk1"/>
              </a:solidFill>
              <a:latin typeface="Calibri"/>
              <a:ea typeface="Calibri"/>
              <a:cs typeface="Calibri"/>
              <a:sym typeface="Calibri"/>
            </a:endParaRPr>
          </a:p>
        </p:txBody>
      </p:sp>
      <p:sp>
        <p:nvSpPr>
          <p:cNvPr id="642" name="Google Shape;642;g265e7a4e16b_0_597"/>
          <p:cNvSpPr/>
          <p:nvPr/>
        </p:nvSpPr>
        <p:spPr>
          <a:xfrm>
            <a:off x="533467"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5e7a4e16b_0_597"/>
          <p:cNvSpPr/>
          <p:nvPr/>
        </p:nvSpPr>
        <p:spPr>
          <a:xfrm>
            <a:off x="9919940" y="33528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65e7a4e16b_0_597"/>
          <p:cNvPicPr preferRelativeResize="0"/>
          <p:nvPr/>
        </p:nvPicPr>
        <p:blipFill rotWithShape="1">
          <a:blip r:embed="rId7">
            <a:alphaModFix/>
          </a:blip>
          <a:srcRect b="0" l="0" r="0" t="0"/>
          <a:stretch/>
        </p:blipFill>
        <p:spPr>
          <a:xfrm>
            <a:off x="10224778" y="3594100"/>
            <a:ext cx="1117740" cy="1117600"/>
          </a:xfrm>
          <a:prstGeom prst="rect">
            <a:avLst/>
          </a:prstGeom>
          <a:noFill/>
          <a:ln>
            <a:noFill/>
          </a:ln>
        </p:spPr>
      </p:pic>
      <p:sp>
        <p:nvSpPr>
          <p:cNvPr id="645" name="Google Shape;645;g265e7a4e16b_0_597"/>
          <p:cNvSpPr/>
          <p:nvPr/>
        </p:nvSpPr>
        <p:spPr>
          <a:xfrm>
            <a:off x="11545743" y="3556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65e7a4e16b_0_597"/>
          <p:cNvSpPr/>
          <p:nvPr/>
        </p:nvSpPr>
        <p:spPr>
          <a:xfrm>
            <a:off x="11545743" y="3556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Chloe Ng</a:t>
            </a:r>
            <a:endParaRPr b="0" i="0" sz="3600" u="none" cap="none" strike="noStrike">
              <a:solidFill>
                <a:schemeClr val="dk1"/>
              </a:solidFill>
              <a:latin typeface="Calibri"/>
              <a:ea typeface="Calibri"/>
              <a:cs typeface="Calibri"/>
              <a:sym typeface="Calibri"/>
            </a:endParaRPr>
          </a:p>
        </p:txBody>
      </p:sp>
      <p:sp>
        <p:nvSpPr>
          <p:cNvPr id="647" name="Google Shape;647;g265e7a4e16b_0_597"/>
          <p:cNvSpPr/>
          <p:nvPr/>
        </p:nvSpPr>
        <p:spPr>
          <a:xfrm>
            <a:off x="11545743" y="42291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648" name="Google Shape;648;g265e7a4e16b_0_597"/>
          <p:cNvSpPr/>
          <p:nvPr/>
        </p:nvSpPr>
        <p:spPr>
          <a:xfrm>
            <a:off x="533467" y="57150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65e7a4e16b_0_597"/>
          <p:cNvPicPr preferRelativeResize="0"/>
          <p:nvPr/>
        </p:nvPicPr>
        <p:blipFill rotWithShape="1">
          <a:blip r:embed="rId8">
            <a:alphaModFix/>
          </a:blip>
          <a:srcRect b="0" l="0" r="0" t="0"/>
          <a:stretch/>
        </p:blipFill>
        <p:spPr>
          <a:xfrm>
            <a:off x="838305" y="5956300"/>
            <a:ext cx="1117740" cy="1117600"/>
          </a:xfrm>
          <a:prstGeom prst="rect">
            <a:avLst/>
          </a:prstGeom>
          <a:noFill/>
          <a:ln>
            <a:noFill/>
          </a:ln>
        </p:spPr>
      </p:pic>
      <p:sp>
        <p:nvSpPr>
          <p:cNvPr id="650" name="Google Shape;650;g265e7a4e16b_0_597"/>
          <p:cNvSpPr/>
          <p:nvPr/>
        </p:nvSpPr>
        <p:spPr>
          <a:xfrm>
            <a:off x="2159270"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65e7a4e16b_0_597"/>
          <p:cNvSpPr/>
          <p:nvPr/>
        </p:nvSpPr>
        <p:spPr>
          <a:xfrm>
            <a:off x="2159270"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Valtorin</a:t>
            </a:r>
            <a:endParaRPr b="0" i="0" sz="3600" u="none" cap="none" strike="noStrike">
              <a:solidFill>
                <a:schemeClr val="dk1"/>
              </a:solidFill>
              <a:latin typeface="Calibri"/>
              <a:ea typeface="Calibri"/>
              <a:cs typeface="Calibri"/>
              <a:sym typeface="Calibri"/>
            </a:endParaRPr>
          </a:p>
        </p:txBody>
      </p:sp>
      <p:sp>
        <p:nvSpPr>
          <p:cNvPr id="652" name="Google Shape;652;g265e7a4e16b_0_597"/>
          <p:cNvSpPr/>
          <p:nvPr/>
        </p:nvSpPr>
        <p:spPr>
          <a:xfrm>
            <a:off x="2159270" y="65913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653" name="Google Shape;653;g265e7a4e16b_0_597"/>
          <p:cNvSpPr/>
          <p:nvPr/>
        </p:nvSpPr>
        <p:spPr>
          <a:xfrm>
            <a:off x="3581848" y="80518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65e7a4e16b_0_597"/>
          <p:cNvPicPr preferRelativeResize="0"/>
          <p:nvPr/>
        </p:nvPicPr>
        <p:blipFill rotWithShape="1">
          <a:blip r:embed="rId9">
            <a:alphaModFix/>
          </a:blip>
          <a:srcRect b="0" l="0" r="0" t="0"/>
          <a:stretch/>
        </p:blipFill>
        <p:spPr>
          <a:xfrm>
            <a:off x="3886686" y="8293100"/>
            <a:ext cx="1117740" cy="1117600"/>
          </a:xfrm>
          <a:prstGeom prst="rect">
            <a:avLst/>
          </a:prstGeom>
          <a:noFill/>
          <a:ln>
            <a:noFill/>
          </a:ln>
        </p:spPr>
      </p:pic>
      <p:sp>
        <p:nvSpPr>
          <p:cNvPr id="655" name="Google Shape;655;g265e7a4e16b_0_597"/>
          <p:cNvSpPr/>
          <p:nvPr/>
        </p:nvSpPr>
        <p:spPr>
          <a:xfrm>
            <a:off x="5207651" y="82550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65e7a4e16b_0_597"/>
          <p:cNvSpPr/>
          <p:nvPr/>
        </p:nvSpPr>
        <p:spPr>
          <a:xfrm>
            <a:off x="5207651" y="8255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Lucian</a:t>
            </a:r>
            <a:endParaRPr b="0" i="0" sz="3600" u="none" cap="none" strike="noStrike">
              <a:solidFill>
                <a:schemeClr val="dk1"/>
              </a:solidFill>
              <a:latin typeface="Calibri"/>
              <a:ea typeface="Calibri"/>
              <a:cs typeface="Calibri"/>
              <a:sym typeface="Calibri"/>
            </a:endParaRPr>
          </a:p>
        </p:txBody>
      </p:sp>
      <p:sp>
        <p:nvSpPr>
          <p:cNvPr id="657" name="Google Shape;657;g265e7a4e16b_0_597"/>
          <p:cNvSpPr/>
          <p:nvPr/>
        </p:nvSpPr>
        <p:spPr>
          <a:xfrm>
            <a:off x="5207651" y="89281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58" name="Google Shape;658;g265e7a4e16b_0_597"/>
          <p:cNvSpPr/>
          <p:nvPr/>
        </p:nvSpPr>
        <p:spPr>
          <a:xfrm>
            <a:off x="3581848" y="104394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65e7a4e16b_0_597"/>
          <p:cNvPicPr preferRelativeResize="0"/>
          <p:nvPr/>
        </p:nvPicPr>
        <p:blipFill rotWithShape="1">
          <a:blip r:embed="rId10">
            <a:alphaModFix/>
          </a:blip>
          <a:srcRect b="0" l="0" r="0" t="0"/>
          <a:stretch/>
        </p:blipFill>
        <p:spPr>
          <a:xfrm>
            <a:off x="3886686" y="10680700"/>
            <a:ext cx="1117740" cy="1117600"/>
          </a:xfrm>
          <a:prstGeom prst="rect">
            <a:avLst/>
          </a:prstGeom>
          <a:noFill/>
          <a:ln>
            <a:noFill/>
          </a:ln>
        </p:spPr>
      </p:pic>
      <p:sp>
        <p:nvSpPr>
          <p:cNvPr id="660" name="Google Shape;660;g265e7a4e16b_0_597"/>
          <p:cNvSpPr/>
          <p:nvPr/>
        </p:nvSpPr>
        <p:spPr>
          <a:xfrm>
            <a:off x="5207651"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65e7a4e16b_0_597"/>
          <p:cNvSpPr/>
          <p:nvPr/>
        </p:nvSpPr>
        <p:spPr>
          <a:xfrm>
            <a:off x="5207651"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Cedric</a:t>
            </a:r>
            <a:endParaRPr b="0" i="0" sz="3600" u="none" cap="none" strike="noStrike">
              <a:solidFill>
                <a:schemeClr val="dk1"/>
              </a:solidFill>
              <a:latin typeface="Calibri"/>
              <a:ea typeface="Calibri"/>
              <a:cs typeface="Calibri"/>
              <a:sym typeface="Calibri"/>
            </a:endParaRPr>
          </a:p>
        </p:txBody>
      </p:sp>
      <p:sp>
        <p:nvSpPr>
          <p:cNvPr id="662" name="Google Shape;662;g265e7a4e16b_0_597"/>
          <p:cNvSpPr/>
          <p:nvPr/>
        </p:nvSpPr>
        <p:spPr>
          <a:xfrm>
            <a:off x="5207651" y="113157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63" name="Google Shape;663;g265e7a4e16b_0_597"/>
          <p:cNvSpPr/>
          <p:nvPr/>
        </p:nvSpPr>
        <p:spPr>
          <a:xfrm>
            <a:off x="15089486" y="80772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65e7a4e16b_0_597"/>
          <p:cNvPicPr preferRelativeResize="0"/>
          <p:nvPr/>
        </p:nvPicPr>
        <p:blipFill rotWithShape="1">
          <a:blip r:embed="rId11">
            <a:alphaModFix/>
          </a:blip>
          <a:srcRect b="0" l="0" r="0" t="0"/>
          <a:stretch/>
        </p:blipFill>
        <p:spPr>
          <a:xfrm>
            <a:off x="15394324" y="8318500"/>
            <a:ext cx="1117740" cy="1117600"/>
          </a:xfrm>
          <a:prstGeom prst="rect">
            <a:avLst/>
          </a:prstGeom>
          <a:noFill/>
          <a:ln>
            <a:noFill/>
          </a:ln>
        </p:spPr>
      </p:pic>
      <p:sp>
        <p:nvSpPr>
          <p:cNvPr id="665" name="Google Shape;665;g265e7a4e16b_0_597"/>
          <p:cNvSpPr/>
          <p:nvPr/>
        </p:nvSpPr>
        <p:spPr>
          <a:xfrm>
            <a:off x="16715289" y="82804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65e7a4e16b_0_597"/>
          <p:cNvSpPr/>
          <p:nvPr/>
        </p:nvSpPr>
        <p:spPr>
          <a:xfrm>
            <a:off x="16715289" y="8280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Elvina</a:t>
            </a:r>
            <a:endParaRPr b="0" i="0" sz="3600" u="none" cap="none" strike="noStrike">
              <a:solidFill>
                <a:schemeClr val="dk1"/>
              </a:solidFill>
              <a:latin typeface="Calibri"/>
              <a:ea typeface="Calibri"/>
              <a:cs typeface="Calibri"/>
              <a:sym typeface="Calibri"/>
            </a:endParaRPr>
          </a:p>
        </p:txBody>
      </p:sp>
      <p:sp>
        <p:nvSpPr>
          <p:cNvPr id="667" name="Google Shape;667;g265e7a4e16b_0_597"/>
          <p:cNvSpPr/>
          <p:nvPr/>
        </p:nvSpPr>
        <p:spPr>
          <a:xfrm>
            <a:off x="16715289" y="89535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668" name="Google Shape;668;g265e7a4e16b_0_597"/>
          <p:cNvSpPr/>
          <p:nvPr/>
        </p:nvSpPr>
        <p:spPr>
          <a:xfrm>
            <a:off x="15089486" y="104394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65e7a4e16b_0_597"/>
          <p:cNvPicPr preferRelativeResize="0"/>
          <p:nvPr/>
        </p:nvPicPr>
        <p:blipFill rotWithShape="1">
          <a:blip r:embed="rId12">
            <a:alphaModFix/>
          </a:blip>
          <a:srcRect b="0" l="0" r="0" t="0"/>
          <a:stretch/>
        </p:blipFill>
        <p:spPr>
          <a:xfrm>
            <a:off x="15394324" y="10680700"/>
            <a:ext cx="1117740" cy="1117600"/>
          </a:xfrm>
          <a:prstGeom prst="rect">
            <a:avLst/>
          </a:prstGeom>
          <a:noFill/>
          <a:ln>
            <a:noFill/>
          </a:ln>
        </p:spPr>
      </p:pic>
      <p:sp>
        <p:nvSpPr>
          <p:cNvPr id="670" name="Google Shape;670;g265e7a4e16b_0_597"/>
          <p:cNvSpPr/>
          <p:nvPr/>
        </p:nvSpPr>
        <p:spPr>
          <a:xfrm>
            <a:off x="16715289" y="106426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65e7a4e16b_0_597"/>
          <p:cNvSpPr/>
          <p:nvPr/>
        </p:nvSpPr>
        <p:spPr>
          <a:xfrm>
            <a:off x="16715289"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Seraphina</a:t>
            </a:r>
            <a:endParaRPr b="0" i="0" sz="3600" u="none" cap="none" strike="noStrike">
              <a:solidFill>
                <a:schemeClr val="dk1"/>
              </a:solidFill>
              <a:latin typeface="Calibri"/>
              <a:ea typeface="Calibri"/>
              <a:cs typeface="Calibri"/>
              <a:sym typeface="Calibri"/>
            </a:endParaRPr>
          </a:p>
        </p:txBody>
      </p:sp>
      <p:sp>
        <p:nvSpPr>
          <p:cNvPr id="672" name="Google Shape;672;g265e7a4e16b_0_597"/>
          <p:cNvSpPr/>
          <p:nvPr/>
        </p:nvSpPr>
        <p:spPr>
          <a:xfrm>
            <a:off x="16715289" y="113157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673" name="Google Shape;673;g265e7a4e16b_0_597"/>
          <p:cNvSpPr/>
          <p:nvPr/>
        </p:nvSpPr>
        <p:spPr>
          <a:xfrm>
            <a:off x="6427003" y="57150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65e7a4e16b_0_597"/>
          <p:cNvPicPr preferRelativeResize="0"/>
          <p:nvPr/>
        </p:nvPicPr>
        <p:blipFill rotWithShape="1">
          <a:blip r:embed="rId13">
            <a:alphaModFix/>
          </a:blip>
          <a:srcRect b="0" l="0" r="0" t="0"/>
          <a:stretch/>
        </p:blipFill>
        <p:spPr>
          <a:xfrm>
            <a:off x="6731841" y="5956300"/>
            <a:ext cx="1117740" cy="1117600"/>
          </a:xfrm>
          <a:prstGeom prst="rect">
            <a:avLst/>
          </a:prstGeom>
          <a:noFill/>
          <a:ln>
            <a:noFill/>
          </a:ln>
        </p:spPr>
      </p:pic>
      <p:sp>
        <p:nvSpPr>
          <p:cNvPr id="675" name="Google Shape;675;g265e7a4e16b_0_597"/>
          <p:cNvSpPr/>
          <p:nvPr/>
        </p:nvSpPr>
        <p:spPr>
          <a:xfrm>
            <a:off x="8052806"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65e7a4e16b_0_597"/>
          <p:cNvSpPr/>
          <p:nvPr/>
        </p:nvSpPr>
        <p:spPr>
          <a:xfrm>
            <a:off x="8052806"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Aurielle</a:t>
            </a:r>
            <a:endParaRPr b="0" i="0" sz="3600" u="none" cap="none" strike="noStrike">
              <a:solidFill>
                <a:schemeClr val="dk1"/>
              </a:solidFill>
              <a:latin typeface="Calibri"/>
              <a:ea typeface="Calibri"/>
              <a:cs typeface="Calibri"/>
              <a:sym typeface="Calibri"/>
            </a:endParaRPr>
          </a:p>
        </p:txBody>
      </p:sp>
      <p:sp>
        <p:nvSpPr>
          <p:cNvPr id="677" name="Google Shape;677;g265e7a4e16b_0_597"/>
          <p:cNvSpPr/>
          <p:nvPr/>
        </p:nvSpPr>
        <p:spPr>
          <a:xfrm>
            <a:off x="8052806" y="65913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678" name="Google Shape;678;g265e7a4e16b_0_597"/>
          <p:cNvSpPr/>
          <p:nvPr/>
        </p:nvSpPr>
        <p:spPr>
          <a:xfrm>
            <a:off x="18214076" y="57150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65e7a4e16b_0_597"/>
          <p:cNvPicPr preferRelativeResize="0"/>
          <p:nvPr/>
        </p:nvPicPr>
        <p:blipFill rotWithShape="1">
          <a:blip r:embed="rId14">
            <a:alphaModFix/>
          </a:blip>
          <a:srcRect b="0" l="0" r="0" t="0"/>
          <a:stretch/>
        </p:blipFill>
        <p:spPr>
          <a:xfrm>
            <a:off x="18518915" y="5956300"/>
            <a:ext cx="1117740" cy="1117600"/>
          </a:xfrm>
          <a:prstGeom prst="rect">
            <a:avLst/>
          </a:prstGeom>
          <a:noFill/>
          <a:ln>
            <a:noFill/>
          </a:ln>
        </p:spPr>
      </p:pic>
      <p:sp>
        <p:nvSpPr>
          <p:cNvPr id="680" name="Google Shape;680;g265e7a4e16b_0_597"/>
          <p:cNvSpPr/>
          <p:nvPr/>
        </p:nvSpPr>
        <p:spPr>
          <a:xfrm>
            <a:off x="19839880"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65e7a4e16b_0_597"/>
          <p:cNvSpPr/>
          <p:nvPr/>
        </p:nvSpPr>
        <p:spPr>
          <a:xfrm>
            <a:off x="19839880"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Dariana</a:t>
            </a:r>
            <a:endParaRPr b="0" i="0" sz="3600" u="none" cap="none" strike="noStrike">
              <a:solidFill>
                <a:schemeClr val="dk1"/>
              </a:solidFill>
              <a:latin typeface="Calibri"/>
              <a:ea typeface="Calibri"/>
              <a:cs typeface="Calibri"/>
              <a:sym typeface="Calibri"/>
            </a:endParaRPr>
          </a:p>
        </p:txBody>
      </p:sp>
      <p:sp>
        <p:nvSpPr>
          <p:cNvPr id="682" name="Google Shape;682;g265e7a4e16b_0_597"/>
          <p:cNvSpPr/>
          <p:nvPr/>
        </p:nvSpPr>
        <p:spPr>
          <a:xfrm>
            <a:off x="19839880" y="65913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683" name="Google Shape;683;g265e7a4e16b_0_597"/>
          <p:cNvSpPr/>
          <p:nvPr/>
        </p:nvSpPr>
        <p:spPr>
          <a:xfrm>
            <a:off x="12320540" y="5715000"/>
            <a:ext cx="5487000" cy="16002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65e7a4e16b_0_597"/>
          <p:cNvPicPr preferRelativeResize="0"/>
          <p:nvPr/>
        </p:nvPicPr>
        <p:blipFill rotWithShape="1">
          <a:blip r:embed="rId15">
            <a:alphaModFix/>
          </a:blip>
          <a:srcRect b="0" l="0" r="0" t="0"/>
          <a:stretch/>
        </p:blipFill>
        <p:spPr>
          <a:xfrm>
            <a:off x="12625378" y="5956300"/>
            <a:ext cx="1117740" cy="1117600"/>
          </a:xfrm>
          <a:prstGeom prst="rect">
            <a:avLst/>
          </a:prstGeom>
          <a:noFill/>
          <a:ln>
            <a:noFill/>
          </a:ln>
        </p:spPr>
      </p:pic>
      <p:sp>
        <p:nvSpPr>
          <p:cNvPr id="685" name="Google Shape;685;g265e7a4e16b_0_597"/>
          <p:cNvSpPr/>
          <p:nvPr/>
        </p:nvSpPr>
        <p:spPr>
          <a:xfrm>
            <a:off x="13946343" y="5918200"/>
            <a:ext cx="3556500" cy="11937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5e7a4e16b_0_597"/>
          <p:cNvSpPr/>
          <p:nvPr/>
        </p:nvSpPr>
        <p:spPr>
          <a:xfrm>
            <a:off x="13946343"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Theronis</a:t>
            </a:r>
            <a:endParaRPr b="0" i="0" sz="3600" u="none" cap="none" strike="noStrike">
              <a:solidFill>
                <a:schemeClr val="dk1"/>
              </a:solidFill>
              <a:latin typeface="Calibri"/>
              <a:ea typeface="Calibri"/>
              <a:cs typeface="Calibri"/>
              <a:sym typeface="Calibri"/>
            </a:endParaRPr>
          </a:p>
        </p:txBody>
      </p:sp>
      <p:sp>
        <p:nvSpPr>
          <p:cNvPr id="687" name="Google Shape;687;g265e7a4e16b_0_597"/>
          <p:cNvSpPr/>
          <p:nvPr/>
        </p:nvSpPr>
        <p:spPr>
          <a:xfrm>
            <a:off x="13946343" y="659130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 " id="688" name="Google Shape;688;g265e7a4e16b_0_597"/>
          <p:cNvPicPr preferRelativeResize="0"/>
          <p:nvPr/>
        </p:nvPicPr>
        <p:blipFill rotWithShape="1">
          <a:blip r:embed="rId16">
            <a:alphaModFix/>
          </a:blip>
          <a:srcRect b="0" l="0" r="0" t="0"/>
          <a:stretch/>
        </p:blipFill>
        <p:spPr>
          <a:xfrm>
            <a:off x="3099187" y="5295900"/>
            <a:ext cx="17680610" cy="12700"/>
          </a:xfrm>
          <a:prstGeom prst="rect">
            <a:avLst/>
          </a:prstGeom>
          <a:noFill/>
          <a:ln>
            <a:noFill/>
          </a:ln>
        </p:spPr>
      </p:pic>
      <p:pic>
        <p:nvPicPr>
          <p:cNvPr descr=" " id="689" name="Google Shape;689;g265e7a4e16b_0_597"/>
          <p:cNvPicPr preferRelativeResize="0"/>
          <p:nvPr/>
        </p:nvPicPr>
        <p:blipFill rotWithShape="1">
          <a:blip r:embed="rId17">
            <a:alphaModFix/>
          </a:blip>
          <a:srcRect b="0" l="0" r="0" t="0"/>
          <a:stretch/>
        </p:blipFill>
        <p:spPr>
          <a:xfrm>
            <a:off x="12752394" y="4902200"/>
            <a:ext cx="12702" cy="406400"/>
          </a:xfrm>
          <a:prstGeom prst="rect">
            <a:avLst/>
          </a:prstGeom>
          <a:noFill/>
          <a:ln>
            <a:noFill/>
          </a:ln>
        </p:spPr>
      </p:pic>
      <p:pic>
        <p:nvPicPr>
          <p:cNvPr descr=" " id="690" name="Google Shape;690;g265e7a4e16b_0_597"/>
          <p:cNvPicPr preferRelativeResize="0"/>
          <p:nvPr/>
        </p:nvPicPr>
        <p:blipFill rotWithShape="1">
          <a:blip r:embed="rId18">
            <a:alphaModFix/>
          </a:blip>
          <a:srcRect b="0" l="0" r="0" t="0"/>
          <a:stretch/>
        </p:blipFill>
        <p:spPr>
          <a:xfrm>
            <a:off x="3099187" y="5308600"/>
            <a:ext cx="12702" cy="419100"/>
          </a:xfrm>
          <a:prstGeom prst="rect">
            <a:avLst/>
          </a:prstGeom>
          <a:noFill/>
          <a:ln>
            <a:noFill/>
          </a:ln>
        </p:spPr>
      </p:pic>
      <p:pic>
        <p:nvPicPr>
          <p:cNvPr descr=" " id="691" name="Google Shape;691;g265e7a4e16b_0_597"/>
          <p:cNvPicPr preferRelativeResize="0"/>
          <p:nvPr/>
        </p:nvPicPr>
        <p:blipFill rotWithShape="1">
          <a:blip r:embed="rId18">
            <a:alphaModFix/>
          </a:blip>
          <a:srcRect b="0" l="0" r="0" t="0"/>
          <a:stretch/>
        </p:blipFill>
        <p:spPr>
          <a:xfrm>
            <a:off x="9259457" y="5308600"/>
            <a:ext cx="12702" cy="419100"/>
          </a:xfrm>
          <a:prstGeom prst="rect">
            <a:avLst/>
          </a:prstGeom>
          <a:noFill/>
          <a:ln>
            <a:noFill/>
          </a:ln>
        </p:spPr>
      </p:pic>
      <p:pic>
        <p:nvPicPr>
          <p:cNvPr descr=" " id="692" name="Google Shape;692;g265e7a4e16b_0_597"/>
          <p:cNvPicPr preferRelativeResize="0"/>
          <p:nvPr/>
        </p:nvPicPr>
        <p:blipFill rotWithShape="1">
          <a:blip r:embed="rId18">
            <a:alphaModFix/>
          </a:blip>
          <a:srcRect b="0" l="0" r="0" t="0"/>
          <a:stretch/>
        </p:blipFill>
        <p:spPr>
          <a:xfrm>
            <a:off x="15152994" y="5308600"/>
            <a:ext cx="12702" cy="419100"/>
          </a:xfrm>
          <a:prstGeom prst="rect">
            <a:avLst/>
          </a:prstGeom>
          <a:noFill/>
          <a:ln>
            <a:noFill/>
          </a:ln>
        </p:spPr>
      </p:pic>
      <p:pic>
        <p:nvPicPr>
          <p:cNvPr descr=" " id="693" name="Google Shape;693;g265e7a4e16b_0_597"/>
          <p:cNvPicPr preferRelativeResize="0"/>
          <p:nvPr/>
        </p:nvPicPr>
        <p:blipFill rotWithShape="1">
          <a:blip r:embed="rId18">
            <a:alphaModFix/>
          </a:blip>
          <a:srcRect b="0" l="0" r="0" t="0"/>
          <a:stretch/>
        </p:blipFill>
        <p:spPr>
          <a:xfrm>
            <a:off x="20767096" y="5308600"/>
            <a:ext cx="12702" cy="419100"/>
          </a:xfrm>
          <a:prstGeom prst="rect">
            <a:avLst/>
          </a:prstGeom>
          <a:noFill/>
          <a:ln>
            <a:noFill/>
          </a:ln>
        </p:spPr>
      </p:pic>
      <p:pic>
        <p:nvPicPr>
          <p:cNvPr descr=" " id="694" name="Google Shape;694;g265e7a4e16b_0_597"/>
          <p:cNvPicPr preferRelativeResize="0"/>
          <p:nvPr/>
        </p:nvPicPr>
        <p:blipFill rotWithShape="1">
          <a:blip r:embed="rId19">
            <a:alphaModFix/>
          </a:blip>
          <a:srcRect b="0" l="0" r="0" t="0"/>
          <a:stretch/>
        </p:blipFill>
        <p:spPr>
          <a:xfrm>
            <a:off x="9259457" y="7124700"/>
            <a:ext cx="12702" cy="4165600"/>
          </a:xfrm>
          <a:prstGeom prst="rect">
            <a:avLst/>
          </a:prstGeom>
          <a:noFill/>
          <a:ln>
            <a:noFill/>
          </a:ln>
        </p:spPr>
      </p:pic>
      <p:pic>
        <p:nvPicPr>
          <p:cNvPr descr=" " id="695" name="Google Shape;695;g265e7a4e16b_0_597"/>
          <p:cNvPicPr preferRelativeResize="0"/>
          <p:nvPr/>
        </p:nvPicPr>
        <p:blipFill rotWithShape="1">
          <a:blip r:embed="rId20">
            <a:alphaModFix/>
          </a:blip>
          <a:srcRect b="0" l="0" r="0" t="0"/>
          <a:stretch/>
        </p:blipFill>
        <p:spPr>
          <a:xfrm>
            <a:off x="9068933" y="8813800"/>
            <a:ext cx="203225" cy="12700"/>
          </a:xfrm>
          <a:prstGeom prst="rect">
            <a:avLst/>
          </a:prstGeom>
          <a:noFill/>
          <a:ln>
            <a:noFill/>
          </a:ln>
        </p:spPr>
      </p:pic>
      <p:pic>
        <p:nvPicPr>
          <p:cNvPr descr=" " id="696" name="Google Shape;696;g265e7a4e16b_0_597"/>
          <p:cNvPicPr preferRelativeResize="0"/>
          <p:nvPr/>
        </p:nvPicPr>
        <p:blipFill rotWithShape="1">
          <a:blip r:embed="rId20">
            <a:alphaModFix/>
          </a:blip>
          <a:srcRect b="0" l="0" r="0" t="0"/>
          <a:stretch/>
        </p:blipFill>
        <p:spPr>
          <a:xfrm>
            <a:off x="20576572" y="8813800"/>
            <a:ext cx="203225" cy="12700"/>
          </a:xfrm>
          <a:prstGeom prst="rect">
            <a:avLst/>
          </a:prstGeom>
          <a:noFill/>
          <a:ln>
            <a:noFill/>
          </a:ln>
        </p:spPr>
      </p:pic>
      <p:pic>
        <p:nvPicPr>
          <p:cNvPr descr=" " id="697" name="Google Shape;697;g265e7a4e16b_0_597"/>
          <p:cNvPicPr preferRelativeResize="0"/>
          <p:nvPr/>
        </p:nvPicPr>
        <p:blipFill rotWithShape="1">
          <a:blip r:embed="rId20">
            <a:alphaModFix/>
          </a:blip>
          <a:srcRect b="0" l="0" r="0" t="0"/>
          <a:stretch/>
        </p:blipFill>
        <p:spPr>
          <a:xfrm>
            <a:off x="9068933" y="11277600"/>
            <a:ext cx="203225" cy="12700"/>
          </a:xfrm>
          <a:prstGeom prst="rect">
            <a:avLst/>
          </a:prstGeom>
          <a:noFill/>
          <a:ln>
            <a:noFill/>
          </a:ln>
        </p:spPr>
      </p:pic>
      <p:pic>
        <p:nvPicPr>
          <p:cNvPr descr=" " id="698" name="Google Shape;698;g265e7a4e16b_0_597"/>
          <p:cNvPicPr preferRelativeResize="0"/>
          <p:nvPr/>
        </p:nvPicPr>
        <p:blipFill rotWithShape="1">
          <a:blip r:embed="rId20">
            <a:alphaModFix/>
          </a:blip>
          <a:srcRect b="0" l="0" r="0" t="0"/>
          <a:stretch/>
        </p:blipFill>
        <p:spPr>
          <a:xfrm>
            <a:off x="20576572" y="11277600"/>
            <a:ext cx="203225" cy="12700"/>
          </a:xfrm>
          <a:prstGeom prst="rect">
            <a:avLst/>
          </a:prstGeom>
          <a:noFill/>
          <a:ln>
            <a:noFill/>
          </a:ln>
        </p:spPr>
      </p:pic>
      <p:pic>
        <p:nvPicPr>
          <p:cNvPr descr=" " id="699" name="Google Shape;699;g265e7a4e16b_0_597"/>
          <p:cNvPicPr preferRelativeResize="0"/>
          <p:nvPr/>
        </p:nvPicPr>
        <p:blipFill rotWithShape="1">
          <a:blip r:embed="rId21">
            <a:alphaModFix/>
          </a:blip>
          <a:srcRect b="0" l="0" r="0" t="0"/>
          <a:stretch/>
        </p:blipFill>
        <p:spPr>
          <a:xfrm>
            <a:off x="20767096"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704" name="Shape 704"/>
        <p:cNvGrpSpPr/>
        <p:nvPr/>
      </p:nvGrpSpPr>
      <p:grpSpPr>
        <a:xfrm>
          <a:off x="0" y="0"/>
          <a:ext cx="0" cy="0"/>
          <a:chOff x="0" y="0"/>
          <a:chExt cx="0" cy="0"/>
        </a:xfrm>
      </p:grpSpPr>
      <p:pic>
        <p:nvPicPr>
          <p:cNvPr descr=" " id="705" name="Google Shape;705;g265e7a4e16b_0_66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06" name="Google Shape;706;g265e7a4e16b_0_666"/>
          <p:cNvPicPr preferRelativeResize="0"/>
          <p:nvPr/>
        </p:nvPicPr>
        <p:blipFill rotWithShape="1">
          <a:blip r:embed="rId4">
            <a:alphaModFix/>
          </a:blip>
          <a:srcRect b="0" l="0" r="0" t="0"/>
          <a:stretch/>
        </p:blipFill>
        <p:spPr>
          <a:xfrm>
            <a:off x="1917940" y="6413500"/>
            <a:ext cx="851006" cy="4991100"/>
          </a:xfrm>
          <a:prstGeom prst="rect">
            <a:avLst/>
          </a:prstGeom>
          <a:noFill/>
          <a:ln>
            <a:noFill/>
          </a:ln>
        </p:spPr>
      </p:pic>
      <p:pic>
        <p:nvPicPr>
          <p:cNvPr descr=" " id="707" name="Google Shape;707;g265e7a4e16b_0_666"/>
          <p:cNvPicPr preferRelativeResize="0"/>
          <p:nvPr/>
        </p:nvPicPr>
        <p:blipFill rotWithShape="1">
          <a:blip r:embed="rId5">
            <a:alphaModFix/>
          </a:blip>
          <a:srcRect b="0" l="0" r="0" t="0"/>
          <a:stretch/>
        </p:blipFill>
        <p:spPr>
          <a:xfrm>
            <a:off x="20076930" y="0"/>
            <a:ext cx="4310118" cy="1308100"/>
          </a:xfrm>
          <a:prstGeom prst="rect">
            <a:avLst/>
          </a:prstGeom>
          <a:noFill/>
          <a:ln>
            <a:noFill/>
          </a:ln>
        </p:spPr>
      </p:pic>
      <p:pic>
        <p:nvPicPr>
          <p:cNvPr descr=" " id="708" name="Google Shape;708;g265e7a4e16b_0_666"/>
          <p:cNvPicPr preferRelativeResize="0"/>
          <p:nvPr/>
        </p:nvPicPr>
        <p:blipFill rotWithShape="1">
          <a:blip r:embed="rId6">
            <a:alphaModFix/>
          </a:blip>
          <a:srcRect b="0" l="0" r="0" t="0"/>
          <a:stretch/>
        </p:blipFill>
        <p:spPr>
          <a:xfrm>
            <a:off x="23078784" y="12204700"/>
            <a:ext cx="1308264" cy="1511300"/>
          </a:xfrm>
          <a:prstGeom prst="rect">
            <a:avLst/>
          </a:prstGeom>
          <a:noFill/>
          <a:ln>
            <a:noFill/>
          </a:ln>
        </p:spPr>
      </p:pic>
      <p:sp>
        <p:nvSpPr>
          <p:cNvPr id="709" name="Google Shape;709;g265e7a4e16b_0_6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65e7a4e16b_0_66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11" name="Google Shape;711;g265e7a4e16b_0_666"/>
          <p:cNvSpPr/>
          <p:nvPr/>
        </p:nvSpPr>
        <p:spPr>
          <a:xfrm>
            <a:off x="10872559" y="2609850"/>
            <a:ext cx="12726900" cy="8496300"/>
          </a:xfrm>
          <a:prstGeom prst="roundRect">
            <a:avLst>
              <a:gd fmla="val 1496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65e7a4e16b_0_666"/>
          <p:cNvSpPr/>
          <p:nvPr/>
        </p:nvSpPr>
        <p:spPr>
          <a:xfrm>
            <a:off x="11685461" y="3422650"/>
            <a:ext cx="11101200" cy="3149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65e7a4e16b_0_666"/>
          <p:cNvSpPr/>
          <p:nvPr/>
        </p:nvSpPr>
        <p:spPr>
          <a:xfrm>
            <a:off x="12447556" y="3727450"/>
            <a:ext cx="99156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choosing EaTemp</a:t>
            </a:r>
            <a:endParaRPr b="0" i="0" sz="8000" u="none" cap="none" strike="noStrike">
              <a:solidFill>
                <a:schemeClr val="dk1"/>
              </a:solidFill>
              <a:latin typeface="Calibri"/>
              <a:ea typeface="Calibri"/>
              <a:cs typeface="Calibri"/>
              <a:sym typeface="Calibri"/>
            </a:endParaRPr>
          </a:p>
        </p:txBody>
      </p:sp>
      <p:sp>
        <p:nvSpPr>
          <p:cNvPr id="714" name="Google Shape;714;g265e7a4e16b_0_666"/>
          <p:cNvSpPr/>
          <p:nvPr/>
        </p:nvSpPr>
        <p:spPr>
          <a:xfrm>
            <a:off x="11685461" y="7181850"/>
            <a:ext cx="11236800" cy="324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5" name="Google Shape;715;g265e7a4e16b_0_66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6" name="Google Shape;716;g265e7a4e16b_0_666"/>
          <p:cNvPicPr preferRelativeResize="0"/>
          <p:nvPr/>
        </p:nvPicPr>
        <p:blipFill rotWithShape="1">
          <a:blip r:embed="rId9">
            <a:alphaModFix/>
          </a:blip>
          <a:srcRect b="0" l="0" r="0" t="0"/>
          <a:stretch/>
        </p:blipFill>
        <p:spPr>
          <a:xfrm>
            <a:off x="533467" y="1485900"/>
            <a:ext cx="10796349" cy="993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42" name="Shape 42"/>
        <p:cNvGrpSpPr/>
        <p:nvPr/>
      </p:nvGrpSpPr>
      <p:grpSpPr>
        <a:xfrm>
          <a:off x="0" y="0"/>
          <a:ext cx="0" cy="0"/>
          <a:chOff x="0" y="0"/>
          <a:chExt cx="0" cy="0"/>
        </a:xfrm>
      </p:grpSpPr>
      <p:pic>
        <p:nvPicPr>
          <p:cNvPr descr=" " id="43" name="Google Shape;43;g265e7a4e16b_0_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 name="Google Shape;44;g265e7a4e16b_0_25"/>
          <p:cNvPicPr preferRelativeResize="0"/>
          <p:nvPr/>
        </p:nvPicPr>
        <p:blipFill rotWithShape="1">
          <a:blip r:embed="rId4">
            <a:alphaModFix/>
          </a:blip>
          <a:srcRect b="0" l="0" r="0" t="0"/>
          <a:stretch/>
        </p:blipFill>
        <p:spPr>
          <a:xfrm>
            <a:off x="20890415" y="1048209"/>
            <a:ext cx="3437705" cy="570582"/>
          </a:xfrm>
          <a:prstGeom prst="rect">
            <a:avLst/>
          </a:prstGeom>
          <a:noFill/>
          <a:ln>
            <a:noFill/>
          </a:ln>
        </p:spPr>
      </p:pic>
      <p:pic>
        <p:nvPicPr>
          <p:cNvPr descr=" " id="45" name="Google Shape;45;g265e7a4e16b_0_25"/>
          <p:cNvPicPr preferRelativeResize="0"/>
          <p:nvPr/>
        </p:nvPicPr>
        <p:blipFill rotWithShape="1">
          <a:blip r:embed="rId5">
            <a:alphaModFix/>
          </a:blip>
          <a:srcRect b="0" l="0" r="0" t="0"/>
          <a:stretch/>
        </p:blipFill>
        <p:spPr>
          <a:xfrm>
            <a:off x="292485" y="10985850"/>
            <a:ext cx="2517524" cy="2169982"/>
          </a:xfrm>
          <a:prstGeom prst="rect">
            <a:avLst/>
          </a:prstGeom>
          <a:noFill/>
          <a:ln>
            <a:noFill/>
          </a:ln>
        </p:spPr>
      </p:pic>
      <p:sp>
        <p:nvSpPr>
          <p:cNvPr id="46" name="Google Shape;46;g265e7a4e16b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65e7a4e16b_0_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 name="Google Shape;48;g265e7a4e16b_0_25"/>
          <p:cNvSpPr/>
          <p:nvPr/>
        </p:nvSpPr>
        <p:spPr>
          <a:xfrm>
            <a:off x="1549594" y="622300"/>
            <a:ext cx="16842300" cy="2641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5e7a4e16b_0_25"/>
          <p:cNvSpPr/>
          <p:nvPr/>
        </p:nvSpPr>
        <p:spPr>
          <a:xfrm>
            <a:off x="2311689" y="927100"/>
            <a:ext cx="1586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lack Ops One"/>
              <a:buNone/>
            </a:pPr>
            <a:r>
              <a:rPr b="0" i="0" lang="en-US" sz="12800" u="none" cap="none" strike="noStrike">
                <a:solidFill>
                  <a:srgbClr val="FFFFFF"/>
                </a:solidFill>
                <a:latin typeface="Black Ops One"/>
                <a:ea typeface="Black Ops One"/>
                <a:cs typeface="Black Ops One"/>
                <a:sym typeface="Black Ops One"/>
              </a:rPr>
              <a:t>Table of Contents</a:t>
            </a:r>
            <a:endParaRPr b="0" i="0" sz="12800" u="none" cap="none" strike="noStrike">
              <a:solidFill>
                <a:schemeClr val="dk1"/>
              </a:solidFill>
              <a:latin typeface="Calibri"/>
              <a:ea typeface="Calibri"/>
              <a:cs typeface="Calibri"/>
              <a:sym typeface="Calibri"/>
            </a:endParaRPr>
          </a:p>
        </p:txBody>
      </p:sp>
      <p:sp>
        <p:nvSpPr>
          <p:cNvPr id="50" name="Google Shape;50;g265e7a4e16b_0_25"/>
          <p:cNvSpPr/>
          <p:nvPr/>
        </p:nvSpPr>
        <p:spPr>
          <a:xfrm>
            <a:off x="1549594"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e7a4e16b_0_25"/>
          <p:cNvSpPr/>
          <p:nvPr/>
        </p:nvSpPr>
        <p:spPr>
          <a:xfrm>
            <a:off x="1549594"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e7a4e16b_0_25"/>
          <p:cNvSpPr/>
          <p:nvPr/>
        </p:nvSpPr>
        <p:spPr>
          <a:xfrm>
            <a:off x="1860783" y="4851400"/>
            <a:ext cx="1003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01</a:t>
            </a:r>
            <a:endParaRPr b="0" i="0" sz="4800" u="none" cap="none" strike="noStrike">
              <a:solidFill>
                <a:schemeClr val="dk1"/>
              </a:solidFill>
              <a:latin typeface="Calibri"/>
              <a:ea typeface="Calibri"/>
              <a:cs typeface="Calibri"/>
              <a:sym typeface="Calibri"/>
            </a:endParaRPr>
          </a:p>
        </p:txBody>
      </p:sp>
      <p:sp>
        <p:nvSpPr>
          <p:cNvPr id="53" name="Google Shape;53;g265e7a4e16b_0_25"/>
          <p:cNvSpPr/>
          <p:nvPr/>
        </p:nvSpPr>
        <p:spPr>
          <a:xfrm>
            <a:off x="3378622" y="46418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5e7a4e16b_0_25"/>
          <p:cNvSpPr/>
          <p:nvPr/>
        </p:nvSpPr>
        <p:spPr>
          <a:xfrm>
            <a:off x="3378622" y="46418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Introduction</a:t>
            </a:r>
            <a:endParaRPr b="0" i="0" sz="4800" u="none" cap="none" strike="noStrike">
              <a:solidFill>
                <a:schemeClr val="dk1"/>
              </a:solidFill>
              <a:latin typeface="Calibri"/>
              <a:ea typeface="Calibri"/>
              <a:cs typeface="Calibri"/>
              <a:sym typeface="Calibri"/>
            </a:endParaRPr>
          </a:p>
        </p:txBody>
      </p:sp>
      <p:sp>
        <p:nvSpPr>
          <p:cNvPr id="55" name="Google Shape;55;g265e7a4e16b_0_25"/>
          <p:cNvSpPr/>
          <p:nvPr/>
        </p:nvSpPr>
        <p:spPr>
          <a:xfrm>
            <a:off x="3378622" y="55054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65e7a4e16b_0_25"/>
          <p:cNvSpPr/>
          <p:nvPr/>
        </p:nvSpPr>
        <p:spPr>
          <a:xfrm>
            <a:off x="9018127"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e7a4e16b_0_25"/>
          <p:cNvSpPr/>
          <p:nvPr/>
        </p:nvSpPr>
        <p:spPr>
          <a:xfrm>
            <a:off x="9018127" y="4521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e7a4e16b_0_25"/>
          <p:cNvSpPr/>
          <p:nvPr/>
        </p:nvSpPr>
        <p:spPr>
          <a:xfrm>
            <a:off x="9284860" y="4851400"/>
            <a:ext cx="1092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02</a:t>
            </a:r>
            <a:endParaRPr b="0" i="0" sz="4800" u="none" cap="none" strike="noStrike">
              <a:solidFill>
                <a:schemeClr val="dk1"/>
              </a:solidFill>
              <a:latin typeface="Calibri"/>
              <a:ea typeface="Calibri"/>
              <a:cs typeface="Calibri"/>
              <a:sym typeface="Calibri"/>
            </a:endParaRPr>
          </a:p>
        </p:txBody>
      </p:sp>
      <p:sp>
        <p:nvSpPr>
          <p:cNvPr id="59" name="Google Shape;59;g265e7a4e16b_0_25"/>
          <p:cNvSpPr/>
          <p:nvPr/>
        </p:nvSpPr>
        <p:spPr>
          <a:xfrm>
            <a:off x="10847156" y="46418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5e7a4e16b_0_25"/>
          <p:cNvSpPr/>
          <p:nvPr/>
        </p:nvSpPr>
        <p:spPr>
          <a:xfrm>
            <a:off x="10847156" y="46418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Encounters</a:t>
            </a:r>
            <a:endParaRPr b="0" i="0" sz="4800" u="none" cap="none" strike="noStrike">
              <a:solidFill>
                <a:schemeClr val="dk1"/>
              </a:solidFill>
              <a:latin typeface="Calibri"/>
              <a:ea typeface="Calibri"/>
              <a:cs typeface="Calibri"/>
              <a:sym typeface="Calibri"/>
            </a:endParaRPr>
          </a:p>
        </p:txBody>
      </p:sp>
      <p:sp>
        <p:nvSpPr>
          <p:cNvPr id="61" name="Google Shape;61;g265e7a4e16b_0_25"/>
          <p:cNvSpPr/>
          <p:nvPr/>
        </p:nvSpPr>
        <p:spPr>
          <a:xfrm>
            <a:off x="10847156" y="55054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65e7a4e16b_0_25"/>
          <p:cNvSpPr/>
          <p:nvPr/>
        </p:nvSpPr>
        <p:spPr>
          <a:xfrm>
            <a:off x="1549594"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e7a4e16b_0_25"/>
          <p:cNvSpPr/>
          <p:nvPr/>
        </p:nvSpPr>
        <p:spPr>
          <a:xfrm>
            <a:off x="1549594" y="75057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e7a4e16b_0_25"/>
          <p:cNvSpPr/>
          <p:nvPr/>
        </p:nvSpPr>
        <p:spPr>
          <a:xfrm>
            <a:off x="1809976" y="78359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03</a:t>
            </a:r>
            <a:endParaRPr b="0" i="0" sz="4800" u="none" cap="none" strike="noStrike">
              <a:solidFill>
                <a:schemeClr val="dk1"/>
              </a:solidFill>
              <a:latin typeface="Calibri"/>
              <a:ea typeface="Calibri"/>
              <a:cs typeface="Calibri"/>
              <a:sym typeface="Calibri"/>
            </a:endParaRPr>
          </a:p>
        </p:txBody>
      </p:sp>
      <p:sp>
        <p:nvSpPr>
          <p:cNvPr id="65" name="Google Shape;65;g265e7a4e16b_0_25"/>
          <p:cNvSpPr/>
          <p:nvPr/>
        </p:nvSpPr>
        <p:spPr>
          <a:xfrm>
            <a:off x="3378622" y="76263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5e7a4e16b_0_25"/>
          <p:cNvSpPr/>
          <p:nvPr/>
        </p:nvSpPr>
        <p:spPr>
          <a:xfrm>
            <a:off x="3378622" y="76263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Wonders</a:t>
            </a:r>
            <a:endParaRPr b="0" i="0" sz="4800" u="none" cap="none" strike="noStrike">
              <a:solidFill>
                <a:schemeClr val="dk1"/>
              </a:solidFill>
              <a:latin typeface="Calibri"/>
              <a:ea typeface="Calibri"/>
              <a:cs typeface="Calibri"/>
              <a:sym typeface="Calibri"/>
            </a:endParaRPr>
          </a:p>
        </p:txBody>
      </p:sp>
      <p:sp>
        <p:nvSpPr>
          <p:cNvPr id="67" name="Google Shape;67;g265e7a4e16b_0_25"/>
          <p:cNvSpPr/>
          <p:nvPr/>
        </p:nvSpPr>
        <p:spPr>
          <a:xfrm>
            <a:off x="3378622" y="84899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8" name="Google Shape;68;g265e7a4e16b_0_25"/>
          <p:cNvSpPr/>
          <p:nvPr/>
        </p:nvSpPr>
        <p:spPr>
          <a:xfrm>
            <a:off x="9018127"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e7a4e16b_0_25"/>
          <p:cNvSpPr/>
          <p:nvPr/>
        </p:nvSpPr>
        <p:spPr>
          <a:xfrm>
            <a:off x="9018127"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e7a4e16b_0_25"/>
          <p:cNvSpPr/>
          <p:nvPr/>
        </p:nvSpPr>
        <p:spPr>
          <a:xfrm>
            <a:off x="9297562" y="7835900"/>
            <a:ext cx="106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04</a:t>
            </a:r>
            <a:endParaRPr b="0" i="0" sz="4800" u="none" cap="none" strike="noStrike">
              <a:solidFill>
                <a:schemeClr val="dk1"/>
              </a:solidFill>
              <a:latin typeface="Calibri"/>
              <a:ea typeface="Calibri"/>
              <a:cs typeface="Calibri"/>
              <a:sym typeface="Calibri"/>
            </a:endParaRPr>
          </a:p>
        </p:txBody>
      </p:sp>
      <p:sp>
        <p:nvSpPr>
          <p:cNvPr id="71" name="Google Shape;71;g265e7a4e16b_0_25"/>
          <p:cNvSpPr/>
          <p:nvPr/>
        </p:nvSpPr>
        <p:spPr>
          <a:xfrm>
            <a:off x="10847156" y="76263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e7a4e16b_0_25"/>
          <p:cNvSpPr/>
          <p:nvPr/>
        </p:nvSpPr>
        <p:spPr>
          <a:xfrm>
            <a:off x="10847156" y="76263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Magic</a:t>
            </a:r>
            <a:endParaRPr b="0" i="0" sz="4800" u="none" cap="none" strike="noStrike">
              <a:solidFill>
                <a:schemeClr val="dk1"/>
              </a:solidFill>
              <a:latin typeface="Calibri"/>
              <a:ea typeface="Calibri"/>
              <a:cs typeface="Calibri"/>
              <a:sym typeface="Calibri"/>
            </a:endParaRPr>
          </a:p>
        </p:txBody>
      </p:sp>
      <p:sp>
        <p:nvSpPr>
          <p:cNvPr id="73" name="Google Shape;73;g265e7a4e16b_0_25"/>
          <p:cNvSpPr/>
          <p:nvPr/>
        </p:nvSpPr>
        <p:spPr>
          <a:xfrm>
            <a:off x="10847156" y="84899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4" name="Google Shape;74;g265e7a4e16b_0_25"/>
          <p:cNvSpPr/>
          <p:nvPr/>
        </p:nvSpPr>
        <p:spPr>
          <a:xfrm>
            <a:off x="1549594"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e7a4e16b_0_25"/>
          <p:cNvSpPr/>
          <p:nvPr/>
        </p:nvSpPr>
        <p:spPr>
          <a:xfrm>
            <a:off x="1549594"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e7a4e16b_0_25"/>
          <p:cNvSpPr/>
          <p:nvPr/>
        </p:nvSpPr>
        <p:spPr>
          <a:xfrm>
            <a:off x="1809976" y="108204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05</a:t>
            </a:r>
            <a:endParaRPr b="0" i="0" sz="4800" u="none" cap="none" strike="noStrike">
              <a:solidFill>
                <a:schemeClr val="dk1"/>
              </a:solidFill>
              <a:latin typeface="Calibri"/>
              <a:ea typeface="Calibri"/>
              <a:cs typeface="Calibri"/>
              <a:sym typeface="Calibri"/>
            </a:endParaRPr>
          </a:p>
        </p:txBody>
      </p:sp>
      <p:sp>
        <p:nvSpPr>
          <p:cNvPr id="77" name="Google Shape;77;g265e7a4e16b_0_25"/>
          <p:cNvSpPr/>
          <p:nvPr/>
        </p:nvSpPr>
        <p:spPr>
          <a:xfrm>
            <a:off x="3378622" y="106108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5e7a4e16b_0_25"/>
          <p:cNvSpPr/>
          <p:nvPr/>
        </p:nvSpPr>
        <p:spPr>
          <a:xfrm>
            <a:off x="3378622" y="106108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Adventure</a:t>
            </a:r>
            <a:endParaRPr b="0" i="0" sz="4800" u="none" cap="none" strike="noStrike">
              <a:solidFill>
                <a:schemeClr val="dk1"/>
              </a:solidFill>
              <a:latin typeface="Calibri"/>
              <a:ea typeface="Calibri"/>
              <a:cs typeface="Calibri"/>
              <a:sym typeface="Calibri"/>
            </a:endParaRPr>
          </a:p>
        </p:txBody>
      </p:sp>
      <p:sp>
        <p:nvSpPr>
          <p:cNvPr id="79" name="Google Shape;79;g265e7a4e16b_0_25"/>
          <p:cNvSpPr/>
          <p:nvPr/>
        </p:nvSpPr>
        <p:spPr>
          <a:xfrm>
            <a:off x="3378622" y="114744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0" name="Google Shape;80;g265e7a4e16b_0_25"/>
          <p:cNvSpPr/>
          <p:nvPr/>
        </p:nvSpPr>
        <p:spPr>
          <a:xfrm>
            <a:off x="9018127"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e7a4e16b_0_25"/>
          <p:cNvSpPr/>
          <p:nvPr/>
        </p:nvSpPr>
        <p:spPr>
          <a:xfrm>
            <a:off x="9018127" y="10490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e7a4e16b_0_25"/>
          <p:cNvSpPr/>
          <p:nvPr/>
        </p:nvSpPr>
        <p:spPr>
          <a:xfrm>
            <a:off x="9278510" y="10820400"/>
            <a:ext cx="1104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06</a:t>
            </a:r>
            <a:endParaRPr b="0" i="0" sz="4800" u="none" cap="none" strike="noStrike">
              <a:solidFill>
                <a:schemeClr val="dk1"/>
              </a:solidFill>
              <a:latin typeface="Calibri"/>
              <a:ea typeface="Calibri"/>
              <a:cs typeface="Calibri"/>
              <a:sym typeface="Calibri"/>
            </a:endParaRPr>
          </a:p>
        </p:txBody>
      </p:sp>
      <p:sp>
        <p:nvSpPr>
          <p:cNvPr id="83" name="Google Shape;83;g265e7a4e16b_0_25"/>
          <p:cNvSpPr/>
          <p:nvPr/>
        </p:nvSpPr>
        <p:spPr>
          <a:xfrm>
            <a:off x="10847156" y="106108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65e7a4e16b_0_25"/>
          <p:cNvSpPr/>
          <p:nvPr/>
        </p:nvSpPr>
        <p:spPr>
          <a:xfrm>
            <a:off x="10847156" y="1061085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Conclusion</a:t>
            </a:r>
            <a:endParaRPr b="0" i="0" sz="4800" u="none" cap="none" strike="noStrike">
              <a:solidFill>
                <a:schemeClr val="dk1"/>
              </a:solidFill>
              <a:latin typeface="Calibri"/>
              <a:ea typeface="Calibri"/>
              <a:cs typeface="Calibri"/>
              <a:sym typeface="Calibri"/>
            </a:endParaRPr>
          </a:p>
        </p:txBody>
      </p:sp>
      <p:sp>
        <p:nvSpPr>
          <p:cNvPr id="85" name="Google Shape;85;g265e7a4e16b_0_25"/>
          <p:cNvSpPr/>
          <p:nvPr/>
        </p:nvSpPr>
        <p:spPr>
          <a:xfrm>
            <a:off x="10847156" y="114744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65e7a4e16b_0_25"/>
          <p:cNvPicPr preferRelativeResize="0"/>
          <p:nvPr/>
        </p:nvPicPr>
        <p:blipFill rotWithShape="1">
          <a:blip r:embed="rId7">
            <a:alphaModFix/>
          </a:blip>
          <a:srcRect b="0" l="0" r="0" t="0"/>
          <a:stretch/>
        </p:blipFill>
        <p:spPr>
          <a:xfrm>
            <a:off x="16029403" y="4419600"/>
            <a:ext cx="7341518" cy="779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91" name="Shape 91"/>
        <p:cNvGrpSpPr/>
        <p:nvPr/>
      </p:nvGrpSpPr>
      <p:grpSpPr>
        <a:xfrm>
          <a:off x="0" y="0"/>
          <a:ext cx="0" cy="0"/>
          <a:chOff x="0" y="0"/>
          <a:chExt cx="0" cy="0"/>
        </a:xfrm>
      </p:grpSpPr>
      <p:pic>
        <p:nvPicPr>
          <p:cNvPr descr=" " id="92" name="Google Shape;92;g265e7a4e16b_0_7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3" name="Google Shape;93;g265e7a4e16b_0_73"/>
          <p:cNvPicPr preferRelativeResize="0"/>
          <p:nvPr/>
        </p:nvPicPr>
        <p:blipFill rotWithShape="1">
          <a:blip r:embed="rId4">
            <a:alphaModFix/>
          </a:blip>
          <a:srcRect b="0" l="0" r="0" t="0"/>
          <a:stretch/>
        </p:blipFill>
        <p:spPr>
          <a:xfrm>
            <a:off x="20817902" y="0"/>
            <a:ext cx="3569146" cy="3638572"/>
          </a:xfrm>
          <a:prstGeom prst="rect">
            <a:avLst/>
          </a:prstGeom>
          <a:noFill/>
          <a:ln>
            <a:noFill/>
          </a:ln>
        </p:spPr>
      </p:pic>
      <p:pic>
        <p:nvPicPr>
          <p:cNvPr descr=" " id="94" name="Google Shape;94;g265e7a4e16b_0_73"/>
          <p:cNvPicPr preferRelativeResize="0"/>
          <p:nvPr/>
        </p:nvPicPr>
        <p:blipFill rotWithShape="1">
          <a:blip r:embed="rId5">
            <a:alphaModFix/>
          </a:blip>
          <a:srcRect b="0" l="0" r="0" t="0"/>
          <a:stretch/>
        </p:blipFill>
        <p:spPr>
          <a:xfrm>
            <a:off x="406548" y="12293699"/>
            <a:ext cx="5484994" cy="453957"/>
          </a:xfrm>
          <a:prstGeom prst="rect">
            <a:avLst/>
          </a:prstGeom>
          <a:noFill/>
          <a:ln>
            <a:noFill/>
          </a:ln>
        </p:spPr>
      </p:pic>
      <p:sp>
        <p:nvSpPr>
          <p:cNvPr id="95" name="Google Shape;95;g265e7a4e16b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5e7a4e16b_0_7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7" name="Google Shape;97;g265e7a4e16b_0_73"/>
          <p:cNvSpPr/>
          <p:nvPr/>
        </p:nvSpPr>
        <p:spPr>
          <a:xfrm>
            <a:off x="2959470" y="1873250"/>
            <a:ext cx="188238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65e7a4e16b_0_73"/>
          <p:cNvSpPr/>
          <p:nvPr/>
        </p:nvSpPr>
        <p:spPr>
          <a:xfrm>
            <a:off x="3721565" y="2178050"/>
            <a:ext cx="17638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The Realm of the Extraordinary</a:t>
            </a:r>
            <a:endParaRPr b="0" i="0" sz="8000" u="none" cap="none" strike="noStrike">
              <a:solidFill>
                <a:schemeClr val="dk1"/>
              </a:solidFill>
              <a:latin typeface="Calibri"/>
              <a:ea typeface="Calibri"/>
              <a:cs typeface="Calibri"/>
              <a:sym typeface="Calibri"/>
            </a:endParaRPr>
          </a:p>
        </p:txBody>
      </p:sp>
      <p:sp>
        <p:nvSpPr>
          <p:cNvPr id="99" name="Google Shape;99;g265e7a4e16b_0_73"/>
          <p:cNvSpPr/>
          <p:nvPr/>
        </p:nvSpPr>
        <p:spPr>
          <a:xfrm>
            <a:off x="2959470" y="5118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0" name="Google Shape;100;g265e7a4e16b_0_73"/>
          <p:cNvSpPr/>
          <p:nvPr/>
        </p:nvSpPr>
        <p:spPr>
          <a:xfrm>
            <a:off x="12701588" y="5118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05" name="Shape 105"/>
        <p:cNvGrpSpPr/>
        <p:nvPr/>
      </p:nvGrpSpPr>
      <p:grpSpPr>
        <a:xfrm>
          <a:off x="0" y="0"/>
          <a:ext cx="0" cy="0"/>
          <a:chOff x="0" y="0"/>
          <a:chExt cx="0" cy="0"/>
        </a:xfrm>
      </p:grpSpPr>
      <p:pic>
        <p:nvPicPr>
          <p:cNvPr descr=" " id="106" name="Google Shape;106;g265e7a4e16b_0_8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7" name="Google Shape;107;g265e7a4e16b_0_86"/>
          <p:cNvPicPr preferRelativeResize="0"/>
          <p:nvPr/>
        </p:nvPicPr>
        <p:blipFill rotWithShape="1">
          <a:blip r:embed="rId4">
            <a:alphaModFix/>
          </a:blip>
          <a:srcRect b="0" l="0" r="0" t="0"/>
          <a:stretch/>
        </p:blipFill>
        <p:spPr>
          <a:xfrm>
            <a:off x="0" y="0"/>
            <a:ext cx="2776692" cy="1156971"/>
          </a:xfrm>
          <a:prstGeom prst="rect">
            <a:avLst/>
          </a:prstGeom>
          <a:noFill/>
          <a:ln>
            <a:noFill/>
          </a:ln>
        </p:spPr>
      </p:pic>
      <p:pic>
        <p:nvPicPr>
          <p:cNvPr descr=" " id="108" name="Google Shape;108;g265e7a4e16b_0_86"/>
          <p:cNvPicPr preferRelativeResize="0"/>
          <p:nvPr/>
        </p:nvPicPr>
        <p:blipFill rotWithShape="1">
          <a:blip r:embed="rId5">
            <a:alphaModFix/>
          </a:blip>
          <a:srcRect b="0" l="0" r="0" t="0"/>
          <a:stretch/>
        </p:blipFill>
        <p:spPr>
          <a:xfrm>
            <a:off x="6274584" y="0"/>
            <a:ext cx="18112464" cy="13716000"/>
          </a:xfrm>
          <a:prstGeom prst="rect">
            <a:avLst/>
          </a:prstGeom>
          <a:noFill/>
          <a:ln>
            <a:noFill/>
          </a:ln>
        </p:spPr>
      </p:pic>
      <p:sp>
        <p:nvSpPr>
          <p:cNvPr id="109" name="Google Shape;109;g265e7a4e16b_0_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e7a4e16b_0_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11" name="Google Shape;111;g265e7a4e16b_0_86"/>
          <p:cNvSpPr/>
          <p:nvPr/>
        </p:nvSpPr>
        <p:spPr>
          <a:xfrm>
            <a:off x="1778222" y="1435100"/>
            <a:ext cx="7875000" cy="54864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65e7a4e16b_0_86"/>
          <p:cNvPicPr preferRelativeResize="0"/>
          <p:nvPr/>
        </p:nvPicPr>
        <p:blipFill rotWithShape="1">
          <a:blip r:embed="rId7">
            <a:alphaModFix/>
          </a:blip>
          <a:srcRect b="0" l="0" r="0" t="0"/>
          <a:stretch/>
        </p:blipFill>
        <p:spPr>
          <a:xfrm>
            <a:off x="4902983" y="1739900"/>
            <a:ext cx="1625465" cy="1625600"/>
          </a:xfrm>
          <a:prstGeom prst="rect">
            <a:avLst/>
          </a:prstGeom>
          <a:noFill/>
          <a:ln>
            <a:noFill/>
          </a:ln>
        </p:spPr>
      </p:pic>
      <p:sp>
        <p:nvSpPr>
          <p:cNvPr id="113" name="Google Shape;113;g265e7a4e16b_0_86"/>
          <p:cNvSpPr/>
          <p:nvPr/>
        </p:nvSpPr>
        <p:spPr>
          <a:xfrm>
            <a:off x="2184673" y="3670300"/>
            <a:ext cx="70620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e7a4e16b_0_86"/>
          <p:cNvSpPr/>
          <p:nvPr/>
        </p:nvSpPr>
        <p:spPr>
          <a:xfrm>
            <a:off x="2083060" y="36703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65e7a4e16b_0_86"/>
          <p:cNvSpPr/>
          <p:nvPr/>
        </p:nvSpPr>
        <p:spPr>
          <a:xfrm>
            <a:off x="2116931" y="4533900"/>
            <a:ext cx="71976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65e7a4e16b_0_86"/>
          <p:cNvSpPr/>
          <p:nvPr/>
        </p:nvSpPr>
        <p:spPr>
          <a:xfrm>
            <a:off x="1778222" y="7797800"/>
            <a:ext cx="7875000" cy="4965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5e7a4e16b_0_86"/>
          <p:cNvPicPr preferRelativeResize="0"/>
          <p:nvPr/>
        </p:nvPicPr>
        <p:blipFill rotWithShape="1">
          <a:blip r:embed="rId8">
            <a:alphaModFix/>
          </a:blip>
          <a:srcRect b="0" l="0" r="0" t="0"/>
          <a:stretch/>
        </p:blipFill>
        <p:spPr>
          <a:xfrm>
            <a:off x="4903151" y="8102600"/>
            <a:ext cx="1625127" cy="1625600"/>
          </a:xfrm>
          <a:prstGeom prst="rect">
            <a:avLst/>
          </a:prstGeom>
          <a:noFill/>
          <a:ln>
            <a:noFill/>
          </a:ln>
        </p:spPr>
      </p:pic>
      <p:sp>
        <p:nvSpPr>
          <p:cNvPr id="118" name="Google Shape;118;g265e7a4e16b_0_86"/>
          <p:cNvSpPr/>
          <p:nvPr/>
        </p:nvSpPr>
        <p:spPr>
          <a:xfrm>
            <a:off x="2184673" y="10033000"/>
            <a:ext cx="70620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5e7a4e16b_0_86"/>
          <p:cNvSpPr/>
          <p:nvPr/>
        </p:nvSpPr>
        <p:spPr>
          <a:xfrm>
            <a:off x="2083060" y="10033000"/>
            <a:ext cx="7265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Dragon Taming</a:t>
            </a:r>
            <a:endParaRPr b="0" i="0" sz="4800" u="none" cap="none" strike="noStrike">
              <a:solidFill>
                <a:schemeClr val="dk1"/>
              </a:solidFill>
              <a:latin typeface="Calibri"/>
              <a:ea typeface="Calibri"/>
              <a:cs typeface="Calibri"/>
              <a:sym typeface="Calibri"/>
            </a:endParaRPr>
          </a:p>
        </p:txBody>
      </p:sp>
      <p:sp>
        <p:nvSpPr>
          <p:cNvPr id="120" name="Google Shape;120;g265e7a4e16b_0_86"/>
          <p:cNvSpPr/>
          <p:nvPr/>
        </p:nvSpPr>
        <p:spPr>
          <a:xfrm>
            <a:off x="2116931" y="10896600"/>
            <a:ext cx="7197600" cy="169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25" name="Shape 125"/>
        <p:cNvGrpSpPr/>
        <p:nvPr/>
      </p:nvGrpSpPr>
      <p:grpSpPr>
        <a:xfrm>
          <a:off x="0" y="0"/>
          <a:ext cx="0" cy="0"/>
          <a:chOff x="0" y="0"/>
          <a:chExt cx="0" cy="0"/>
        </a:xfrm>
      </p:grpSpPr>
      <p:pic>
        <p:nvPicPr>
          <p:cNvPr descr=" " id="126" name="Google Shape;126;g265e7a4e16b_0_10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7" name="Google Shape;127;g265e7a4e16b_0_105"/>
          <p:cNvPicPr preferRelativeResize="0"/>
          <p:nvPr/>
        </p:nvPicPr>
        <p:blipFill rotWithShape="1">
          <a:blip r:embed="rId4">
            <a:alphaModFix/>
          </a:blip>
          <a:srcRect b="0" l="0" r="0" t="0"/>
          <a:stretch/>
        </p:blipFill>
        <p:spPr>
          <a:xfrm>
            <a:off x="20890415" y="1048209"/>
            <a:ext cx="3437705" cy="570582"/>
          </a:xfrm>
          <a:prstGeom prst="rect">
            <a:avLst/>
          </a:prstGeom>
          <a:noFill/>
          <a:ln>
            <a:noFill/>
          </a:ln>
        </p:spPr>
      </p:pic>
      <p:pic>
        <p:nvPicPr>
          <p:cNvPr descr=" " id="128" name="Google Shape;128;g265e7a4e16b_0_105"/>
          <p:cNvPicPr preferRelativeResize="0"/>
          <p:nvPr/>
        </p:nvPicPr>
        <p:blipFill rotWithShape="1">
          <a:blip r:embed="rId5">
            <a:alphaModFix/>
          </a:blip>
          <a:srcRect b="0" l="0" r="0" t="0"/>
          <a:stretch/>
        </p:blipFill>
        <p:spPr>
          <a:xfrm>
            <a:off x="292485" y="10985847"/>
            <a:ext cx="2517524" cy="2169988"/>
          </a:xfrm>
          <a:prstGeom prst="rect">
            <a:avLst/>
          </a:prstGeom>
          <a:noFill/>
          <a:ln>
            <a:noFill/>
          </a:ln>
        </p:spPr>
      </p:pic>
      <p:sp>
        <p:nvSpPr>
          <p:cNvPr id="129" name="Google Shape;129;g265e7a4e16b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e7a4e16b_0_1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1" name="Google Shape;131;g265e7a4e16b_0_10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65e7a4e16b_0_105"/>
          <p:cNvPicPr preferRelativeResize="0"/>
          <p:nvPr/>
        </p:nvPicPr>
        <p:blipFill rotWithShape="1">
          <a:blip r:embed="rId7">
            <a:alphaModFix/>
          </a:blip>
          <a:srcRect b="0" l="0" r="0" t="0"/>
          <a:stretch/>
        </p:blipFill>
        <p:spPr>
          <a:xfrm>
            <a:off x="2934067" y="1384300"/>
            <a:ext cx="8129016" cy="7581900"/>
          </a:xfrm>
          <a:prstGeom prst="rect">
            <a:avLst/>
          </a:prstGeom>
          <a:noFill/>
          <a:ln>
            <a:noFill/>
          </a:ln>
        </p:spPr>
      </p:pic>
      <p:sp>
        <p:nvSpPr>
          <p:cNvPr id="133" name="Google Shape;133;g265e7a4e16b_0_105"/>
          <p:cNvSpPr/>
          <p:nvPr/>
        </p:nvSpPr>
        <p:spPr>
          <a:xfrm>
            <a:off x="2934067" y="9575800"/>
            <a:ext cx="8129100" cy="1371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5e7a4e16b_0_105"/>
          <p:cNvSpPr/>
          <p:nvPr/>
        </p:nvSpPr>
        <p:spPr>
          <a:xfrm>
            <a:off x="3696162" y="9880600"/>
            <a:ext cx="6096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g265e7a4e16b_0_105"/>
          <p:cNvSpPr/>
          <p:nvPr/>
        </p:nvSpPr>
        <p:spPr>
          <a:xfrm>
            <a:off x="2934067"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65e7a4e16b_0_105"/>
          <p:cNvSpPr/>
          <p:nvPr/>
        </p:nvSpPr>
        <p:spPr>
          <a:xfrm>
            <a:off x="2934067"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g265e7a4e16b_0_10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5e7a4e16b_0_105"/>
          <p:cNvPicPr preferRelativeResize="0"/>
          <p:nvPr/>
        </p:nvPicPr>
        <p:blipFill rotWithShape="1">
          <a:blip r:embed="rId8">
            <a:alphaModFix/>
          </a:blip>
          <a:srcRect b="0" l="0" r="0" t="0"/>
          <a:stretch/>
        </p:blipFill>
        <p:spPr>
          <a:xfrm>
            <a:off x="13323965" y="1384300"/>
            <a:ext cx="8129016" cy="7581900"/>
          </a:xfrm>
          <a:prstGeom prst="rect">
            <a:avLst/>
          </a:prstGeom>
          <a:noFill/>
          <a:ln>
            <a:noFill/>
          </a:ln>
        </p:spPr>
      </p:pic>
      <p:sp>
        <p:nvSpPr>
          <p:cNvPr id="139" name="Google Shape;139;g265e7a4e16b_0_105"/>
          <p:cNvSpPr/>
          <p:nvPr/>
        </p:nvSpPr>
        <p:spPr>
          <a:xfrm>
            <a:off x="13323965" y="9575800"/>
            <a:ext cx="8129100" cy="1371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e7a4e16b_0_105"/>
          <p:cNvSpPr/>
          <p:nvPr/>
        </p:nvSpPr>
        <p:spPr>
          <a:xfrm>
            <a:off x="14086061" y="98806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Dragon Taming</a:t>
            </a:r>
            <a:endParaRPr b="0" i="0" sz="4800" u="none" cap="none" strike="noStrike">
              <a:solidFill>
                <a:schemeClr val="dk1"/>
              </a:solidFill>
              <a:latin typeface="Calibri"/>
              <a:ea typeface="Calibri"/>
              <a:cs typeface="Calibri"/>
              <a:sym typeface="Calibri"/>
            </a:endParaRPr>
          </a:p>
        </p:txBody>
      </p:sp>
      <p:sp>
        <p:nvSpPr>
          <p:cNvPr id="141" name="Google Shape;141;g265e7a4e16b_0_105"/>
          <p:cNvSpPr/>
          <p:nvPr/>
        </p:nvSpPr>
        <p:spPr>
          <a:xfrm>
            <a:off x="13323965"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65e7a4e16b_0_105"/>
          <p:cNvSpPr/>
          <p:nvPr/>
        </p:nvSpPr>
        <p:spPr>
          <a:xfrm>
            <a:off x="13323965"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47" name="Shape 147"/>
        <p:cNvGrpSpPr/>
        <p:nvPr/>
      </p:nvGrpSpPr>
      <p:grpSpPr>
        <a:xfrm>
          <a:off x="0" y="0"/>
          <a:ext cx="0" cy="0"/>
          <a:chOff x="0" y="0"/>
          <a:chExt cx="0" cy="0"/>
        </a:xfrm>
      </p:grpSpPr>
      <p:pic>
        <p:nvPicPr>
          <p:cNvPr descr=" " id="148" name="Google Shape;148;g265e7a4e16b_0_1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9" name="Google Shape;149;g265e7a4e16b_0_126"/>
          <p:cNvPicPr preferRelativeResize="0"/>
          <p:nvPr/>
        </p:nvPicPr>
        <p:blipFill rotWithShape="1">
          <a:blip r:embed="rId4">
            <a:alphaModFix/>
          </a:blip>
          <a:srcRect b="0" l="0" r="0" t="0"/>
          <a:stretch/>
        </p:blipFill>
        <p:spPr>
          <a:xfrm>
            <a:off x="1917940" y="6413500"/>
            <a:ext cx="851006" cy="4991100"/>
          </a:xfrm>
          <a:prstGeom prst="rect">
            <a:avLst/>
          </a:prstGeom>
          <a:noFill/>
          <a:ln>
            <a:noFill/>
          </a:ln>
        </p:spPr>
      </p:pic>
      <p:pic>
        <p:nvPicPr>
          <p:cNvPr descr=" " id="150" name="Google Shape;150;g265e7a4e16b_0_126"/>
          <p:cNvPicPr preferRelativeResize="0"/>
          <p:nvPr/>
        </p:nvPicPr>
        <p:blipFill rotWithShape="1">
          <a:blip r:embed="rId5">
            <a:alphaModFix/>
          </a:blip>
          <a:srcRect b="0" l="0" r="0" t="0"/>
          <a:stretch/>
        </p:blipFill>
        <p:spPr>
          <a:xfrm>
            <a:off x="20076930" y="0"/>
            <a:ext cx="4310118" cy="1308100"/>
          </a:xfrm>
          <a:prstGeom prst="rect">
            <a:avLst/>
          </a:prstGeom>
          <a:noFill/>
          <a:ln>
            <a:noFill/>
          </a:ln>
        </p:spPr>
      </p:pic>
      <p:pic>
        <p:nvPicPr>
          <p:cNvPr descr=" " id="151" name="Google Shape;151;g265e7a4e16b_0_126"/>
          <p:cNvPicPr preferRelativeResize="0"/>
          <p:nvPr/>
        </p:nvPicPr>
        <p:blipFill rotWithShape="1">
          <a:blip r:embed="rId6">
            <a:alphaModFix/>
          </a:blip>
          <a:srcRect b="0" l="0" r="0" t="0"/>
          <a:stretch/>
        </p:blipFill>
        <p:spPr>
          <a:xfrm>
            <a:off x="23078784" y="12204700"/>
            <a:ext cx="1308264" cy="1511300"/>
          </a:xfrm>
          <a:prstGeom prst="rect">
            <a:avLst/>
          </a:prstGeom>
          <a:noFill/>
          <a:ln>
            <a:noFill/>
          </a:ln>
        </p:spPr>
      </p:pic>
      <p:sp>
        <p:nvSpPr>
          <p:cNvPr id="152" name="Google Shape;152;g265e7a4e16b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65e7a4e16b_0_1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4" name="Google Shape;154;g265e7a4e16b_0_126"/>
          <p:cNvPicPr preferRelativeResize="0"/>
          <p:nvPr/>
        </p:nvPicPr>
        <p:blipFill rotWithShape="1">
          <a:blip r:embed="rId8">
            <a:alphaModFix/>
          </a:blip>
          <a:srcRect b="0" l="0" r="0" t="0"/>
          <a:stretch/>
        </p:blipFill>
        <p:spPr>
          <a:xfrm>
            <a:off x="863708" y="1316515"/>
            <a:ext cx="6068312" cy="4556472"/>
          </a:xfrm>
          <a:prstGeom prst="rect">
            <a:avLst/>
          </a:prstGeom>
          <a:noFill/>
          <a:ln>
            <a:noFill/>
          </a:ln>
        </p:spPr>
      </p:pic>
      <p:sp>
        <p:nvSpPr>
          <p:cNvPr id="155" name="Google Shape;155;g265e7a4e16b_0_126"/>
          <p:cNvSpPr/>
          <p:nvPr/>
        </p:nvSpPr>
        <p:spPr>
          <a:xfrm>
            <a:off x="5842730" y="46990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e7a4e16b_0_126"/>
          <p:cNvSpPr/>
          <p:nvPr/>
        </p:nvSpPr>
        <p:spPr>
          <a:xfrm>
            <a:off x="5842730" y="46990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g265e7a4e16b_0_126"/>
          <p:cNvSpPr/>
          <p:nvPr/>
        </p:nvSpPr>
        <p:spPr>
          <a:xfrm>
            <a:off x="14784648" y="9575800"/>
            <a:ext cx="4813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Ops One"/>
              <a:buNone/>
            </a:pPr>
            <a:r>
              <a:rPr b="0" i="0" lang="en-US" sz="3600" u="none" cap="none" strike="noStrike">
                <a:solidFill>
                  <a:srgbClr val="FFFFFF"/>
                </a:solidFill>
                <a:latin typeface="Black Ops One"/>
                <a:ea typeface="Black Ops One"/>
                <a:cs typeface="Black Ops One"/>
                <a:sym typeface="Black Ops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62" name="Shape 162"/>
        <p:cNvGrpSpPr/>
        <p:nvPr/>
      </p:nvGrpSpPr>
      <p:grpSpPr>
        <a:xfrm>
          <a:off x="0" y="0"/>
          <a:ext cx="0" cy="0"/>
          <a:chOff x="0" y="0"/>
          <a:chExt cx="0" cy="0"/>
        </a:xfrm>
      </p:grpSpPr>
      <p:pic>
        <p:nvPicPr>
          <p:cNvPr descr=" " id="163" name="Google Shape;163;g265e7a4e16b_0_14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4" name="Google Shape;164;g265e7a4e16b_0_140"/>
          <p:cNvPicPr preferRelativeResize="0"/>
          <p:nvPr/>
        </p:nvPicPr>
        <p:blipFill rotWithShape="1">
          <a:blip r:embed="rId4">
            <a:alphaModFix/>
          </a:blip>
          <a:srcRect b="0" l="0" r="0" t="0"/>
          <a:stretch/>
        </p:blipFill>
        <p:spPr>
          <a:xfrm>
            <a:off x="20817902" y="0"/>
            <a:ext cx="3569146" cy="3638575"/>
          </a:xfrm>
          <a:prstGeom prst="rect">
            <a:avLst/>
          </a:prstGeom>
          <a:noFill/>
          <a:ln>
            <a:noFill/>
          </a:ln>
        </p:spPr>
      </p:pic>
      <p:pic>
        <p:nvPicPr>
          <p:cNvPr descr=" " id="165" name="Google Shape;165;g265e7a4e16b_0_140"/>
          <p:cNvPicPr preferRelativeResize="0"/>
          <p:nvPr/>
        </p:nvPicPr>
        <p:blipFill rotWithShape="1">
          <a:blip r:embed="rId5">
            <a:alphaModFix/>
          </a:blip>
          <a:srcRect b="0" l="0" r="0" t="0"/>
          <a:stretch/>
        </p:blipFill>
        <p:spPr>
          <a:xfrm>
            <a:off x="406548" y="12293699"/>
            <a:ext cx="5484994" cy="453951"/>
          </a:xfrm>
          <a:prstGeom prst="rect">
            <a:avLst/>
          </a:prstGeom>
          <a:noFill/>
          <a:ln>
            <a:noFill/>
          </a:ln>
        </p:spPr>
      </p:pic>
      <p:pic>
        <p:nvPicPr>
          <p:cNvPr descr=" " id="166" name="Google Shape;166;g265e7a4e16b_0_140"/>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67" name="Google Shape;167;g265e7a4e16b_0_140"/>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68" name="Google Shape;168;g265e7a4e16b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65e7a4e16b_0_14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70" name="Google Shape;170;g265e7a4e16b_0_140"/>
          <p:cNvSpPr/>
          <p:nvPr/>
        </p:nvSpPr>
        <p:spPr>
          <a:xfrm>
            <a:off x="1079635" y="2247900"/>
            <a:ext cx="70494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e7a4e16b_0_140"/>
          <p:cNvSpPr/>
          <p:nvPr/>
        </p:nvSpPr>
        <p:spPr>
          <a:xfrm>
            <a:off x="1079635" y="2247900"/>
            <a:ext cx="7049400" cy="1371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65e7a4e16b_0_140"/>
          <p:cNvSpPr/>
          <p:nvPr/>
        </p:nvSpPr>
        <p:spPr>
          <a:xfrm>
            <a:off x="1841730" y="25527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Dragon Taming </a:t>
            </a:r>
            <a:endParaRPr b="0" i="0" sz="4800" u="none" cap="none" strike="noStrike">
              <a:solidFill>
                <a:schemeClr val="dk1"/>
              </a:solidFill>
              <a:latin typeface="Calibri"/>
              <a:ea typeface="Calibri"/>
              <a:cs typeface="Calibri"/>
              <a:sym typeface="Calibri"/>
            </a:endParaRPr>
          </a:p>
        </p:txBody>
      </p:sp>
      <p:sp>
        <p:nvSpPr>
          <p:cNvPr id="173" name="Google Shape;173;g265e7a4e16b_0_140"/>
          <p:cNvSpPr/>
          <p:nvPr/>
        </p:nvSpPr>
        <p:spPr>
          <a:xfrm>
            <a:off x="1079635" y="39243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g265e7a4e16b_0_140"/>
          <p:cNvSpPr/>
          <p:nvPr/>
        </p:nvSpPr>
        <p:spPr>
          <a:xfrm>
            <a:off x="8675184" y="2247900"/>
            <a:ext cx="70494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5e7a4e16b_0_140"/>
          <p:cNvSpPr/>
          <p:nvPr/>
        </p:nvSpPr>
        <p:spPr>
          <a:xfrm>
            <a:off x="8675184" y="2247900"/>
            <a:ext cx="7049400" cy="1371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5e7a4e16b_0_140"/>
          <p:cNvSpPr/>
          <p:nvPr/>
        </p:nvSpPr>
        <p:spPr>
          <a:xfrm>
            <a:off x="9437280" y="2552700"/>
            <a:ext cx="6274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The Art of Unicorn</a:t>
            </a:r>
            <a:endParaRPr b="0" i="0" sz="4800" u="none" cap="none" strike="noStrike">
              <a:solidFill>
                <a:schemeClr val="dk1"/>
              </a:solidFill>
              <a:latin typeface="Calibri"/>
              <a:ea typeface="Calibri"/>
              <a:cs typeface="Calibri"/>
              <a:sym typeface="Calibri"/>
            </a:endParaRPr>
          </a:p>
        </p:txBody>
      </p:sp>
      <p:sp>
        <p:nvSpPr>
          <p:cNvPr id="177" name="Google Shape;177;g265e7a4e16b_0_140"/>
          <p:cNvSpPr/>
          <p:nvPr/>
        </p:nvSpPr>
        <p:spPr>
          <a:xfrm>
            <a:off x="8675184" y="39243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78" name="Google Shape;178;g265e7a4e16b_0_140"/>
          <p:cNvSpPr/>
          <p:nvPr/>
        </p:nvSpPr>
        <p:spPr>
          <a:xfrm>
            <a:off x="16270734" y="2247900"/>
            <a:ext cx="70494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65e7a4e16b_0_140"/>
          <p:cNvSpPr/>
          <p:nvPr/>
        </p:nvSpPr>
        <p:spPr>
          <a:xfrm>
            <a:off x="16270734" y="2247900"/>
            <a:ext cx="7049400" cy="1371600"/>
          </a:xfrm>
          <a:prstGeom prst="rect">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5e7a4e16b_0_140"/>
          <p:cNvSpPr/>
          <p:nvPr/>
        </p:nvSpPr>
        <p:spPr>
          <a:xfrm>
            <a:off x="17032829" y="2552700"/>
            <a:ext cx="5156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Dragon Taming </a:t>
            </a:r>
            <a:endParaRPr b="0" i="0" sz="4800" u="none" cap="none" strike="noStrike">
              <a:solidFill>
                <a:schemeClr val="dk1"/>
              </a:solidFill>
              <a:latin typeface="Calibri"/>
              <a:ea typeface="Calibri"/>
              <a:cs typeface="Calibri"/>
              <a:sym typeface="Calibri"/>
            </a:endParaRPr>
          </a:p>
        </p:txBody>
      </p:sp>
      <p:sp>
        <p:nvSpPr>
          <p:cNvPr id="181" name="Google Shape;181;g265e7a4e16b_0_140"/>
          <p:cNvSpPr/>
          <p:nvPr/>
        </p:nvSpPr>
        <p:spPr>
          <a:xfrm>
            <a:off x="16270734" y="39243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3EBA"/>
        </a:solidFill>
      </p:bgPr>
    </p:bg>
    <p:spTree>
      <p:nvGrpSpPr>
        <p:cNvPr id="186" name="Shape 186"/>
        <p:cNvGrpSpPr/>
        <p:nvPr/>
      </p:nvGrpSpPr>
      <p:grpSpPr>
        <a:xfrm>
          <a:off x="0" y="0"/>
          <a:ext cx="0" cy="0"/>
          <a:chOff x="0" y="0"/>
          <a:chExt cx="0" cy="0"/>
        </a:xfrm>
      </p:grpSpPr>
      <p:pic>
        <p:nvPicPr>
          <p:cNvPr descr=" " id="187" name="Google Shape;187;g265e7a4e16b_0_16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8" name="Google Shape;188;g265e7a4e16b_0_163"/>
          <p:cNvPicPr preferRelativeResize="0"/>
          <p:nvPr/>
        </p:nvPicPr>
        <p:blipFill rotWithShape="1">
          <a:blip r:embed="rId4">
            <a:alphaModFix/>
          </a:blip>
          <a:srcRect b="0" l="0" r="0" t="0"/>
          <a:stretch/>
        </p:blipFill>
        <p:spPr>
          <a:xfrm>
            <a:off x="0" y="0"/>
            <a:ext cx="2776692" cy="1156965"/>
          </a:xfrm>
          <a:prstGeom prst="rect">
            <a:avLst/>
          </a:prstGeom>
          <a:noFill/>
          <a:ln>
            <a:noFill/>
          </a:ln>
        </p:spPr>
      </p:pic>
      <p:sp>
        <p:nvSpPr>
          <p:cNvPr id="189" name="Google Shape;189;g265e7a4e16b_0_163"/>
          <p:cNvSpPr/>
          <p:nvPr/>
        </p:nvSpPr>
        <p:spPr>
          <a:xfrm>
            <a:off x="2051306" y="1092200"/>
            <a:ext cx="20309700" cy="1879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65e7a4e16b_0_163"/>
          <p:cNvSpPr/>
          <p:nvPr/>
        </p:nvSpPr>
        <p:spPr>
          <a:xfrm>
            <a:off x="2813402" y="1397000"/>
            <a:ext cx="19124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Ops One"/>
              <a:buNone/>
            </a:pPr>
            <a:r>
              <a:rPr b="0" i="0" lang="en-US" sz="8000" u="none" cap="none" strike="noStrike">
                <a:solidFill>
                  <a:srgbClr val="FFFFFF"/>
                </a:solidFill>
                <a:latin typeface="Black Ops One"/>
                <a:ea typeface="Black Ops One"/>
                <a:cs typeface="Black Ops One"/>
                <a:sym typeface="Black Ops One"/>
              </a:rPr>
              <a:t>The Magic of Dragons: A Research</a:t>
            </a:r>
            <a:endParaRPr b="0" i="0" sz="8000" u="none" cap="none" strike="noStrike">
              <a:solidFill>
                <a:schemeClr val="dk1"/>
              </a:solidFill>
              <a:latin typeface="Calibri"/>
              <a:ea typeface="Calibri"/>
              <a:cs typeface="Calibri"/>
              <a:sym typeface="Calibri"/>
            </a:endParaRPr>
          </a:p>
        </p:txBody>
      </p:sp>
      <p:sp>
        <p:nvSpPr>
          <p:cNvPr id="191" name="Google Shape;191;g265e7a4e16b_0_163"/>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65e7a4e16b_0_163"/>
          <p:cNvSpPr/>
          <p:nvPr/>
        </p:nvSpPr>
        <p:spPr>
          <a:xfrm>
            <a:off x="14200375" y="4406900"/>
            <a:ext cx="8205300" cy="8204100"/>
          </a:xfrm>
          <a:prstGeom prst="ellipse">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5e7a4e16b_0_163"/>
          <p:cNvSpPr/>
          <p:nvPr/>
        </p:nvSpPr>
        <p:spPr>
          <a:xfrm>
            <a:off x="15229203" y="6299200"/>
            <a:ext cx="6160200" cy="6159600"/>
          </a:xfrm>
          <a:prstGeom prst="ellipse">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e7a4e16b_0_163"/>
          <p:cNvSpPr/>
          <p:nvPr/>
        </p:nvSpPr>
        <p:spPr>
          <a:xfrm>
            <a:off x="16258032" y="8178800"/>
            <a:ext cx="4089900" cy="4089300"/>
          </a:xfrm>
          <a:prstGeom prst="ellipse">
            <a:avLst/>
          </a:prstGeom>
          <a:solidFill>
            <a:srgbClr val="163EBA"/>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e7a4e16b_0_163"/>
          <p:cNvSpPr/>
          <p:nvPr/>
        </p:nvSpPr>
        <p:spPr>
          <a:xfrm>
            <a:off x="17388473" y="4927600"/>
            <a:ext cx="1816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6.7M</a:t>
            </a:r>
            <a:endParaRPr b="0" i="0" sz="4800" u="none" cap="none" strike="noStrike">
              <a:solidFill>
                <a:schemeClr val="dk1"/>
              </a:solidFill>
              <a:latin typeface="Calibri"/>
              <a:ea typeface="Calibri"/>
              <a:cs typeface="Calibri"/>
              <a:sym typeface="Calibri"/>
            </a:endParaRPr>
          </a:p>
        </p:txBody>
      </p:sp>
      <p:sp>
        <p:nvSpPr>
          <p:cNvPr id="196" name="Google Shape;196;g265e7a4e16b_0_163"/>
          <p:cNvSpPr/>
          <p:nvPr/>
        </p:nvSpPr>
        <p:spPr>
          <a:xfrm>
            <a:off x="17375772" y="9740900"/>
            <a:ext cx="18543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2.3M</a:t>
            </a:r>
            <a:endParaRPr b="0" i="0" sz="4800" u="none" cap="none" strike="noStrike">
              <a:solidFill>
                <a:schemeClr val="dk1"/>
              </a:solidFill>
              <a:latin typeface="Calibri"/>
              <a:ea typeface="Calibri"/>
              <a:cs typeface="Calibri"/>
              <a:sym typeface="Calibri"/>
            </a:endParaRPr>
          </a:p>
        </p:txBody>
      </p:sp>
      <p:sp>
        <p:nvSpPr>
          <p:cNvPr id="197" name="Google Shape;197;g265e7a4e16b_0_163"/>
          <p:cNvSpPr/>
          <p:nvPr/>
        </p:nvSpPr>
        <p:spPr>
          <a:xfrm>
            <a:off x="17401175" y="6807200"/>
            <a:ext cx="1803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Ops One"/>
              <a:buNone/>
            </a:pPr>
            <a:r>
              <a:rPr b="0" i="0" lang="en-US" sz="4800" u="none" cap="none" strike="noStrike">
                <a:solidFill>
                  <a:srgbClr val="FFFFFF"/>
                </a:solidFill>
                <a:latin typeface="Black Ops One"/>
                <a:ea typeface="Black Ops One"/>
                <a:cs typeface="Black Ops One"/>
                <a:sym typeface="Black Ops One"/>
              </a:rPr>
              <a:t>4.4M</a:t>
            </a:r>
            <a:endParaRPr b="0" i="0" sz="4800" u="none" cap="none" strike="noStrike">
              <a:solidFill>
                <a:schemeClr val="dk1"/>
              </a:solidFill>
              <a:latin typeface="Calibri"/>
              <a:ea typeface="Calibri"/>
              <a:cs typeface="Calibri"/>
              <a:sym typeface="Calibri"/>
            </a:endParaRPr>
          </a:p>
        </p:txBody>
      </p:sp>
      <p:sp>
        <p:nvSpPr>
          <p:cNvPr id="198" name="Google Shape;198;g265e7a4e16b_0_1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65e7a4e16b_0_1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0" name="Google Shape;200;g265e7a4e16b_0_163"/>
          <p:cNvSpPr/>
          <p:nvPr/>
        </p:nvSpPr>
        <p:spPr>
          <a:xfrm>
            <a:off x="3734267" y="35941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5e7a4e16b_0_163"/>
          <p:cNvPicPr preferRelativeResize="0"/>
          <p:nvPr/>
        </p:nvPicPr>
        <p:blipFill rotWithShape="1">
          <a:blip r:embed="rId6">
            <a:alphaModFix/>
          </a:blip>
          <a:srcRect b="0" l="0" r="0" t="0"/>
          <a:stretch/>
        </p:blipFill>
        <p:spPr>
          <a:xfrm>
            <a:off x="3734267" y="3594100"/>
            <a:ext cx="1016074" cy="1016000"/>
          </a:xfrm>
          <a:prstGeom prst="rect">
            <a:avLst/>
          </a:prstGeom>
          <a:noFill/>
          <a:ln>
            <a:noFill/>
          </a:ln>
        </p:spPr>
      </p:pic>
      <p:sp>
        <p:nvSpPr>
          <p:cNvPr id="202" name="Google Shape;202;g265e7a4e16b_0_163"/>
          <p:cNvSpPr/>
          <p:nvPr/>
        </p:nvSpPr>
        <p:spPr>
          <a:xfrm>
            <a:off x="3734267" y="49149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65e7a4e16b_0_163"/>
          <p:cNvSpPr/>
          <p:nvPr/>
        </p:nvSpPr>
        <p:spPr>
          <a:xfrm>
            <a:off x="3734267" y="49149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4" name="Google Shape;204;g265e7a4e16b_0_163"/>
          <p:cNvSpPr/>
          <p:nvPr/>
        </p:nvSpPr>
        <p:spPr>
          <a:xfrm>
            <a:off x="3734267" y="69469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65e7a4e16b_0_163"/>
          <p:cNvPicPr preferRelativeResize="0"/>
          <p:nvPr/>
        </p:nvPicPr>
        <p:blipFill rotWithShape="1">
          <a:blip r:embed="rId7">
            <a:alphaModFix/>
          </a:blip>
          <a:srcRect b="0" l="0" r="0" t="0"/>
          <a:stretch/>
        </p:blipFill>
        <p:spPr>
          <a:xfrm>
            <a:off x="3734267" y="6946900"/>
            <a:ext cx="1016338" cy="1016000"/>
          </a:xfrm>
          <a:prstGeom prst="rect">
            <a:avLst/>
          </a:prstGeom>
          <a:noFill/>
          <a:ln>
            <a:noFill/>
          </a:ln>
        </p:spPr>
      </p:pic>
      <p:sp>
        <p:nvSpPr>
          <p:cNvPr id="206" name="Google Shape;206;g265e7a4e16b_0_163"/>
          <p:cNvSpPr/>
          <p:nvPr/>
        </p:nvSpPr>
        <p:spPr>
          <a:xfrm>
            <a:off x="3734267" y="82677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65e7a4e16b_0_163"/>
          <p:cNvSpPr/>
          <p:nvPr/>
        </p:nvSpPr>
        <p:spPr>
          <a:xfrm>
            <a:off x="3734267" y="82677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8" name="Google Shape;208;g265e7a4e16b_0_163"/>
          <p:cNvSpPr/>
          <p:nvPr/>
        </p:nvSpPr>
        <p:spPr>
          <a:xfrm>
            <a:off x="3734267" y="102997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65e7a4e16b_0_163"/>
          <p:cNvPicPr preferRelativeResize="0"/>
          <p:nvPr/>
        </p:nvPicPr>
        <p:blipFill rotWithShape="1">
          <a:blip r:embed="rId8">
            <a:alphaModFix/>
          </a:blip>
          <a:srcRect b="0" l="0" r="0" t="0"/>
          <a:stretch/>
        </p:blipFill>
        <p:spPr>
          <a:xfrm>
            <a:off x="3734267" y="10299700"/>
            <a:ext cx="994594" cy="1016000"/>
          </a:xfrm>
          <a:prstGeom prst="rect">
            <a:avLst/>
          </a:prstGeom>
          <a:noFill/>
          <a:ln>
            <a:noFill/>
          </a:ln>
        </p:spPr>
      </p:pic>
      <p:sp>
        <p:nvSpPr>
          <p:cNvPr id="210" name="Google Shape;210;g265e7a4e16b_0_163"/>
          <p:cNvSpPr/>
          <p:nvPr/>
        </p:nvSpPr>
        <p:spPr>
          <a:xfrm>
            <a:off x="3734267" y="116205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65e7a4e16b_0_163"/>
          <p:cNvSpPr/>
          <p:nvPr/>
        </p:nvSpPr>
        <p:spPr>
          <a:xfrm>
            <a:off x="3734267" y="116205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2023-09-13T10:30:26Z</dcterms:created>
  <dc:creator>PptxGenJS</dc:creator>
</cp:coreProperties>
</file>