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11" r:id="rId3"/>
    <p:sldId id="312" r:id="rId4"/>
    <p:sldId id="313"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75" d="100"/>
          <a:sy n="75" d="100"/>
        </p:scale>
        <p:origin x="2280" y="10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1/19/2026</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1/19/2026</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1/19/2026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1/19/2026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1/19/2026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1/19/2026</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1/19/2026</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1/19/2026</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err="1">
                <a:solidFill>
                  <a:srgbClr val="FF0000"/>
                </a:solidFill>
                <a:latin typeface="Arial" panose="020B0604020202020204" pitchFamily="34" charset="0"/>
                <a:cs typeface="Arial" panose="020B0604020202020204" pitchFamily="34" charset="0"/>
              </a:rPr>
              <a:t>Đàn</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hát</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lên</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190207-D2A6-7BBF-C1F3-05417225A7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F28D1A-EBF6-8BBC-9A53-65B7F1ADCCE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21A6B65-AA5B-B173-8176-0FEFBB9B9E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1494EE5C-53F6-8EA7-2597-BF3D7EC7F4B4}"/>
              </a:ext>
            </a:extLst>
          </p:cNvPr>
          <p:cNvSpPr/>
          <p:nvPr/>
        </p:nvSpPr>
        <p:spPr>
          <a:xfrm>
            <a:off x="538367" y="302359"/>
            <a:ext cx="11087865" cy="5632311"/>
          </a:xfrm>
          <a:prstGeom prst="rect">
            <a:avLst/>
          </a:prstGeom>
        </p:spPr>
        <p:txBody>
          <a:bodyPr wrap="square">
            <a:spAutoFit/>
          </a:bodyPr>
          <a:lstStyle/>
          <a:p>
            <a:pPr algn="just"/>
            <a:r>
              <a:rPr lang="vi-VN" sz="6000" b="1" dirty="0">
                <a:latin typeface="Arial" panose="020B0604020202020204" pitchFamily="34" charset="0"/>
                <a:cs typeface="Arial" panose="020B0604020202020204" pitchFamily="34" charset="0"/>
              </a:rPr>
              <a:t>Đàn hát lên nhờ Thánh Thần linh hứng. Trót tâm tình dâng Thiên Chúa là Cha. Luôn cảm tạ Người nhân Danh Thánh Tử. Vì Người ban muôn phúc lộc chan hoà.</a:t>
            </a:r>
          </a:p>
        </p:txBody>
      </p:sp>
    </p:spTree>
    <p:extLst>
      <p:ext uri="{BB962C8B-B14F-4D97-AF65-F5344CB8AC3E}">
        <p14:creationId xmlns:p14="http://schemas.microsoft.com/office/powerpoint/2010/main" val="42767406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8F1079-C547-4812-4B4E-DC2E457D75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6D8D46-41AE-F5B2-68BB-712F6414BEC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CD6C21E-C484-513D-4A76-AAB76159957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C34DF28F-75C4-AAD4-09B4-25A460C0EA72}"/>
              </a:ext>
            </a:extLst>
          </p:cNvPr>
          <p:cNvSpPr/>
          <p:nvPr/>
        </p:nvSpPr>
        <p:spPr>
          <a:xfrm>
            <a:off x="538367" y="302359"/>
            <a:ext cx="11087865" cy="5447645"/>
          </a:xfrm>
          <a:prstGeom prst="rect">
            <a:avLst/>
          </a:prstGeom>
        </p:spPr>
        <p:txBody>
          <a:bodyPr wrap="square">
            <a:spAutoFit/>
          </a:bodyPr>
          <a:lstStyle/>
          <a:p>
            <a:pPr algn="just"/>
            <a:r>
              <a:rPr lang="vi-VN" sz="5800" b="1" dirty="0">
                <a:latin typeface="Arial" panose="020B0604020202020204" pitchFamily="34" charset="0"/>
                <a:cs typeface="Arial" panose="020B0604020202020204" pitchFamily="34" charset="0"/>
              </a:rPr>
              <a:t>Xin dâng Người bài ca tán tụng hồng ân. Xin dâng Người bài ca chứa chan tình mến. Ơn cứu độ trào tuôn vào trong thế giới. Ơn cứu độ khởi nguyên trời mới đất mới.</a:t>
            </a:r>
          </a:p>
        </p:txBody>
      </p:sp>
    </p:spTree>
    <p:extLst>
      <p:ext uri="{BB962C8B-B14F-4D97-AF65-F5344CB8AC3E}">
        <p14:creationId xmlns:p14="http://schemas.microsoft.com/office/powerpoint/2010/main" val="441869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B45B92-4369-9EFF-3274-98759C468A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381539-4405-DC97-040B-7ACDF73A5D1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3F6AFF9-C03B-7FB9-4811-165075DA25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493BC075-3477-D3F9-5117-A8536FFAA826}"/>
              </a:ext>
            </a:extLst>
          </p:cNvPr>
          <p:cNvSpPr/>
          <p:nvPr/>
        </p:nvSpPr>
        <p:spPr>
          <a:xfrm>
            <a:off x="538367" y="302359"/>
            <a:ext cx="11087865" cy="5632311"/>
          </a:xfrm>
          <a:prstGeom prst="rect">
            <a:avLst/>
          </a:prstGeom>
        </p:spPr>
        <p:txBody>
          <a:bodyPr wrap="square">
            <a:spAutoFit/>
          </a:bodyPr>
          <a:lstStyle/>
          <a:p>
            <a:pPr algn="just"/>
            <a:r>
              <a:rPr lang="vi-VN" sz="6000" b="1" dirty="0">
                <a:latin typeface="Arial" panose="020B0604020202020204" pitchFamily="34" charset="0"/>
                <a:cs typeface="Arial" panose="020B0604020202020204" pitchFamily="34" charset="0"/>
              </a:rPr>
              <a:t>Đàn hát lên nhờ Thánh Thần linh hứng. Trót tâm tình dâng Thiên Chúa là Cha. Luôn cảm tạ Người nhân Danh Thánh Tử. Vì Người ban muôn phúc lộc chan hoà.</a:t>
            </a:r>
          </a:p>
        </p:txBody>
      </p:sp>
    </p:spTree>
    <p:extLst>
      <p:ext uri="{BB962C8B-B14F-4D97-AF65-F5344CB8AC3E}">
        <p14:creationId xmlns:p14="http://schemas.microsoft.com/office/powerpoint/2010/main" val="379361495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201</TotalTime>
  <Words>115</Words>
  <Application>Microsoft Office PowerPoint</Application>
  <PresentationFormat>Widescreen</PresentationFormat>
  <Paragraphs>4</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Century Gothic</vt:lpstr>
      <vt:lpstr>Garamond</vt:lpstr>
      <vt:lpstr>Savon</vt:lpstr>
      <vt:lpstr>Đàn hát lên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46</cp:revision>
  <dcterms:created xsi:type="dcterms:W3CDTF">2024-12-09T09:23:25Z</dcterms:created>
  <dcterms:modified xsi:type="dcterms:W3CDTF">2026-01-19T11:29:45Z</dcterms:modified>
</cp:coreProperties>
</file>