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69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D4C63-629D-FAD4-3495-6502E9A6E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F65DA6A-359E-41DA-C10A-19EA00ADA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Horizontal Header Layout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84B511-29DB-1523-A05D-F286E102AFA1}"/>
              </a:ext>
            </a:extLst>
          </p:cNvPr>
          <p:cNvSpPr/>
          <p:nvPr/>
        </p:nvSpPr>
        <p:spPr>
          <a:xfrm>
            <a:off x="3117534" y="1889656"/>
            <a:ext cx="7136604" cy="5130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sz="2000" b="1" dirty="0"/>
              <a:t>Sub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837E97-8EF9-9899-3198-C93CF6D88049}"/>
              </a:ext>
            </a:extLst>
          </p:cNvPr>
          <p:cNvSpPr/>
          <p:nvPr/>
        </p:nvSpPr>
        <p:spPr>
          <a:xfrm>
            <a:off x="10437019" y="1889656"/>
            <a:ext cx="7136604" cy="5079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sz="2000" b="1" dirty="0"/>
              <a:t>Sub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9C7FDB-E758-A619-C387-376BDC23CF18}"/>
              </a:ext>
            </a:extLst>
          </p:cNvPr>
          <p:cNvSpPr/>
          <p:nvPr/>
        </p:nvSpPr>
        <p:spPr>
          <a:xfrm>
            <a:off x="714375" y="2585579"/>
            <a:ext cx="2220279" cy="1520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C78627-1100-1949-0002-36BE301BE959}"/>
              </a:ext>
            </a:extLst>
          </p:cNvPr>
          <p:cNvSpPr/>
          <p:nvPr/>
        </p:nvSpPr>
        <p:spPr>
          <a:xfrm>
            <a:off x="714375" y="4288712"/>
            <a:ext cx="2220279" cy="1520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F6FB3E-1D6D-24E5-99A6-3D74DE24916D}"/>
              </a:ext>
            </a:extLst>
          </p:cNvPr>
          <p:cNvSpPr/>
          <p:nvPr/>
        </p:nvSpPr>
        <p:spPr>
          <a:xfrm>
            <a:off x="714375" y="5991845"/>
            <a:ext cx="2220279" cy="1520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7582E0-52EF-6BA0-FBFE-2C6BB387D636}"/>
              </a:ext>
            </a:extLst>
          </p:cNvPr>
          <p:cNvSpPr/>
          <p:nvPr/>
        </p:nvSpPr>
        <p:spPr>
          <a:xfrm>
            <a:off x="714375" y="7694979"/>
            <a:ext cx="2220279" cy="1520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r>
              <a:rPr lang="en-US" sz="2000" b="1" dirty="0"/>
              <a:t>Heading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0E5A36-51D2-E4C4-000F-A0AAABB58A1A}"/>
              </a:ext>
            </a:extLst>
          </p:cNvPr>
          <p:cNvSpPr/>
          <p:nvPr/>
        </p:nvSpPr>
        <p:spPr>
          <a:xfrm>
            <a:off x="3117534" y="2585579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59929C-BEE5-3433-E515-890F0D84456A}"/>
              </a:ext>
            </a:extLst>
          </p:cNvPr>
          <p:cNvSpPr/>
          <p:nvPr/>
        </p:nvSpPr>
        <p:spPr>
          <a:xfrm>
            <a:off x="3117534" y="4288713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F3A5AD-0E9D-06C6-ABE8-EF556F4D1A40}"/>
              </a:ext>
            </a:extLst>
          </p:cNvPr>
          <p:cNvSpPr/>
          <p:nvPr/>
        </p:nvSpPr>
        <p:spPr>
          <a:xfrm>
            <a:off x="3117534" y="5991846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72492F-1EA2-FFBE-0850-BFFC214336DF}"/>
              </a:ext>
            </a:extLst>
          </p:cNvPr>
          <p:cNvSpPr/>
          <p:nvPr/>
        </p:nvSpPr>
        <p:spPr>
          <a:xfrm>
            <a:off x="3117534" y="7694979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A23602-924B-5ADE-3F27-993924F00C70}"/>
              </a:ext>
            </a:extLst>
          </p:cNvPr>
          <p:cNvSpPr/>
          <p:nvPr/>
        </p:nvSpPr>
        <p:spPr>
          <a:xfrm>
            <a:off x="10437019" y="2585579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651247-3520-6CF0-C122-A7590D550451}"/>
              </a:ext>
            </a:extLst>
          </p:cNvPr>
          <p:cNvSpPr/>
          <p:nvPr/>
        </p:nvSpPr>
        <p:spPr>
          <a:xfrm>
            <a:off x="10437019" y="4288713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409C22-1197-F9B5-E0F8-F7DC2CD243CD}"/>
              </a:ext>
            </a:extLst>
          </p:cNvPr>
          <p:cNvSpPr/>
          <p:nvPr/>
        </p:nvSpPr>
        <p:spPr>
          <a:xfrm>
            <a:off x="10437019" y="5991846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F1CAA1F-26A4-92E8-BD97-0B9EE268FF6E}"/>
              </a:ext>
            </a:extLst>
          </p:cNvPr>
          <p:cNvSpPr/>
          <p:nvPr/>
        </p:nvSpPr>
        <p:spPr>
          <a:xfrm>
            <a:off x="10437019" y="7694979"/>
            <a:ext cx="7136604" cy="152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3E63C3-833A-F3EF-69F2-862D1CC03E08}"/>
              </a:ext>
            </a:extLst>
          </p:cNvPr>
          <p:cNvCxnSpPr>
            <a:cxnSpLocks/>
          </p:cNvCxnSpPr>
          <p:nvPr/>
        </p:nvCxnSpPr>
        <p:spPr>
          <a:xfrm>
            <a:off x="714375" y="4197272"/>
            <a:ext cx="16859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3B5A6BC-5250-101D-AF9C-644AE49672F3}"/>
              </a:ext>
            </a:extLst>
          </p:cNvPr>
          <p:cNvCxnSpPr>
            <a:cxnSpLocks/>
          </p:cNvCxnSpPr>
          <p:nvPr/>
        </p:nvCxnSpPr>
        <p:spPr>
          <a:xfrm>
            <a:off x="714375" y="5900405"/>
            <a:ext cx="16859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847D065-A68D-31CA-2C2A-01D54D65DDE5}"/>
              </a:ext>
            </a:extLst>
          </p:cNvPr>
          <p:cNvCxnSpPr>
            <a:cxnSpLocks/>
          </p:cNvCxnSpPr>
          <p:nvPr/>
        </p:nvCxnSpPr>
        <p:spPr>
          <a:xfrm>
            <a:off x="714375" y="7603538"/>
            <a:ext cx="168592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62A40B-9961-6516-156C-80BAD7085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1122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7921</TotalTime>
  <Words>324</Words>
  <Application>Microsoft Office PowerPoint</Application>
  <PresentationFormat>Custom</PresentationFormat>
  <Paragraphs>24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Horizontal Header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332</cp:revision>
  <dcterms:created xsi:type="dcterms:W3CDTF">2006-08-16T00:00:00Z</dcterms:created>
  <dcterms:modified xsi:type="dcterms:W3CDTF">2025-10-06T09:25:40Z</dcterms:modified>
  <cp:category/>
  <dc:identifier>DAGkDf5R9EM</dc:identifier>
</cp:coreProperties>
</file>