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6DFCC97-E6ED-494B-B3D0-D65BE71B6274}">
  <a:tblStyle styleId="{56DFCC97-E6ED-494B-B3D0-D65BE71B627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7a1539273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7a153927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does a tiny seed become one of the heaviest trees on Earth?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{56DFCC97-E6ED-494B-B3D0-D65BE71B6274}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</a:t>
                      </a:r>
                      <a:r>
                        <a:rPr b="1" lang="en" sz="1200"/>
                        <a:t>alance scale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tool that weighs two items and compares them to see which one is heavier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arbon dioxide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gas that plants sometimes take in and that animals release when they breathe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claim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say or write an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evidence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nformation that can be used to support or reject an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</a:t>
                      </a:r>
                      <a:r>
                        <a:rPr b="1" lang="en" sz="1200"/>
                        <a:t>ood chain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ow living things are connected through what they eat and what they are eaten by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gas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state of matter, such as carbon dioxide in the air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matter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nything that takes up space and has weight; can be in different forms such as solid, liquid, or gas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measure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describe something using numbers that can be compared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microscope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tool used to see very tiny things up close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producer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living thing that makes its own food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seed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a plant that can grow into a baby plant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soil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found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on the Earth’s surface; made of tiny rocks and material from dead plants and animals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</a:t>
                      </a:r>
                      <a:r>
                        <a:rPr b="1" lang="en" sz="1200"/>
                        <a:t>tates of matter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 different forms of matter that include solid, liquid, and gas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stomata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 tiny openings on plant leaves that take in air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57546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does a tiny seed become one of the heaviest trees on Earth?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