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3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4125FC17-DC79-4264-BD28-0B97BF3E316F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3.xml"/><Relationship Id="rId6" Type="http://schemas.openxmlformats.org/officeDocument/2006/relationships/image" Target="../media/image44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821AD-AF27-EC6C-54E2-C4A3BD8E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658D53C-EAF4-066F-D0D5-02DCEE8C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58D53C-EAF4-066F-D0D5-02DCEE8C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5D465CDD-7D31-05AA-9A45-20E9FE2C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 / Text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CAD2E3-A086-7FEE-F1B8-FF32DD17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D1864B07-F25A-0147-386D-3429D4A8DF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D7D8CAA-E45E-62E5-A4B1-69CFB37C8B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Chart Placeholder 16">
                <a:extLst>
                  <a:ext uri="{FF2B5EF4-FFF2-40B4-BE49-F238E27FC236}">
                    <a16:creationId xmlns:a16="http://schemas.microsoft.com/office/drawing/2014/main" id="{4865092C-E789-C8F8-45E3-56DD1462596D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5245100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" name="Chart Placeholder 16">
                <a:extLst>
                  <a:ext uri="{FF2B5EF4-FFF2-40B4-BE49-F238E27FC236}">
                    <a16:creationId xmlns:a16="http://schemas.microsoft.com/office/drawing/2014/main" id="{4865092C-E789-C8F8-45E3-56DD146259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5245100" cy="4456113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BAD18CE-EC90-1CAE-A427-1330FD7C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br>
              <a:rPr lang="en-US" dirty="0"/>
            </a:br>
            <a:r>
              <a:rPr lang="en-US" dirty="0"/>
              <a:t> adipiscing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Nunc viverra imperdiet enim. Fusce est. </a:t>
            </a:r>
            <a:br>
              <a:rPr lang="en-US" dirty="0"/>
            </a:b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Pellentesque habitant morbi tristique </a:t>
            </a:r>
            <a:r>
              <a:rPr lang="en-US" dirty="0" err="1"/>
              <a:t>senectus</a:t>
            </a:r>
            <a:r>
              <a:rPr lang="en-US" dirty="0"/>
              <a:t> et</a:t>
            </a:r>
            <a:br>
              <a:rPr lang="en-US" dirty="0"/>
            </a:br>
            <a:r>
              <a:rPr lang="en-US" dirty="0" err="1"/>
              <a:t>netus</a:t>
            </a:r>
            <a:r>
              <a:rPr lang="en-US" dirty="0"/>
              <a:t> et malesuada fames ac turpis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507E845B-D1E3-541D-AF36-4E16856175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261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88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 / Text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214</cp:revision>
  <dcterms:created xsi:type="dcterms:W3CDTF">2025-07-09T10:57:17Z</dcterms:created>
  <dcterms:modified xsi:type="dcterms:W3CDTF">2025-10-22T09:59:44Z</dcterms:modified>
  <cp:category/>
</cp:coreProperties>
</file>