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0A5B1-0333-C389-CACB-08F528892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C028E59-BEC5-3E1E-DBC5-F274E7A1C1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C028E59-BEC5-3E1E-DBC5-F274E7A1C1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96825C7-41FE-BD4C-0E23-EC096798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FD4442E-6BF3-16FB-03B5-B3793F0F827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" name="Google Shape;5613;p85">
            <a:extLst>
              <a:ext uri="{FF2B5EF4-FFF2-40B4-BE49-F238E27FC236}">
                <a16:creationId xmlns:a16="http://schemas.microsoft.com/office/drawing/2014/main" id="{EE01CCFB-FF85-9EB4-E16D-BB8CC7B0E754}"/>
              </a:ext>
            </a:extLst>
          </p:cNvPr>
          <p:cNvSpPr/>
          <p:nvPr/>
        </p:nvSpPr>
        <p:spPr>
          <a:xfrm>
            <a:off x="630475" y="1900701"/>
            <a:ext cx="10953393" cy="6552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sz="2400" dirty="0">
              <a:cs typeface="Arial" panose="020B0604020202020204" pitchFamily="34" charset="0"/>
            </a:endParaRPr>
          </a:p>
        </p:txBody>
      </p:sp>
      <p:cxnSp>
        <p:nvCxnSpPr>
          <p:cNvPr id="26" name="Shape1_20220429_101214">
            <a:extLst>
              <a:ext uri="{FF2B5EF4-FFF2-40B4-BE49-F238E27FC236}">
                <a16:creationId xmlns:a16="http://schemas.microsoft.com/office/drawing/2014/main" id="{A1D3B775-5E99-3253-E7B0-7F84A8172093}"/>
              </a:ext>
            </a:extLst>
          </p:cNvPr>
          <p:cNvCxnSpPr/>
          <p:nvPr/>
        </p:nvCxnSpPr>
        <p:spPr>
          <a:xfrm>
            <a:off x="630475" y="1957894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Shape2_20220429_101214">
            <a:extLst>
              <a:ext uri="{FF2B5EF4-FFF2-40B4-BE49-F238E27FC236}">
                <a16:creationId xmlns:a16="http://schemas.microsoft.com/office/drawing/2014/main" id="{CBB57329-0356-F998-FDAA-7AA93A98CCE2}"/>
              </a:ext>
            </a:extLst>
          </p:cNvPr>
          <p:cNvCxnSpPr/>
          <p:nvPr/>
        </p:nvCxnSpPr>
        <p:spPr>
          <a:xfrm>
            <a:off x="630475" y="2503597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" name="Shape0_20220429_101214">
            <a:extLst>
              <a:ext uri="{FF2B5EF4-FFF2-40B4-BE49-F238E27FC236}">
                <a16:creationId xmlns:a16="http://schemas.microsoft.com/office/drawing/2014/main" id="{31B53E36-72FD-BA05-BC96-1B21407B02BA}"/>
              </a:ext>
            </a:extLst>
          </p:cNvPr>
          <p:cNvCxnSpPr/>
          <p:nvPr/>
        </p:nvCxnSpPr>
        <p:spPr>
          <a:xfrm>
            <a:off x="630475" y="2230744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9" name="Google Shape;5623;p85">
            <a:extLst>
              <a:ext uri="{FF2B5EF4-FFF2-40B4-BE49-F238E27FC236}">
                <a16:creationId xmlns:a16="http://schemas.microsoft.com/office/drawing/2014/main" id="{8D653B22-1D06-B0E3-7AEE-9D40B314B651}"/>
              </a:ext>
            </a:extLst>
          </p:cNvPr>
          <p:cNvSpPr txBox="1"/>
          <p:nvPr/>
        </p:nvSpPr>
        <p:spPr>
          <a:xfrm>
            <a:off x="3178615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0" name="Google Shape;5629;p85">
            <a:extLst>
              <a:ext uri="{FF2B5EF4-FFF2-40B4-BE49-F238E27FC236}">
                <a16:creationId xmlns:a16="http://schemas.microsoft.com/office/drawing/2014/main" id="{77D57241-404A-C99E-A167-6EC09EAD7525}"/>
              </a:ext>
            </a:extLst>
          </p:cNvPr>
          <p:cNvSpPr txBox="1"/>
          <p:nvPr/>
        </p:nvSpPr>
        <p:spPr>
          <a:xfrm>
            <a:off x="1150543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1" name="Google Shape;5635;p85">
            <a:extLst>
              <a:ext uri="{FF2B5EF4-FFF2-40B4-BE49-F238E27FC236}">
                <a16:creationId xmlns:a16="http://schemas.microsoft.com/office/drawing/2014/main" id="{6B103E11-1AD2-9F9D-B8A9-DA7F2CBCA1A3}"/>
              </a:ext>
            </a:extLst>
          </p:cNvPr>
          <p:cNvSpPr txBox="1"/>
          <p:nvPr/>
        </p:nvSpPr>
        <p:spPr>
          <a:xfrm>
            <a:off x="7234760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2" name="Google Shape;5641;p85">
            <a:extLst>
              <a:ext uri="{FF2B5EF4-FFF2-40B4-BE49-F238E27FC236}">
                <a16:creationId xmlns:a16="http://schemas.microsoft.com/office/drawing/2014/main" id="{DE527B15-4CDA-7F2F-02B8-88CCFF82AD64}"/>
              </a:ext>
            </a:extLst>
          </p:cNvPr>
          <p:cNvSpPr txBox="1"/>
          <p:nvPr/>
        </p:nvSpPr>
        <p:spPr>
          <a:xfrm>
            <a:off x="5206690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3" name="Google Shape;5651;p85">
            <a:extLst>
              <a:ext uri="{FF2B5EF4-FFF2-40B4-BE49-F238E27FC236}">
                <a16:creationId xmlns:a16="http://schemas.microsoft.com/office/drawing/2014/main" id="{EF83B538-E251-565D-8D90-C67AC7D2C4EE}"/>
              </a:ext>
            </a:extLst>
          </p:cNvPr>
          <p:cNvSpPr txBox="1"/>
          <p:nvPr/>
        </p:nvSpPr>
        <p:spPr>
          <a:xfrm>
            <a:off x="9262834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34" name="Shape1_20221012_151024">
            <a:extLst>
              <a:ext uri="{FF2B5EF4-FFF2-40B4-BE49-F238E27FC236}">
                <a16:creationId xmlns:a16="http://schemas.microsoft.com/office/drawing/2014/main" id="{3E13B10C-F8BE-8853-4051-6FD30748DD27}"/>
              </a:ext>
            </a:extLst>
          </p:cNvPr>
          <p:cNvCxnSpPr/>
          <p:nvPr/>
        </p:nvCxnSpPr>
        <p:spPr>
          <a:xfrm>
            <a:off x="3065219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5" name="Shape0_20221012_151024">
            <a:extLst>
              <a:ext uri="{FF2B5EF4-FFF2-40B4-BE49-F238E27FC236}">
                <a16:creationId xmlns:a16="http://schemas.microsoft.com/office/drawing/2014/main" id="{0728D14A-DC91-99A7-8116-86DC894B0BD7}"/>
              </a:ext>
            </a:extLst>
          </p:cNvPr>
          <p:cNvCxnSpPr/>
          <p:nvPr/>
        </p:nvCxnSpPr>
        <p:spPr>
          <a:xfrm>
            <a:off x="5093288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" name="Shape2_20221012_151024">
            <a:extLst>
              <a:ext uri="{FF2B5EF4-FFF2-40B4-BE49-F238E27FC236}">
                <a16:creationId xmlns:a16="http://schemas.microsoft.com/office/drawing/2014/main" id="{96A97246-76F7-319E-BF2A-FB7C0EC961E5}"/>
              </a:ext>
            </a:extLst>
          </p:cNvPr>
          <p:cNvCxnSpPr/>
          <p:nvPr/>
        </p:nvCxnSpPr>
        <p:spPr>
          <a:xfrm>
            <a:off x="7121363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" name="Shape3_20221012_151024">
            <a:extLst>
              <a:ext uri="{FF2B5EF4-FFF2-40B4-BE49-F238E27FC236}">
                <a16:creationId xmlns:a16="http://schemas.microsoft.com/office/drawing/2014/main" id="{C4AC55CD-D5D7-3500-D209-36BC1948314B}"/>
              </a:ext>
            </a:extLst>
          </p:cNvPr>
          <p:cNvCxnSpPr/>
          <p:nvPr/>
        </p:nvCxnSpPr>
        <p:spPr>
          <a:xfrm>
            <a:off x="9149437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5AB9DF0-6097-A2C6-3581-71F15AAAEA42}"/>
              </a:ext>
            </a:extLst>
          </p:cNvPr>
          <p:cNvGrpSpPr/>
          <p:nvPr/>
        </p:nvGrpSpPr>
        <p:grpSpPr>
          <a:xfrm>
            <a:off x="1781229" y="1388728"/>
            <a:ext cx="539911" cy="740656"/>
            <a:chOff x="1762393" y="1525451"/>
            <a:chExt cx="540868" cy="741968"/>
          </a:xfrm>
        </p:grpSpPr>
        <p:sp>
          <p:nvSpPr>
            <p:cNvPr id="39" name="Google Shape;2244;p66">
              <a:extLst>
                <a:ext uri="{FF2B5EF4-FFF2-40B4-BE49-F238E27FC236}">
                  <a16:creationId xmlns:a16="http://schemas.microsoft.com/office/drawing/2014/main" id="{7D5FFA34-9195-0CCE-F324-7BBA31FB1584}"/>
                </a:ext>
              </a:extLst>
            </p:cNvPr>
            <p:cNvSpPr/>
            <p:nvPr/>
          </p:nvSpPr>
          <p:spPr>
            <a:xfrm>
              <a:off x="1762393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40" name="Google Shape;2245;p66">
              <a:extLst>
                <a:ext uri="{FF2B5EF4-FFF2-40B4-BE49-F238E27FC236}">
                  <a16:creationId xmlns:a16="http://schemas.microsoft.com/office/drawing/2014/main" id="{5775801C-BEEF-56AF-1CC3-B5BD6401FFF8}"/>
                </a:ext>
              </a:extLst>
            </p:cNvPr>
            <p:cNvSpPr/>
            <p:nvPr/>
          </p:nvSpPr>
          <p:spPr>
            <a:xfrm>
              <a:off x="2032827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167">
                <a:alpha val="29019"/>
              </a:srgbClr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41" name="Google Shape;2246;p66">
              <a:extLst>
                <a:ext uri="{FF2B5EF4-FFF2-40B4-BE49-F238E27FC236}">
                  <a16:creationId xmlns:a16="http://schemas.microsoft.com/office/drawing/2014/main" id="{2766735B-8ED2-C308-B9C8-4F831068C65F}"/>
                </a:ext>
              </a:extLst>
            </p:cNvPr>
            <p:cNvSpPr/>
            <p:nvPr/>
          </p:nvSpPr>
          <p:spPr>
            <a:xfrm>
              <a:off x="1810026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/>
            </a:p>
          </p:txBody>
        </p:sp>
        <p:sp>
          <p:nvSpPr>
            <p:cNvPr id="42" name="Google Shape;2247;p66">
              <a:extLst>
                <a:ext uri="{FF2B5EF4-FFF2-40B4-BE49-F238E27FC236}">
                  <a16:creationId xmlns:a16="http://schemas.microsoft.com/office/drawing/2014/main" id="{7517D452-29A8-C191-ADFF-A9F7F31693C6}"/>
                </a:ext>
              </a:extLst>
            </p:cNvPr>
            <p:cNvSpPr/>
            <p:nvPr/>
          </p:nvSpPr>
          <p:spPr>
            <a:xfrm>
              <a:off x="1831982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/>
                <a:t>1</a:t>
              </a:r>
              <a:endParaRPr sz="2000" dirty="0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0EE78FC-5218-D162-5365-0297EB645A97}"/>
              </a:ext>
            </a:extLst>
          </p:cNvPr>
          <p:cNvGrpSpPr/>
          <p:nvPr/>
        </p:nvGrpSpPr>
        <p:grpSpPr>
          <a:xfrm>
            <a:off x="3809301" y="1388728"/>
            <a:ext cx="539911" cy="740656"/>
            <a:chOff x="3794058" y="1525451"/>
            <a:chExt cx="540868" cy="741968"/>
          </a:xfrm>
        </p:grpSpPr>
        <p:sp>
          <p:nvSpPr>
            <p:cNvPr id="44" name="Google Shape;2258;p66">
              <a:extLst>
                <a:ext uri="{FF2B5EF4-FFF2-40B4-BE49-F238E27FC236}">
                  <a16:creationId xmlns:a16="http://schemas.microsoft.com/office/drawing/2014/main" id="{186A0079-E036-0FC1-E97E-36E03E871009}"/>
                </a:ext>
              </a:extLst>
            </p:cNvPr>
            <p:cNvSpPr/>
            <p:nvPr/>
          </p:nvSpPr>
          <p:spPr>
            <a:xfrm>
              <a:off x="3794058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45" name="Google Shape;2259;p66">
              <a:extLst>
                <a:ext uri="{FF2B5EF4-FFF2-40B4-BE49-F238E27FC236}">
                  <a16:creationId xmlns:a16="http://schemas.microsoft.com/office/drawing/2014/main" id="{4AF4187F-5520-B5A2-9AAE-F5DEF6051B63}"/>
                </a:ext>
              </a:extLst>
            </p:cNvPr>
            <p:cNvSpPr/>
            <p:nvPr/>
          </p:nvSpPr>
          <p:spPr>
            <a:xfrm>
              <a:off x="4064492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46" name="Google Shape;2260;p66">
              <a:extLst>
                <a:ext uri="{FF2B5EF4-FFF2-40B4-BE49-F238E27FC236}">
                  <a16:creationId xmlns:a16="http://schemas.microsoft.com/office/drawing/2014/main" id="{07C1CDBA-27AE-225E-3BAE-7CA5A8E8F025}"/>
                </a:ext>
              </a:extLst>
            </p:cNvPr>
            <p:cNvSpPr/>
            <p:nvPr/>
          </p:nvSpPr>
          <p:spPr>
            <a:xfrm>
              <a:off x="3841691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/>
            </a:p>
          </p:txBody>
        </p:sp>
        <p:sp>
          <p:nvSpPr>
            <p:cNvPr id="47" name="Google Shape;2261;p66">
              <a:extLst>
                <a:ext uri="{FF2B5EF4-FFF2-40B4-BE49-F238E27FC236}">
                  <a16:creationId xmlns:a16="http://schemas.microsoft.com/office/drawing/2014/main" id="{324EA47F-BE02-6A61-66F5-4CB6EB22081F}"/>
                </a:ext>
              </a:extLst>
            </p:cNvPr>
            <p:cNvSpPr/>
            <p:nvPr/>
          </p:nvSpPr>
          <p:spPr>
            <a:xfrm>
              <a:off x="3863647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/>
                <a:t>2</a:t>
              </a:r>
              <a:endParaRPr sz="2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A0F2D42-6358-976E-6C72-B4474AD43F45}"/>
              </a:ext>
            </a:extLst>
          </p:cNvPr>
          <p:cNvGrpSpPr/>
          <p:nvPr/>
        </p:nvGrpSpPr>
        <p:grpSpPr>
          <a:xfrm>
            <a:off x="5837375" y="1388728"/>
            <a:ext cx="539911" cy="740656"/>
            <a:chOff x="5825724" y="1525451"/>
            <a:chExt cx="540868" cy="741968"/>
          </a:xfrm>
        </p:grpSpPr>
        <p:sp>
          <p:nvSpPr>
            <p:cNvPr id="49" name="Google Shape;2263;p66">
              <a:extLst>
                <a:ext uri="{FF2B5EF4-FFF2-40B4-BE49-F238E27FC236}">
                  <a16:creationId xmlns:a16="http://schemas.microsoft.com/office/drawing/2014/main" id="{A2764626-AAAC-F856-307A-B43FE7FEE5DA}"/>
                </a:ext>
              </a:extLst>
            </p:cNvPr>
            <p:cNvSpPr/>
            <p:nvPr/>
          </p:nvSpPr>
          <p:spPr>
            <a:xfrm>
              <a:off x="5825724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50" name="Google Shape;2264;p66">
              <a:extLst>
                <a:ext uri="{FF2B5EF4-FFF2-40B4-BE49-F238E27FC236}">
                  <a16:creationId xmlns:a16="http://schemas.microsoft.com/office/drawing/2014/main" id="{421631D4-5728-B4F4-1A1B-72180C8C72A4}"/>
                </a:ext>
              </a:extLst>
            </p:cNvPr>
            <p:cNvSpPr/>
            <p:nvPr/>
          </p:nvSpPr>
          <p:spPr>
            <a:xfrm>
              <a:off x="6096158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167">
                <a:alpha val="29019"/>
              </a:srgbClr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51" name="Google Shape;2265;p66">
              <a:extLst>
                <a:ext uri="{FF2B5EF4-FFF2-40B4-BE49-F238E27FC236}">
                  <a16:creationId xmlns:a16="http://schemas.microsoft.com/office/drawing/2014/main" id="{AE366FF5-CC70-2AF3-42D6-2E50313DB93E}"/>
                </a:ext>
              </a:extLst>
            </p:cNvPr>
            <p:cNvSpPr/>
            <p:nvPr/>
          </p:nvSpPr>
          <p:spPr>
            <a:xfrm>
              <a:off x="5873357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/>
            </a:p>
          </p:txBody>
        </p:sp>
        <p:sp>
          <p:nvSpPr>
            <p:cNvPr id="52" name="Google Shape;2266;p66">
              <a:extLst>
                <a:ext uri="{FF2B5EF4-FFF2-40B4-BE49-F238E27FC236}">
                  <a16:creationId xmlns:a16="http://schemas.microsoft.com/office/drawing/2014/main" id="{446DF603-C3EF-8982-BE09-BCFDC6BAB391}"/>
                </a:ext>
              </a:extLst>
            </p:cNvPr>
            <p:cNvSpPr/>
            <p:nvPr/>
          </p:nvSpPr>
          <p:spPr>
            <a:xfrm>
              <a:off x="5895313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/>
                <a:t>3</a:t>
              </a:r>
              <a:endParaRPr sz="20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24ABA46-2CC8-1CF6-E584-9D479609B554}"/>
              </a:ext>
            </a:extLst>
          </p:cNvPr>
          <p:cNvGrpSpPr/>
          <p:nvPr/>
        </p:nvGrpSpPr>
        <p:grpSpPr>
          <a:xfrm>
            <a:off x="7865446" y="1388728"/>
            <a:ext cx="539911" cy="740656"/>
            <a:chOff x="7857390" y="1525451"/>
            <a:chExt cx="540868" cy="741968"/>
          </a:xfrm>
        </p:grpSpPr>
        <p:sp>
          <p:nvSpPr>
            <p:cNvPr id="54" name="Google Shape;2268;p66">
              <a:extLst>
                <a:ext uri="{FF2B5EF4-FFF2-40B4-BE49-F238E27FC236}">
                  <a16:creationId xmlns:a16="http://schemas.microsoft.com/office/drawing/2014/main" id="{97FC6143-6451-D74B-3963-F7A37615EC5D}"/>
                </a:ext>
              </a:extLst>
            </p:cNvPr>
            <p:cNvSpPr/>
            <p:nvPr/>
          </p:nvSpPr>
          <p:spPr>
            <a:xfrm>
              <a:off x="7857390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56" name="Google Shape;2269;p66">
              <a:extLst>
                <a:ext uri="{FF2B5EF4-FFF2-40B4-BE49-F238E27FC236}">
                  <a16:creationId xmlns:a16="http://schemas.microsoft.com/office/drawing/2014/main" id="{D577BC39-73FF-2EE6-92C1-62493C3B2167}"/>
                </a:ext>
              </a:extLst>
            </p:cNvPr>
            <p:cNvSpPr/>
            <p:nvPr/>
          </p:nvSpPr>
          <p:spPr>
            <a:xfrm>
              <a:off x="8127824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57" name="Google Shape;2270;p66">
              <a:extLst>
                <a:ext uri="{FF2B5EF4-FFF2-40B4-BE49-F238E27FC236}">
                  <a16:creationId xmlns:a16="http://schemas.microsoft.com/office/drawing/2014/main" id="{720B0C7E-57D3-F35F-E658-CC24EE27D44E}"/>
                </a:ext>
              </a:extLst>
            </p:cNvPr>
            <p:cNvSpPr/>
            <p:nvPr/>
          </p:nvSpPr>
          <p:spPr>
            <a:xfrm>
              <a:off x="7905023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/>
            </a:p>
          </p:txBody>
        </p:sp>
        <p:sp>
          <p:nvSpPr>
            <p:cNvPr id="58" name="Google Shape;2271;p66">
              <a:extLst>
                <a:ext uri="{FF2B5EF4-FFF2-40B4-BE49-F238E27FC236}">
                  <a16:creationId xmlns:a16="http://schemas.microsoft.com/office/drawing/2014/main" id="{72AB036B-F370-8B40-ED23-8087FFFF9A44}"/>
                </a:ext>
              </a:extLst>
            </p:cNvPr>
            <p:cNvSpPr/>
            <p:nvPr/>
          </p:nvSpPr>
          <p:spPr>
            <a:xfrm>
              <a:off x="7926979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/>
                <a:t>4</a:t>
              </a:r>
              <a:endParaRPr sz="2000" dirty="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771257D-AEEC-6569-DB5B-B460FC66234A}"/>
              </a:ext>
            </a:extLst>
          </p:cNvPr>
          <p:cNvGrpSpPr/>
          <p:nvPr/>
        </p:nvGrpSpPr>
        <p:grpSpPr>
          <a:xfrm>
            <a:off x="9893518" y="1388728"/>
            <a:ext cx="539911" cy="740656"/>
            <a:chOff x="9889055" y="1525451"/>
            <a:chExt cx="540868" cy="741968"/>
          </a:xfrm>
        </p:grpSpPr>
        <p:sp>
          <p:nvSpPr>
            <p:cNvPr id="60" name="Google Shape;2273;p66">
              <a:extLst>
                <a:ext uri="{FF2B5EF4-FFF2-40B4-BE49-F238E27FC236}">
                  <a16:creationId xmlns:a16="http://schemas.microsoft.com/office/drawing/2014/main" id="{FF3D98E5-0F15-AC7E-518C-4193D494C616}"/>
                </a:ext>
              </a:extLst>
            </p:cNvPr>
            <p:cNvSpPr/>
            <p:nvPr/>
          </p:nvSpPr>
          <p:spPr>
            <a:xfrm>
              <a:off x="9889055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61" name="Google Shape;2274;p66">
              <a:extLst>
                <a:ext uri="{FF2B5EF4-FFF2-40B4-BE49-F238E27FC236}">
                  <a16:creationId xmlns:a16="http://schemas.microsoft.com/office/drawing/2014/main" id="{DAC3FAB9-B92C-56B5-71AB-5030650D6AD7}"/>
                </a:ext>
              </a:extLst>
            </p:cNvPr>
            <p:cNvSpPr/>
            <p:nvPr/>
          </p:nvSpPr>
          <p:spPr>
            <a:xfrm>
              <a:off x="10159489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/>
            </a:p>
          </p:txBody>
        </p:sp>
        <p:sp>
          <p:nvSpPr>
            <p:cNvPr id="62" name="Google Shape;2275;p66">
              <a:extLst>
                <a:ext uri="{FF2B5EF4-FFF2-40B4-BE49-F238E27FC236}">
                  <a16:creationId xmlns:a16="http://schemas.microsoft.com/office/drawing/2014/main" id="{7DBCFD3D-C82E-DE0A-9EA9-803D48BC23BD}"/>
                </a:ext>
              </a:extLst>
            </p:cNvPr>
            <p:cNvSpPr/>
            <p:nvPr/>
          </p:nvSpPr>
          <p:spPr>
            <a:xfrm>
              <a:off x="9936688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/>
            </a:p>
          </p:txBody>
        </p:sp>
        <p:sp>
          <p:nvSpPr>
            <p:cNvPr id="63" name="Google Shape;2276;p66">
              <a:extLst>
                <a:ext uri="{FF2B5EF4-FFF2-40B4-BE49-F238E27FC236}">
                  <a16:creationId xmlns:a16="http://schemas.microsoft.com/office/drawing/2014/main" id="{DB8E0968-0D34-23EF-2895-E034DBBE4AB9}"/>
                </a:ext>
              </a:extLst>
            </p:cNvPr>
            <p:cNvSpPr/>
            <p:nvPr/>
          </p:nvSpPr>
          <p:spPr>
            <a:xfrm>
              <a:off x="9958644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/>
                <a:t>5</a:t>
              </a:r>
              <a:endParaRPr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051424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477</cp:revision>
  <dcterms:created xsi:type="dcterms:W3CDTF">2021-03-31T02:49:57Z</dcterms:created>
  <dcterms:modified xsi:type="dcterms:W3CDTF">2025-10-15T08:31:07Z</dcterms:modified>
  <cp:category/>
</cp:coreProperties>
</file>