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5" r:id="rId4"/>
    <p:sldId id="262" r:id="rId5"/>
    <p:sldId id="272" r:id="rId6"/>
    <p:sldId id="267" r:id="rId7"/>
    <p:sldId id="269" r:id="rId8"/>
    <p:sldId id="273" r:id="rId9"/>
    <p:sldId id="266" r:id="rId10"/>
    <p:sldId id="268" r:id="rId11"/>
    <p:sldId id="274" r:id="rId12"/>
    <p:sldId id="270" r:id="rId13"/>
    <p:sldId id="271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63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47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3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9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85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851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B6B3F0A-7510-45D8-A201-6C105F270517}" type="datetimeFigureOut">
              <a:rPr lang="en-US" smtClean="0"/>
              <a:t>10/08/2025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9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AI LÀM TÔI HAI CHỦ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76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Thế nhưng trong thực hành con đã không còn biết hồn mình, miệt mài tìm kiếm giàu sang mà không màng phần rỗi linh </a:t>
            </a:r>
            <a:r>
              <a:rPr lang="vi-VN" sz="6600" b="1" dirty="0" smtClean="0"/>
              <a:t>hồn</a:t>
            </a:r>
            <a:r>
              <a:rPr lang="en-US" sz="6600" b="1" dirty="0" smtClean="0"/>
              <a:t>.</a:t>
            </a:r>
          </a:p>
          <a:p>
            <a:pPr algn="just"/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3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là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gắn</a:t>
            </a:r>
            <a:r>
              <a:rPr lang="en-US" sz="5400" b="1" dirty="0"/>
              <a:t> </a:t>
            </a:r>
            <a:r>
              <a:rPr lang="en-US" sz="5400" b="1" dirty="0" err="1"/>
              <a:t>bó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khinh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nọ</a:t>
            </a:r>
            <a:r>
              <a:rPr lang="en-US" sz="5400" b="1" dirty="0"/>
              <a:t>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bạc</a:t>
            </a:r>
            <a:r>
              <a:rPr lang="en-US" sz="5400" b="1" dirty="0"/>
              <a:t> </a:t>
            </a:r>
            <a:r>
              <a:rPr lang="en-US" sz="5400" b="1" dirty="0" err="1" smtClean="0"/>
              <a:t>tiền</a:t>
            </a:r>
            <a:r>
              <a:rPr lang="en-US" sz="5400" b="1" dirty="0" smtClean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50761"/>
            <a:ext cx="113430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/>
              <a:t>Mê</a:t>
            </a:r>
            <a:r>
              <a:rPr lang="en-US" sz="6600" b="1" dirty="0"/>
              <a:t> </a:t>
            </a:r>
            <a:r>
              <a:rPr lang="en-US" sz="6600" b="1" dirty="0" err="1"/>
              <a:t>của</a:t>
            </a:r>
            <a:r>
              <a:rPr lang="en-US" sz="6600" b="1" dirty="0"/>
              <a:t> </a:t>
            </a:r>
            <a:r>
              <a:rPr lang="en-US" sz="6600" b="1" dirty="0" err="1"/>
              <a:t>cải</a:t>
            </a:r>
            <a:r>
              <a:rPr lang="en-US" sz="6600" b="1" dirty="0"/>
              <a:t> </a:t>
            </a:r>
            <a:r>
              <a:rPr lang="en-US" sz="6600" b="1" dirty="0" err="1"/>
              <a:t>thế</a:t>
            </a:r>
            <a:r>
              <a:rPr lang="en-US" sz="6600" b="1" dirty="0"/>
              <a:t> </a:t>
            </a:r>
            <a:r>
              <a:rPr lang="en-US" sz="6600" b="1" dirty="0" err="1"/>
              <a:t>trần</a:t>
            </a:r>
            <a:r>
              <a:rPr lang="en-US" sz="6600" b="1" dirty="0"/>
              <a:t> </a:t>
            </a:r>
            <a:r>
              <a:rPr lang="en-US" sz="6600" b="1" dirty="0" err="1"/>
              <a:t>thì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chẳng</a:t>
            </a:r>
            <a:r>
              <a:rPr lang="en-US" sz="6600" b="1" dirty="0"/>
              <a:t> </a:t>
            </a:r>
            <a:r>
              <a:rPr lang="en-US" sz="6600" b="1" dirty="0" err="1"/>
              <a:t>còn</a:t>
            </a:r>
            <a:r>
              <a:rPr lang="en-US" sz="6600" b="1" dirty="0"/>
              <a:t> </a:t>
            </a:r>
            <a:r>
              <a:rPr lang="en-US" sz="6600" b="1" dirty="0" err="1"/>
              <a:t>trong</a:t>
            </a:r>
            <a:r>
              <a:rPr lang="en-US" sz="6600" b="1" dirty="0"/>
              <a:t> </a:t>
            </a:r>
            <a:r>
              <a:rPr lang="en-US" sz="6600" b="1" dirty="0" err="1"/>
              <a:t>trí</a:t>
            </a:r>
            <a:r>
              <a:rPr lang="en-US" sz="6600" b="1" dirty="0"/>
              <a:t> </a:t>
            </a:r>
            <a:r>
              <a:rPr lang="en-US" sz="6600" b="1" dirty="0" err="1"/>
              <a:t>tâm</a:t>
            </a:r>
            <a:r>
              <a:rPr lang="en-US" sz="6600" b="1" dirty="0"/>
              <a:t>. </a:t>
            </a:r>
            <a:r>
              <a:rPr lang="en-US" sz="6600" b="1" dirty="0" err="1"/>
              <a:t>Tiền</a:t>
            </a:r>
            <a:r>
              <a:rPr lang="en-US" sz="6600" b="1" dirty="0"/>
              <a:t> </a:t>
            </a:r>
            <a:r>
              <a:rPr lang="en-US" sz="6600" b="1" dirty="0" err="1"/>
              <a:t>bạc</a:t>
            </a:r>
            <a:r>
              <a:rPr lang="en-US" sz="6600" b="1" dirty="0"/>
              <a:t> </a:t>
            </a:r>
            <a:r>
              <a:rPr lang="en-US" sz="6600" b="1" dirty="0" err="1"/>
              <a:t>vua</a:t>
            </a:r>
            <a:r>
              <a:rPr lang="en-US" sz="6600" b="1" dirty="0"/>
              <a:t> </a:t>
            </a:r>
            <a:r>
              <a:rPr lang="en-US" sz="6600" b="1" dirty="0" err="1"/>
              <a:t>của</a:t>
            </a:r>
            <a:r>
              <a:rPr lang="en-US" sz="6600" b="1" dirty="0"/>
              <a:t> con.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đất</a:t>
            </a:r>
            <a:r>
              <a:rPr lang="en-US" sz="6600" b="1" dirty="0"/>
              <a:t> </a:t>
            </a:r>
            <a:r>
              <a:rPr lang="en-US" sz="6600" b="1" dirty="0" err="1"/>
              <a:t>trời</a:t>
            </a:r>
            <a:r>
              <a:rPr lang="en-US" sz="6600" b="1" dirty="0"/>
              <a:t> </a:t>
            </a:r>
            <a:r>
              <a:rPr lang="en-US" sz="6600" b="1" dirty="0" err="1"/>
              <a:t>thì</a:t>
            </a:r>
            <a:r>
              <a:rPr lang="en-US" sz="6600" b="1" dirty="0"/>
              <a:t> </a:t>
            </a:r>
            <a:r>
              <a:rPr lang="en-US" sz="6600" b="1" dirty="0" err="1"/>
              <a:t>lòng</a:t>
            </a:r>
            <a:r>
              <a:rPr lang="en-US" sz="6600" b="1" dirty="0"/>
              <a:t> con </a:t>
            </a:r>
            <a:r>
              <a:rPr lang="en-US" sz="6600" b="1" dirty="0" err="1"/>
              <a:t>quên</a:t>
            </a:r>
            <a:r>
              <a:rPr lang="en-US" sz="6600" b="1" dirty="0"/>
              <a:t> </a:t>
            </a:r>
            <a:r>
              <a:rPr lang="en-US" sz="6600" b="1" dirty="0" err="1"/>
              <a:t>lãng</a:t>
            </a:r>
            <a:r>
              <a:rPr lang="en-US" sz="6600" b="1" dirty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50761"/>
            <a:ext cx="1134303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Đến khi con lìa đời người thế gian nhìn nở nụ cười, được lời cả hết trần gian hồn mất thì nào có ích gì?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4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là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gắn</a:t>
            </a:r>
            <a:r>
              <a:rPr lang="en-US" sz="5400" b="1" dirty="0"/>
              <a:t> </a:t>
            </a:r>
            <a:r>
              <a:rPr lang="en-US" sz="5400" b="1" dirty="0" err="1"/>
              <a:t>bó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khinh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nọ</a:t>
            </a:r>
            <a:r>
              <a:rPr lang="en-US" sz="5400" b="1" dirty="0"/>
              <a:t>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bạc</a:t>
            </a:r>
            <a:r>
              <a:rPr lang="en-US" sz="5400" b="1" dirty="0"/>
              <a:t> </a:t>
            </a:r>
            <a:r>
              <a:rPr lang="en-US" sz="5400" b="1" dirty="0" err="1" smtClean="0"/>
              <a:t>tiền</a:t>
            </a:r>
            <a:r>
              <a:rPr lang="en-US" sz="5400" b="1" dirty="0" smtClean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7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là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gắn</a:t>
            </a:r>
            <a:r>
              <a:rPr lang="en-US" sz="5400" b="1" dirty="0"/>
              <a:t> </a:t>
            </a:r>
            <a:r>
              <a:rPr lang="en-US" sz="5400" b="1" dirty="0" err="1"/>
              <a:t>bó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khinh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nọ</a:t>
            </a:r>
            <a:r>
              <a:rPr lang="en-US" sz="5400" b="1" dirty="0"/>
              <a:t>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bạc</a:t>
            </a:r>
            <a:r>
              <a:rPr lang="en-US" sz="5400" b="1" dirty="0"/>
              <a:t> </a:t>
            </a:r>
            <a:r>
              <a:rPr lang="en-US" sz="5400" b="1" dirty="0" err="1" smtClean="0"/>
              <a:t>tiền</a:t>
            </a:r>
            <a:r>
              <a:rPr lang="en-US" sz="5400" b="1" dirty="0" smtClean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50761"/>
            <a:ext cx="113430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Dẫu nhiều tiền lắm bạc con chỉ là người quản lý thôi. Lạm dụng ơn Chúa ban sẽ đến ngày bị loại trừ lên án.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2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360608"/>
            <a:ext cx="11252883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Hãy khôn ngoan dự liệu để đến khi từ giã nhiệm vụ được mời vào chốn bình an, hưởng phúc lộc của cõi thiên </a:t>
            </a:r>
            <a:r>
              <a:rPr lang="vi-VN" sz="6600" b="1" dirty="0" smtClean="0"/>
              <a:t>đàng</a:t>
            </a:r>
            <a:r>
              <a:rPr lang="en-US" sz="6600" b="1" dirty="0" smtClean="0"/>
              <a:t>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89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là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gắn</a:t>
            </a:r>
            <a:r>
              <a:rPr lang="en-US" sz="5400" b="1" dirty="0"/>
              <a:t> </a:t>
            </a:r>
            <a:r>
              <a:rPr lang="en-US" sz="5400" b="1" dirty="0" err="1"/>
              <a:t>bó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khinh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nọ</a:t>
            </a:r>
            <a:r>
              <a:rPr lang="en-US" sz="5400" b="1" dirty="0"/>
              <a:t>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bạc</a:t>
            </a:r>
            <a:r>
              <a:rPr lang="en-US" sz="5400" b="1" dirty="0"/>
              <a:t> </a:t>
            </a:r>
            <a:r>
              <a:rPr lang="en-US" sz="5400" b="1" dirty="0" err="1" smtClean="0"/>
              <a:t>tiền</a:t>
            </a:r>
            <a:r>
              <a:rPr lang="en-US" sz="5400" b="1" dirty="0" smtClean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2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/>
              <a:t>Quỹ</a:t>
            </a:r>
            <a:r>
              <a:rPr lang="en-US" sz="6600" b="1" dirty="0"/>
              <a:t> </a:t>
            </a:r>
            <a:r>
              <a:rPr lang="en-US" sz="6600" b="1" dirty="0" err="1"/>
              <a:t>thời</a:t>
            </a:r>
            <a:r>
              <a:rPr lang="en-US" sz="6600" b="1" dirty="0"/>
              <a:t> </a:t>
            </a:r>
            <a:r>
              <a:rPr lang="en-US" sz="6600" b="1" dirty="0" err="1"/>
              <a:t>giờ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tặng</a:t>
            </a:r>
            <a:r>
              <a:rPr lang="en-US" sz="6600" b="1" dirty="0"/>
              <a:t>, con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dành</a:t>
            </a:r>
            <a:r>
              <a:rPr lang="en-US" sz="6600" b="1" dirty="0"/>
              <a:t> </a:t>
            </a:r>
            <a:r>
              <a:rPr lang="en-US" sz="6600" b="1" dirty="0" err="1"/>
              <a:t>để</a:t>
            </a:r>
            <a:r>
              <a:rPr lang="en-US" sz="6600" b="1" dirty="0"/>
              <a:t> </a:t>
            </a:r>
            <a:r>
              <a:rPr lang="en-US" sz="6600" b="1" dirty="0" err="1"/>
              <a:t>cho</a:t>
            </a:r>
            <a:r>
              <a:rPr lang="en-US" sz="6600" b="1" dirty="0"/>
              <a:t> </a:t>
            </a:r>
            <a:r>
              <a:rPr lang="en-US" sz="6600" b="1" dirty="0" err="1"/>
              <a:t>xác</a:t>
            </a:r>
            <a:r>
              <a:rPr lang="en-US" sz="6600" b="1" dirty="0"/>
              <a:t> </a:t>
            </a:r>
            <a:r>
              <a:rPr lang="en-US" sz="6600" b="1" dirty="0" err="1"/>
              <a:t>thân</a:t>
            </a:r>
            <a:r>
              <a:rPr lang="en-US" sz="6600" b="1" dirty="0"/>
              <a:t>, </a:t>
            </a:r>
            <a:r>
              <a:rPr lang="en-US" sz="6600" b="1" dirty="0" err="1"/>
              <a:t>dù</a:t>
            </a:r>
            <a:r>
              <a:rPr lang="en-US" sz="6600" b="1" dirty="0"/>
              <a:t> </a:t>
            </a:r>
            <a:r>
              <a:rPr lang="en-US" sz="6600" b="1" dirty="0" err="1"/>
              <a:t>hồn</a:t>
            </a:r>
            <a:r>
              <a:rPr lang="en-US" sz="6600" b="1" dirty="0"/>
              <a:t> con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biết</a:t>
            </a:r>
            <a:r>
              <a:rPr lang="en-US" sz="6600" b="1" dirty="0"/>
              <a:t> </a:t>
            </a:r>
            <a:r>
              <a:rPr lang="en-US" sz="6600" b="1" dirty="0" err="1"/>
              <a:t>có</a:t>
            </a:r>
            <a:r>
              <a:rPr lang="en-US" sz="6600" b="1" dirty="0"/>
              <a:t> </a:t>
            </a:r>
            <a:r>
              <a:rPr lang="en-US" sz="6600" b="1" dirty="0" err="1"/>
              <a:t>ngày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</a:t>
            </a:r>
            <a:r>
              <a:rPr lang="en-US" sz="6600" b="1" dirty="0" err="1"/>
              <a:t>trần</a:t>
            </a:r>
            <a:r>
              <a:rPr lang="en-US" sz="6600" b="1" dirty="0"/>
              <a:t> </a:t>
            </a:r>
            <a:r>
              <a:rPr lang="en-US" sz="6600" b="1" dirty="0" err="1"/>
              <a:t>gian</a:t>
            </a:r>
            <a:r>
              <a:rPr lang="en-US" sz="6600" b="1" dirty="0"/>
              <a:t> </a:t>
            </a:r>
            <a:r>
              <a:rPr lang="en-US" sz="6600" b="1" dirty="0" err="1"/>
              <a:t>sẽ</a:t>
            </a:r>
            <a:r>
              <a:rPr lang="en-US" sz="6600" b="1" dirty="0"/>
              <a:t> </a:t>
            </a:r>
            <a:r>
              <a:rPr lang="en-US" sz="6600" b="1" dirty="0" err="1"/>
              <a:t>hết</a:t>
            </a:r>
            <a:r>
              <a:rPr lang="en-US" sz="6600" b="1" dirty="0"/>
              <a:t>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50761"/>
            <a:ext cx="11343035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Thế nhưng con để lòng nặng trĩu lo chuyện của phàm trần mà để hồn vắng niềm tin, hạnh phúc thật chẳng biết đi </a:t>
            </a:r>
            <a:r>
              <a:rPr lang="vi-VN" sz="6600" b="1" dirty="0" smtClean="0"/>
              <a:t>tìm</a:t>
            </a:r>
            <a:r>
              <a:rPr lang="en-US" sz="6600" b="1" dirty="0" smtClean="0"/>
              <a:t>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605138"/>
            <a:ext cx="114900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là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gắn</a:t>
            </a:r>
            <a:r>
              <a:rPr lang="en-US" sz="5400" b="1" dirty="0"/>
              <a:t> </a:t>
            </a:r>
            <a:r>
              <a:rPr lang="en-US" sz="5400" b="1" dirty="0" err="1"/>
              <a:t>bó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mà</a:t>
            </a:r>
            <a:r>
              <a:rPr lang="en-US" sz="5400" b="1" dirty="0"/>
              <a:t> </a:t>
            </a:r>
            <a:r>
              <a:rPr lang="en-US" sz="5400" b="1" dirty="0" err="1"/>
              <a:t>khinh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nọ</a:t>
            </a:r>
            <a:r>
              <a:rPr lang="en-US" sz="5400" b="1" dirty="0"/>
              <a:t>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bạc</a:t>
            </a:r>
            <a:r>
              <a:rPr lang="en-US" sz="5400" b="1" dirty="0"/>
              <a:t> </a:t>
            </a:r>
            <a:r>
              <a:rPr lang="en-US" sz="5400" b="1" dirty="0" err="1" smtClean="0"/>
              <a:t>tiền</a:t>
            </a:r>
            <a:r>
              <a:rPr lang="en-US" sz="5400" b="1" dirty="0" smtClean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4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50761"/>
            <a:ext cx="1134303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Con thường lừa dối mình bằng ý tưởng đẹp trong nghĩ suy. Trọn đời tin Chúa thôi, Chúa chính là cội nguồn ơn cứu rỗi!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53</TotalTime>
  <Words>485</Words>
  <Application>Microsoft Office PowerPoint</Application>
  <PresentationFormat>Widescreen</PresentationFormat>
  <Paragraphs>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Garamond</vt:lpstr>
      <vt:lpstr>Verdana</vt:lpstr>
      <vt:lpstr>Savon</vt:lpstr>
      <vt:lpstr> KHÔNG AI LÀM TÔI HAI CHỦ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Dâng hài nhi</dc:title>
  <dc:creator>Admin</dc:creator>
  <cp:lastModifiedBy>Windows User</cp:lastModifiedBy>
  <cp:revision>18</cp:revision>
  <dcterms:created xsi:type="dcterms:W3CDTF">2024-12-05T03:14:57Z</dcterms:created>
  <dcterms:modified xsi:type="dcterms:W3CDTF">2025-08-10T16:09:54Z</dcterms:modified>
</cp:coreProperties>
</file>