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2"/>
  </p:notesMasterIdLst>
  <p:handoutMasterIdLst>
    <p:handoutMasterId r:id="rId63"/>
  </p:handoutMasterIdLst>
  <p:sldIdLst>
    <p:sldId id="779" r:id="rId4"/>
    <p:sldId id="1038" r:id="rId5"/>
    <p:sldId id="738" r:id="rId6"/>
    <p:sldId id="780" r:id="rId7"/>
    <p:sldId id="781" r:id="rId8"/>
    <p:sldId id="893" r:id="rId9"/>
    <p:sldId id="1039" r:id="rId10"/>
    <p:sldId id="913" r:id="rId11"/>
    <p:sldId id="769" r:id="rId12"/>
    <p:sldId id="914" r:id="rId13"/>
    <p:sldId id="796" r:id="rId14"/>
    <p:sldId id="1040" r:id="rId15"/>
    <p:sldId id="774" r:id="rId16"/>
    <p:sldId id="962" r:id="rId17"/>
    <p:sldId id="989" r:id="rId18"/>
    <p:sldId id="1020" r:id="rId19"/>
    <p:sldId id="968" r:id="rId20"/>
    <p:sldId id="1021" r:id="rId21"/>
    <p:sldId id="1022" r:id="rId22"/>
    <p:sldId id="1023" r:id="rId23"/>
    <p:sldId id="1024" r:id="rId24"/>
    <p:sldId id="1025" r:id="rId25"/>
    <p:sldId id="998" r:id="rId26"/>
    <p:sldId id="918" r:id="rId27"/>
    <p:sldId id="2134806703" r:id="rId28"/>
    <p:sldId id="920" r:id="rId29"/>
    <p:sldId id="787" r:id="rId30"/>
    <p:sldId id="1033" r:id="rId31"/>
    <p:sldId id="1031" r:id="rId32"/>
    <p:sldId id="2134806701" r:id="rId33"/>
    <p:sldId id="995" r:id="rId34"/>
    <p:sldId id="1034" r:id="rId35"/>
    <p:sldId id="996" r:id="rId36"/>
    <p:sldId id="2134806702" r:id="rId37"/>
    <p:sldId id="997" r:id="rId38"/>
    <p:sldId id="1035" r:id="rId39"/>
    <p:sldId id="777" r:id="rId40"/>
    <p:sldId id="1036" r:id="rId41"/>
    <p:sldId id="1037" r:id="rId42"/>
    <p:sldId id="954" r:id="rId43"/>
    <p:sldId id="922" r:id="rId44"/>
    <p:sldId id="1027" r:id="rId45"/>
    <p:sldId id="1026" r:id="rId46"/>
    <p:sldId id="1028" r:id="rId47"/>
    <p:sldId id="1029" r:id="rId48"/>
    <p:sldId id="1030" r:id="rId49"/>
    <p:sldId id="999" r:id="rId50"/>
    <p:sldId id="944" r:id="rId51"/>
    <p:sldId id="980" r:id="rId52"/>
    <p:sldId id="1018" r:id="rId53"/>
    <p:sldId id="981" r:id="rId54"/>
    <p:sldId id="1041" r:id="rId55"/>
    <p:sldId id="840" r:id="rId56"/>
    <p:sldId id="982" r:id="rId57"/>
    <p:sldId id="1000" r:id="rId58"/>
    <p:sldId id="948" r:id="rId59"/>
    <p:sldId id="764" r:id="rId60"/>
    <p:sldId id="2134806700" r:id="rId61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4"/>
      <p:bold r:id="rId65"/>
    </p:embeddedFont>
    <p:embeddedFont>
      <p:font typeface="Dosis" pitchFamily="2" charset="0"/>
      <p:regular r:id="rId66"/>
      <p:bold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EEB500"/>
    <a:srgbClr val="F6BB00"/>
    <a:srgbClr val="17AB98"/>
    <a:srgbClr val="4B5050"/>
    <a:srgbClr val="FAE496"/>
    <a:srgbClr val="FFEFB9"/>
    <a:srgbClr val="B2B3AE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C90F6-841C-4D69-A8AD-46670ED9D2B1}" v="33" dt="2025-11-01T08:15:12.6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069" autoAdjust="0"/>
  </p:normalViewPr>
  <p:slideViewPr>
    <p:cSldViewPr snapToGrid="0">
      <p:cViewPr varScale="1">
        <p:scale>
          <a:sx n="61" d="100"/>
          <a:sy n="61" d="100"/>
        </p:scale>
        <p:origin x="772" y="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handoutMaster" Target="handoutMasters/handoutMaster1.xml"/><Relationship Id="rId6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3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1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2.fntdata"/><Relationship Id="rId73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02/11/2025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1037-FA1B-AD97-6A94-D156C5E10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3B07D9-BA78-AB68-AA92-602A210AB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46621C-C81D-7635-2441-BC4D0D11D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2357E3-E322-3C9E-9BEF-9C32171D7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5718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62575-CFC7-519C-CE97-8070B8152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521698-7618-AEF6-F110-D8B002F8B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9A14798-1CDD-292F-B9E2-5815DF661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820B56-478B-4857-5154-1E70A3A87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0381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791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4258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D2F9-488A-29B3-C079-7E9E0876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1C56C5-95CC-1B81-F143-B09C275D3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C74892-5E2E-E502-7E68-0EFDEB189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649689-C3D9-5943-CD83-1FB79E4F0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6039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4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BAE4A-171E-BDC4-7F45-812E62179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D109E8-2C2A-1BFE-C58B-E5D22B24C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A566FC-8893-9A30-F2E4-1488ED044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EF3872-15CF-F71B-399B-E2FD5D6D5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766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5F909-03CC-182C-4C55-66B739FF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37CBDF-8D38-8ADF-561A-CABEE7C9A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F4D218-4A96-D955-9BF1-4017144D2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EC13E3-88B9-B465-2EF9-9AE0CCA20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948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5F427-7F2B-1BE6-2649-2568B3595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860979-E1F6-C90C-23F8-530BD920B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7E653B6-76B3-1173-931D-4D3269276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2AC7E7-1A62-8D96-2B21-AF2A4AD77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236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80BE-4994-9C39-35D3-71F43C9C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3FA52A-A6E1-B706-EF7B-F638EC669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B4F102-D1AE-A3F5-7C9E-CE4019CD5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64EEFC-77F9-90E6-A7B4-BDC460E8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5178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2289C-5B9F-F293-DEA3-D67DD5ABE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37F75B-8E2D-CFD9-28D3-9ADBE60C0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0EDE2B-B5B3-978F-0E7F-5723B0683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1924BA-E49C-CF13-07B2-85D16B497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0095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gif"/><Relationship Id="rId5" Type="http://schemas.openxmlformats.org/officeDocument/2006/relationships/image" Target="../media/image34.png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4.mp4"/><Relationship Id="rId7" Type="http://schemas.openxmlformats.org/officeDocument/2006/relationships/image" Target="../media/image4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8530D29-7662-E17B-EA0B-B8F73B7CED46}"/>
              </a:ext>
            </a:extLst>
          </p:cNvPr>
          <p:cNvSpPr/>
          <p:nvPr/>
        </p:nvSpPr>
        <p:spPr>
          <a:xfrm>
            <a:off x="8066945" y="60371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929230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2601AD65-DDFA-EF67-B5AC-9820309FBD96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8771E348-58C6-EFBD-EC6E-FB721D0D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169E4034-ABEF-4A96-841B-30318F5FF61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N4-L1-S2-Calcule mental">
            <a:hlinkClick r:id="" action="ppaction://media"/>
            <a:extLst>
              <a:ext uri="{FF2B5EF4-FFF2-40B4-BE49-F238E27FC236}">
                <a16:creationId xmlns:a16="http://schemas.microsoft.com/office/drawing/2014/main" id="{3F1A5C2F-2008-C341-3982-43581B42F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300" y="1845789"/>
            <a:ext cx="7444815" cy="4187708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7E0ED73-AC5D-4527-C200-C65BC36E5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694514" y="92742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9E9925-AABE-2DD0-6EF1-6C2ECB2AAFB0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9E86BD5-30F3-042C-0720-FED81DFB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0CA5C83-A647-2894-DC25-C1DB669612A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668327-D861-0D8D-4CFA-E098B9F24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55EFAE-6144-EAE1-F3C7-67DC32154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78" y="2816029"/>
            <a:ext cx="7206497" cy="20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61665-9189-B648-B08A-9F46B9F7C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C76E0FC-D673-86F1-7EB7-9B81B973EB3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B61AF93-51A9-E3A7-C9B4-86A0A6E3B007}"/>
              </a:ext>
            </a:extLst>
          </p:cNvPr>
          <p:cNvGrpSpPr/>
          <p:nvPr/>
        </p:nvGrpSpPr>
        <p:grpSpPr>
          <a:xfrm>
            <a:off x="2125347" y="2436267"/>
            <a:ext cx="4619698" cy="2471400"/>
            <a:chOff x="2362015" y="2221113"/>
            <a:chExt cx="4619698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76D28827-80E6-00A9-2916-C8FA6F670938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4A3415-240A-2A51-7D24-E0F092FC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51611" y="3773162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3450D99-AB1A-0187-4C3A-672620821FC2}"/>
                </a:ext>
              </a:extLst>
            </p:cNvPr>
            <p:cNvSpPr txBox="1"/>
            <p:nvPr/>
          </p:nvSpPr>
          <p:spPr>
            <a:xfrm>
              <a:off x="2362015" y="3148375"/>
              <a:ext cx="3555109" cy="48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851E0E58-1904-69AF-77FB-FF06FD8C514B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B6765DA-A133-4E57-CBF6-D247A5D022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DE99186-516A-004A-7F3D-43729439FF55}"/>
                </a:ext>
              </a:extLst>
            </p:cNvPr>
            <p:cNvSpPr txBox="1"/>
            <p:nvPr/>
          </p:nvSpPr>
          <p:spPr>
            <a:xfrm>
              <a:off x="2505452" y="3814054"/>
              <a:ext cx="3447931" cy="55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2687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1615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768392-1C2D-51EB-9093-2E8415A60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6C5A2-79D5-F613-7014-1432E984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442CD7E-D194-82A1-0962-98C5F2626EDD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834C95-6DBA-E92C-EDA1-53C633B91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01B1E6E0-BBFA-34A3-29E4-AC9B9F5A4212}"/>
              </a:ext>
            </a:extLst>
          </p:cNvPr>
          <p:cNvSpPr txBox="1"/>
          <p:nvPr/>
        </p:nvSpPr>
        <p:spPr>
          <a:xfrm>
            <a:off x="106356" y="947857"/>
            <a:ext cx="753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 رقم الحرف المناسب للوضع الصحيح لعملية الجمع الآتية: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 573 + 980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)،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5C2DB4-AA19-DDD8-4945-78E1D3868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2" y="2174171"/>
            <a:ext cx="7422072" cy="369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1FC8-DEFC-3067-E78B-A8CD111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376A2C-7AC4-4512-5E32-AA817B6DA8F0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7775DEA-2AFF-6FE0-1D15-DCEBE3827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BF4B7E-BF49-B259-5E04-C46D8386B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55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E82A1-0671-BD58-2A5F-A1DD7B6A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3EBC210-C952-7E8A-F26E-C967832A78B5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CE109C65-0CD7-B98B-75F7-757665FC43EC}"/>
              </a:ext>
            </a:extLst>
          </p:cNvPr>
          <p:cNvSpPr txBox="1"/>
          <p:nvPr/>
        </p:nvSpPr>
        <p:spPr>
          <a:xfrm>
            <a:off x="1206212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يشرح لماذا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هذا هو الوضع الصحيح؟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49B6A1-5DF6-8020-9524-0A1FBA35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416CEE-3991-C5FB-EC38-7237FB394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30" y="2594727"/>
            <a:ext cx="7162784" cy="260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B953-FDE4-50FD-4C5E-CD24BDA0D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45E0105D-5502-6FFB-E087-D6B01CE2E11F}"/>
              </a:ext>
            </a:extLst>
          </p:cNvPr>
          <p:cNvSpPr txBox="1"/>
          <p:nvPr/>
        </p:nvSpPr>
        <p:spPr>
          <a:xfrm>
            <a:off x="1085346" y="975733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095148-12CC-294A-6521-B8525BBE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3A5CC34-F633-00D8-93BC-AA274731015E}"/>
              </a:ext>
            </a:extLst>
          </p:cNvPr>
          <p:cNvSpPr txBox="1"/>
          <p:nvPr/>
        </p:nvSpPr>
        <p:spPr>
          <a:xfrm>
            <a:off x="2863228" y="91359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الألواح، اكتبوا الحرف المناسب للعملية الصحيحة.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CD152D-3B87-8473-340A-25FC4B37E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79" y="2778301"/>
            <a:ext cx="7303641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1F61-E757-3B55-9E8B-941AB16A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958BE1-F0D2-8470-BE05-8C3B4479E708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31A857-52A1-8B37-CC5D-1850C9412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F7C748-D116-E3D0-C483-998733FC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09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7294-2ECF-4C82-BD05-44EC5349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12FDE23-B591-910E-4C61-E86A636426B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9C282C-9BF1-DEBE-01A8-75E7DA8F6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38F169B-048E-6D7D-0E45-4C168E2AD221}"/>
              </a:ext>
            </a:extLst>
          </p:cNvPr>
          <p:cNvSpPr txBox="1"/>
          <p:nvPr/>
        </p:nvSpPr>
        <p:spPr>
          <a:xfrm>
            <a:off x="2863228" y="904163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يتقدم ليتحقق ويشرح لنا لماذا؟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1A9648-84B1-DA99-DF71-0DEAEC801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346" y="2584709"/>
            <a:ext cx="6867497" cy="24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 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669758" y="5322766"/>
            <a:ext cx="1706574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AF88C9-6B0D-BDF5-588D-73CFD907D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6B119-1ECA-8CFD-FAD0-C2D17A46B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1811700-C5A5-A18B-94A1-E42EB5820D89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D4FF37-D981-0204-009B-5F114664F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01040D8-1455-879E-E8D3-8D6367450FDC}"/>
              </a:ext>
            </a:extLst>
          </p:cNvPr>
          <p:cNvSpPr txBox="1"/>
          <p:nvPr/>
        </p:nvSpPr>
        <p:spPr>
          <a:xfrm>
            <a:off x="2863228" y="913590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.750+ 197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احسبوا هذا المجموع: </a:t>
            </a: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DEB43EB3-96D1-B09C-13FE-B39603379B0C}"/>
              </a:ext>
            </a:extLst>
          </p:cNvPr>
          <p:cNvSpPr txBox="1"/>
          <p:nvPr/>
        </p:nvSpPr>
        <p:spPr>
          <a:xfrm>
            <a:off x="2889467" y="3121353"/>
            <a:ext cx="33650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r-FR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750 + 197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7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94576-5BE2-AA61-DAED-D7E98DD43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7DDD98-2210-1830-B841-EF2278F73981}"/>
              </a:ext>
            </a:extLst>
          </p:cNvPr>
          <p:cNvSpPr txBox="1"/>
          <p:nvPr/>
        </p:nvSpPr>
        <p:spPr>
          <a:xfrm>
            <a:off x="1229109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F79A2F-6092-302F-F94F-0811224FB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F5AD9CA-9267-33A2-08BD-AB80CD5CE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08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A6F85-6DAE-4D5E-0269-6F777E97A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F2B3C2D6-E9DD-E8E3-09CB-BFE649CEA04A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5BF3A9-9834-59AC-EFAC-613147FA0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2BEA97B-B195-A523-8DBC-AA90FDBBB1B0}"/>
              </a:ext>
            </a:extLst>
          </p:cNvPr>
          <p:cNvSpPr txBox="1"/>
          <p:nvPr/>
        </p:nvSpPr>
        <p:spPr>
          <a:xfrm>
            <a:off x="1397000" y="904163"/>
            <a:ext cx="6096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 من يمكنه إعادة إنجاز العملية على السبورة الجانبية؟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3964A-CDA9-3787-06BA-7BD1D689C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266" y="2588701"/>
            <a:ext cx="198746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742DC84-9CB0-29B0-6F04-D3D04629734E}"/>
              </a:ext>
            </a:extLst>
          </p:cNvPr>
          <p:cNvGrpSpPr/>
          <p:nvPr/>
        </p:nvGrpSpPr>
        <p:grpSpPr>
          <a:xfrm>
            <a:off x="2006600" y="2436266"/>
            <a:ext cx="4738446" cy="1974369"/>
            <a:chOff x="2006600" y="2436266"/>
            <a:chExt cx="4738446" cy="197436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AA951A4-A438-CBD1-A54D-CB1EA841317F}"/>
                </a:ext>
              </a:extLst>
            </p:cNvPr>
            <p:cNvSpPr/>
            <p:nvPr/>
          </p:nvSpPr>
          <p:spPr>
            <a:xfrm>
              <a:off x="2128774" y="2817097"/>
              <a:ext cx="4616272" cy="15935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A5589C-C9BC-24F1-888F-84279F24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888109" y="3429000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C4BDF32-78B6-F9CF-FF0E-25EF53E5BD45}"/>
                </a:ext>
              </a:extLst>
            </p:cNvPr>
            <p:cNvSpPr txBox="1"/>
            <p:nvPr/>
          </p:nvSpPr>
          <p:spPr>
            <a:xfrm>
              <a:off x="2006600" y="3397084"/>
              <a:ext cx="38485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جَمْعُ </a:t>
              </a:r>
              <a:r>
                <a:rPr lang="ar-MA" sz="2800" b="1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ٱلْأَعدادِ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مِنْ 0 إِلى 999 9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CC793B3F-E1B6-A1EB-C39B-D6FB5B828968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646C88C-7FBC-D624-6985-536C6363B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334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528918" y="907325"/>
            <a:ext cx="6936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سنتذكر مع مجد وندى  خطوات وضع وإنجاز عملية جمع بأكثر من احتفاظ – تابعوا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AB1173-3537-6B88-51CB-FA4643814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36" y="1937804"/>
            <a:ext cx="755969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06115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5" name="N4P1S2L1">
            <a:hlinkClick r:id="" action="ppaction://media"/>
            <a:extLst>
              <a:ext uri="{FF2B5EF4-FFF2-40B4-BE49-F238E27FC236}">
                <a16:creationId xmlns:a16="http://schemas.microsoft.com/office/drawing/2014/main" id="{6E42A8D8-2442-9E20-60A2-F202A6456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936" y="1920604"/>
            <a:ext cx="7558395" cy="4251597"/>
          </a:xfrm>
          <a:prstGeom prst="rect">
            <a:avLst/>
          </a:prstGeom>
        </p:spPr>
      </p:pic>
      <p:pic>
        <p:nvPicPr>
          <p:cNvPr id="8" name="Image 7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D54D51D3-D936-A51F-F79D-4F05A032A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251145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وضع وإنجاز عملية جمع؟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CF9EAD-EAB0-DA33-C958-B1A21C640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8E2EDA-221B-BDF3-769E-69F6E96EE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30" y="2153653"/>
            <a:ext cx="6193539" cy="375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7BFEB79-BEF0-ECF4-B743-078A5B830E4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7DE9C84-3723-345C-F8B8-40B9E73F63EC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" name="Image 2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34D5F47-E5A3-C631-0E4A-3A15F07F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B4D4184-210C-7BB9-40E3-93FE58E086D1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951CFD60-E87B-D924-3620-AFA64A1D5DF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E32AFCA-3A41-B67C-2DBD-C5C41C5DD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7359C8F-4FFF-3A81-6720-FB46BDEDA18D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82D143-C035-1643-5C97-1FC2FD8BB86B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2C3ED-2643-8D38-7695-77C668F64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7450D8-9C88-8470-F364-F73742EF5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74795BD-A03D-239F-5168-0132C87D105A}"/>
              </a:ext>
            </a:extLst>
          </p:cNvPr>
          <p:cNvSpPr txBox="1"/>
          <p:nvPr/>
        </p:nvSpPr>
        <p:spPr>
          <a:xfrm>
            <a:off x="2891705" y="913688"/>
            <a:ext cx="459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احسبوا هذا المجموع: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2 947+ 5 068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46E9564B-2135-A3D2-B325-230D3625B467}"/>
              </a:ext>
            </a:extLst>
          </p:cNvPr>
          <p:cNvSpPr txBox="1"/>
          <p:nvPr/>
        </p:nvSpPr>
        <p:spPr>
          <a:xfrm>
            <a:off x="2034013" y="3050233"/>
            <a:ext cx="507597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2 947</a:t>
            </a:r>
            <a:r>
              <a:rPr lang="ar-MA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+ 5 068</a:t>
            </a:r>
          </a:p>
        </p:txBody>
      </p:sp>
    </p:spTree>
    <p:extLst>
      <p:ext uri="{BB962C8B-B14F-4D97-AF65-F5344CB8AC3E}">
        <p14:creationId xmlns:p14="http://schemas.microsoft.com/office/powerpoint/2010/main" val="12897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1EF0-D87A-1A96-7E4C-93C173E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A2AFCD-7E14-20E2-4EF6-2A669096D2A5}"/>
              </a:ext>
            </a:extLst>
          </p:cNvPr>
          <p:cNvSpPr txBox="1"/>
          <p:nvPr/>
        </p:nvSpPr>
        <p:spPr>
          <a:xfrm>
            <a:off x="273046" y="906289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815D7E-1211-DCB1-989B-A6781F8932DF}"/>
              </a:ext>
            </a:extLst>
          </p:cNvPr>
          <p:cNvGrpSpPr/>
          <p:nvPr/>
        </p:nvGrpSpPr>
        <p:grpSpPr>
          <a:xfrm>
            <a:off x="746564" y="1879809"/>
            <a:ext cx="7510564" cy="707886"/>
            <a:chOff x="746564" y="1879809"/>
            <a:chExt cx="7510564" cy="707886"/>
          </a:xfrm>
        </p:grpSpPr>
        <p:grpSp>
          <p:nvGrpSpPr>
            <p:cNvPr id="6" name="Groupe 1">
              <a:extLst>
                <a:ext uri="{FF2B5EF4-FFF2-40B4-BE49-F238E27FC236}">
                  <a16:creationId xmlns:a16="http://schemas.microsoft.com/office/drawing/2014/main" id="{BF211C98-B1DF-4991-FB30-FE6B628813C1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15" name="Rectangle : coins arrondis 3">
                <a:extLst>
                  <a:ext uri="{FF2B5EF4-FFF2-40B4-BE49-F238E27FC236}">
                    <a16:creationId xmlns:a16="http://schemas.microsoft.com/office/drawing/2014/main" id="{3A735DA8-873D-52D8-8965-76F2CC4F0686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أَضَعُ </a:t>
                </a:r>
                <a:r>
                  <a:rPr lang="ar-MA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ٱلْعَمَلِيّةَ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4B2169A1-412C-6422-A3FC-A0895411C9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7" name="Groupe 14">
              <a:extLst>
                <a:ext uri="{FF2B5EF4-FFF2-40B4-BE49-F238E27FC236}">
                  <a16:creationId xmlns:a16="http://schemas.microsoft.com/office/drawing/2014/main" id="{14BAAC19-62E7-3A56-00F6-26649620F544}"/>
                </a:ext>
              </a:extLst>
            </p:cNvPr>
            <p:cNvGrpSpPr/>
            <p:nvPr/>
          </p:nvGrpSpPr>
          <p:grpSpPr>
            <a:xfrm>
              <a:off x="3327401" y="1879809"/>
              <a:ext cx="2675613" cy="707886"/>
              <a:chOff x="5890093" y="1867658"/>
              <a:chExt cx="2675613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1F9D2EE2-19CC-8DFC-E15A-BADB81FCDE10}"/>
                  </a:ext>
                </a:extLst>
              </p:cNvPr>
              <p:cNvSpPr/>
              <p:nvPr/>
            </p:nvSpPr>
            <p:spPr>
              <a:xfrm>
                <a:off x="5890093" y="1867658"/>
                <a:ext cx="2268846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أَجْمَعُ وأَنْتَبِهُ إِلى الْمُبادَلاتِ 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91DD259E-0D77-F59B-AC3C-A4F713C394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8939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8" name="Groupe 19">
              <a:extLst>
                <a:ext uri="{FF2B5EF4-FFF2-40B4-BE49-F238E27FC236}">
                  <a16:creationId xmlns:a16="http://schemas.microsoft.com/office/drawing/2014/main" id="{2D25BF0C-9F71-7693-E36F-F7DB69EF2BFF}"/>
                </a:ext>
              </a:extLst>
            </p:cNvPr>
            <p:cNvGrpSpPr/>
            <p:nvPr/>
          </p:nvGrpSpPr>
          <p:grpSpPr>
            <a:xfrm>
              <a:off x="746564" y="1879809"/>
              <a:ext cx="2318736" cy="707886"/>
              <a:chOff x="6136902" y="1867658"/>
              <a:chExt cx="2318736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0" name="Rectangle : coins arrondis 3">
                <a:extLst>
                  <a:ext uri="{FF2B5EF4-FFF2-40B4-BE49-F238E27FC236}">
                    <a16:creationId xmlns:a16="http://schemas.microsoft.com/office/drawing/2014/main" id="{1CD07CF9-FCE0-76F5-1CC1-A938F99538E5}"/>
                  </a:ext>
                </a:extLst>
              </p:cNvPr>
              <p:cNvSpPr/>
              <p:nvPr/>
            </p:nvSpPr>
            <p:spPr>
              <a:xfrm>
                <a:off x="6136902" y="1867658"/>
                <a:ext cx="1873342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أَتَحَقَّقُ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val 80">
                <a:extLst>
                  <a:ext uri="{FF2B5EF4-FFF2-40B4-BE49-F238E27FC236}">
                    <a16:creationId xmlns:a16="http://schemas.microsoft.com/office/drawing/2014/main" id="{9ACDFAA0-10A3-C866-57E1-34D9FF32FA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</p:grpSp>
      <p:sp>
        <p:nvSpPr>
          <p:cNvPr id="17" name="ZoneTexte 8">
            <a:extLst>
              <a:ext uri="{FF2B5EF4-FFF2-40B4-BE49-F238E27FC236}">
                <a16:creationId xmlns:a16="http://schemas.microsoft.com/office/drawing/2014/main" id="{B87EF5FE-8C10-3CCA-0DD5-E0E597223ABA}"/>
              </a:ext>
            </a:extLst>
          </p:cNvPr>
          <p:cNvSpPr txBox="1"/>
          <p:nvPr/>
        </p:nvSpPr>
        <p:spPr>
          <a:xfrm>
            <a:off x="2034013" y="3553150"/>
            <a:ext cx="507597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2 947</a:t>
            </a:r>
            <a:r>
              <a:rPr lang="ar-MA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+ 5 068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E50554-A174-2276-8A6B-EFA6E16C7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81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70132" y="25505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طَرْحُ ٱ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مِنْ 0 إِلى 999 9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حَلُّ </a:t>
              </a:r>
              <a:r>
                <a:rPr lang="ar-MA" sz="1600" b="1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ٱلْمَسَائلِ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4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(اَلْبَحْثُ عَنِ </a:t>
              </a:r>
              <a:r>
                <a:rPr lang="ar-MA" sz="1400" b="1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ٱلْكُلِّ</a:t>
              </a:r>
              <a:r>
                <a:rPr lang="ar-MA" sz="14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أوِ </a:t>
              </a:r>
              <a:r>
                <a:rPr lang="ar-MA" sz="1400" b="1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ٱلْجُزْءِ</a:t>
              </a:r>
              <a:r>
                <a:rPr lang="ar-MA" sz="14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-خطوتين-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جَمْعُ وَطَرْحُ ٱ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مِنْ 0 إِلى 999 9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مًراجَعَة وَتَثْبيتُ دُروسِ </a:t>
              </a:r>
              <a:r>
                <a:rPr lang="ar-MA" sz="1600" b="1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ٱلأُسْبوعِ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28735C7-E771-2A4A-A053-D5AF911F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32" y="2733578"/>
            <a:ext cx="3938021" cy="940822"/>
          </a:xfrm>
          <a:prstGeom prst="rect">
            <a:avLst/>
          </a:prstGeom>
        </p:spPr>
      </p:pic>
      <p:sp>
        <p:nvSpPr>
          <p:cNvPr id="20" name="Organigramme : Terminateur 21">
            <a:extLst>
              <a:ext uri="{FF2B5EF4-FFF2-40B4-BE49-F238E27FC236}">
                <a16:creationId xmlns:a16="http://schemas.microsoft.com/office/drawing/2014/main" id="{742B29F3-5B82-061F-E617-783B38C1FCF8}"/>
              </a:ext>
            </a:extLst>
          </p:cNvPr>
          <p:cNvSpPr/>
          <p:nvPr/>
        </p:nvSpPr>
        <p:spPr>
          <a:xfrm>
            <a:off x="6640680" y="250028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80A9FE38-04F6-E86C-A12E-5CCD8FC79B33}"/>
              </a:ext>
            </a:extLst>
          </p:cNvPr>
          <p:cNvSpPr txBox="1">
            <a:spLocks/>
          </p:cNvSpPr>
          <p:nvPr/>
        </p:nvSpPr>
        <p:spPr>
          <a:xfrm>
            <a:off x="4389683" y="2877266"/>
            <a:ext cx="3578829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جَمْعُ </a:t>
            </a:r>
            <a:r>
              <a:rPr lang="ar-MA" sz="18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ٱلْأَعدادِ</a:t>
            </a: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 0 إِلى 999 9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1BCB-969F-EA18-0246-E2EC48335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CD584C-8C99-A7AA-6BFF-A9F5A667AA1D}"/>
              </a:ext>
            </a:extLst>
          </p:cNvPr>
          <p:cNvSpPr txBox="1"/>
          <p:nvPr/>
        </p:nvSpPr>
        <p:spPr>
          <a:xfrm>
            <a:off x="273046" y="90628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ضعوا العملية عموديا.</a:t>
            </a:r>
            <a:endParaRPr lang="fr-FR" b="1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666BE7-8221-BF2F-56C8-CA1817E37F21}"/>
              </a:ext>
            </a:extLst>
          </p:cNvPr>
          <p:cNvGrpSpPr/>
          <p:nvPr/>
        </p:nvGrpSpPr>
        <p:grpSpPr>
          <a:xfrm>
            <a:off x="746564" y="1879809"/>
            <a:ext cx="7510564" cy="707886"/>
            <a:chOff x="746564" y="1879809"/>
            <a:chExt cx="7510564" cy="707886"/>
          </a:xfrm>
        </p:grpSpPr>
        <p:grpSp>
          <p:nvGrpSpPr>
            <p:cNvPr id="6" name="Groupe 1">
              <a:extLst>
                <a:ext uri="{FF2B5EF4-FFF2-40B4-BE49-F238E27FC236}">
                  <a16:creationId xmlns:a16="http://schemas.microsoft.com/office/drawing/2014/main" id="{50A46C12-8A3E-7AF9-451E-42BED71FBF5C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15" name="Rectangle : coins arrondis 3">
                <a:extLst>
                  <a:ext uri="{FF2B5EF4-FFF2-40B4-BE49-F238E27FC236}">
                    <a16:creationId xmlns:a16="http://schemas.microsoft.com/office/drawing/2014/main" id="{558C80DA-C35A-E124-CB17-50854F1EC198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أَضَعُ </a:t>
                </a:r>
                <a:r>
                  <a:rPr lang="ar-MA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ٱلْعَمَلِيّةَ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AF71711B-6BEC-603D-4227-EEBCCB5C4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7" name="Groupe 14">
              <a:extLst>
                <a:ext uri="{FF2B5EF4-FFF2-40B4-BE49-F238E27FC236}">
                  <a16:creationId xmlns:a16="http://schemas.microsoft.com/office/drawing/2014/main" id="{48B0C193-BE3F-5DC0-0457-A7D91EEFF83F}"/>
                </a:ext>
              </a:extLst>
            </p:cNvPr>
            <p:cNvGrpSpPr/>
            <p:nvPr/>
          </p:nvGrpSpPr>
          <p:grpSpPr>
            <a:xfrm>
              <a:off x="3327401" y="1879809"/>
              <a:ext cx="2675613" cy="707886"/>
              <a:chOff x="5890093" y="1867658"/>
              <a:chExt cx="2675613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ECE5C5A4-A734-CD4E-9C4E-71433DEBEBF5}"/>
                  </a:ext>
                </a:extLst>
              </p:cNvPr>
              <p:cNvSpPr/>
              <p:nvPr/>
            </p:nvSpPr>
            <p:spPr>
              <a:xfrm>
                <a:off x="5890093" y="1867658"/>
                <a:ext cx="2268846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أَجْمَعُ وأَنْتَبِهُ إِلى الْمُبادَلاتِ 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4D2A066A-4E32-74A5-772A-F9B69A3A3D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8939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8" name="Groupe 19">
              <a:extLst>
                <a:ext uri="{FF2B5EF4-FFF2-40B4-BE49-F238E27FC236}">
                  <a16:creationId xmlns:a16="http://schemas.microsoft.com/office/drawing/2014/main" id="{28E3029A-3644-19F8-041C-7DE18F895CC3}"/>
                </a:ext>
              </a:extLst>
            </p:cNvPr>
            <p:cNvGrpSpPr/>
            <p:nvPr/>
          </p:nvGrpSpPr>
          <p:grpSpPr>
            <a:xfrm>
              <a:off x="746564" y="1879809"/>
              <a:ext cx="2318736" cy="707886"/>
              <a:chOff x="6136902" y="1867658"/>
              <a:chExt cx="2318736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10" name="Rectangle : coins arrondis 3">
                <a:extLst>
                  <a:ext uri="{FF2B5EF4-FFF2-40B4-BE49-F238E27FC236}">
                    <a16:creationId xmlns:a16="http://schemas.microsoft.com/office/drawing/2014/main" id="{D290F90F-FA1B-382B-8752-1776F81BC50E}"/>
                  </a:ext>
                </a:extLst>
              </p:cNvPr>
              <p:cNvSpPr/>
              <p:nvPr/>
            </p:nvSpPr>
            <p:spPr>
              <a:xfrm>
                <a:off x="6136902" y="1867658"/>
                <a:ext cx="1873342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أَتَحَقَّقُ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val 80">
                <a:extLst>
                  <a:ext uri="{FF2B5EF4-FFF2-40B4-BE49-F238E27FC236}">
                    <a16:creationId xmlns:a16="http://schemas.microsoft.com/office/drawing/2014/main" id="{0B9FD678-896F-D384-1B26-52144F4191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8A8AFA-6E4E-3E3B-BE43-6B6F0013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4113EC-5481-8CF1-C17B-60D7D1C13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844" y="2785816"/>
            <a:ext cx="507231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1FC8-DEFC-3067-E78B-A8CD111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376A2C-7AC4-4512-5E32-AA817B6DA8F0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EBA245-A776-63C4-9083-3272F9503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9C22FF-5EA5-781D-3FD3-6AFC35997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12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EFDD3-789F-8D89-A995-69E24BE39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EF35CFA-B772-5235-57AB-49494CE229A1}"/>
              </a:ext>
            </a:extLst>
          </p:cNvPr>
          <p:cNvSpPr txBox="1"/>
          <p:nvPr/>
        </p:nvSpPr>
        <p:spPr>
          <a:xfrm>
            <a:off x="225911" y="896862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9CCD22-9AC0-1AA4-F5D7-557944F3E7C0}"/>
              </a:ext>
            </a:extLst>
          </p:cNvPr>
          <p:cNvGrpSpPr/>
          <p:nvPr/>
        </p:nvGrpSpPr>
        <p:grpSpPr>
          <a:xfrm>
            <a:off x="746564" y="1879809"/>
            <a:ext cx="7510564" cy="707886"/>
            <a:chOff x="746564" y="1879809"/>
            <a:chExt cx="7510564" cy="707886"/>
          </a:xfrm>
        </p:grpSpPr>
        <p:grpSp>
          <p:nvGrpSpPr>
            <p:cNvPr id="27" name="Groupe 1">
              <a:extLst>
                <a:ext uri="{FF2B5EF4-FFF2-40B4-BE49-F238E27FC236}">
                  <a16:creationId xmlns:a16="http://schemas.microsoft.com/office/drawing/2014/main" id="{216FF164-E9AD-27E8-03D1-B34C71C0093B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34" name="Rectangle : coins arrondis 3">
                <a:extLst>
                  <a:ext uri="{FF2B5EF4-FFF2-40B4-BE49-F238E27FC236}">
                    <a16:creationId xmlns:a16="http://schemas.microsoft.com/office/drawing/2014/main" id="{83927D5F-E466-E373-7868-E00FD88EC281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أَضَعُ </a:t>
                </a:r>
                <a:r>
                  <a:rPr lang="ar-MA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ٱلْعَمَلِيّةَ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val 80">
                <a:extLst>
                  <a:ext uri="{FF2B5EF4-FFF2-40B4-BE49-F238E27FC236}">
                    <a16:creationId xmlns:a16="http://schemas.microsoft.com/office/drawing/2014/main" id="{82E17BB8-7208-464F-73F3-A03D5C5143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28" name="Groupe 14">
              <a:extLst>
                <a:ext uri="{FF2B5EF4-FFF2-40B4-BE49-F238E27FC236}">
                  <a16:creationId xmlns:a16="http://schemas.microsoft.com/office/drawing/2014/main" id="{5A0C5CD5-0967-3DED-9F00-35F92A81A436}"/>
                </a:ext>
              </a:extLst>
            </p:cNvPr>
            <p:cNvGrpSpPr/>
            <p:nvPr/>
          </p:nvGrpSpPr>
          <p:grpSpPr>
            <a:xfrm>
              <a:off x="3369733" y="1879809"/>
              <a:ext cx="2717947" cy="707886"/>
              <a:chOff x="5932425" y="1867658"/>
              <a:chExt cx="2717947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32" name="Rectangle : coins arrondis 3">
                <a:extLst>
                  <a:ext uri="{FF2B5EF4-FFF2-40B4-BE49-F238E27FC236}">
                    <a16:creationId xmlns:a16="http://schemas.microsoft.com/office/drawing/2014/main" id="{52BA94E3-0014-CA6E-A0F5-C97C98592DE8}"/>
                  </a:ext>
                </a:extLst>
              </p:cNvPr>
              <p:cNvSpPr/>
              <p:nvPr/>
            </p:nvSpPr>
            <p:spPr>
              <a:xfrm>
                <a:off x="5932425" y="1867658"/>
                <a:ext cx="2311180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أَجْمَعُ  وأَنْتَبِهُ إِلى </a:t>
                </a:r>
                <a:r>
                  <a:rPr lang="ar-MA" b="1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ٱلْمُبادَلاتِ</a:t>
                </a: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80">
                <a:extLst>
                  <a:ext uri="{FF2B5EF4-FFF2-40B4-BE49-F238E27FC236}">
                    <a16:creationId xmlns:a16="http://schemas.microsoft.com/office/drawing/2014/main" id="{941F7B60-6D57-F695-68DF-1636A0930B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43605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9" name="Groupe 19">
              <a:extLst>
                <a:ext uri="{FF2B5EF4-FFF2-40B4-BE49-F238E27FC236}">
                  <a16:creationId xmlns:a16="http://schemas.microsoft.com/office/drawing/2014/main" id="{EED912F5-FDEE-9B39-22A3-797902E12099}"/>
                </a:ext>
              </a:extLst>
            </p:cNvPr>
            <p:cNvGrpSpPr/>
            <p:nvPr/>
          </p:nvGrpSpPr>
          <p:grpSpPr>
            <a:xfrm>
              <a:off x="746564" y="1879809"/>
              <a:ext cx="2318736" cy="707886"/>
              <a:chOff x="6136902" y="1867658"/>
              <a:chExt cx="2318736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30" name="Rectangle : coins arrondis 3">
                <a:extLst>
                  <a:ext uri="{FF2B5EF4-FFF2-40B4-BE49-F238E27FC236}">
                    <a16:creationId xmlns:a16="http://schemas.microsoft.com/office/drawing/2014/main" id="{29CA106F-8D4E-2D31-7E5A-B7CD4A7A19D5}"/>
                  </a:ext>
                </a:extLst>
              </p:cNvPr>
              <p:cNvSpPr/>
              <p:nvPr/>
            </p:nvSpPr>
            <p:spPr>
              <a:xfrm>
                <a:off x="6136902" y="1867658"/>
                <a:ext cx="1873342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أَتَحَقَّقُ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id="{436DCA7F-BEDB-1B57-2928-B15A51C97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C986AF-A1C3-0475-487E-200A9411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C9E1E2E-62D2-2FFE-9C43-D87F0606D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812" y="3334211"/>
            <a:ext cx="2676376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7AB-8407-3554-4714-2D8C4B67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2">
            <a:extLst>
              <a:ext uri="{FF2B5EF4-FFF2-40B4-BE49-F238E27FC236}">
                <a16:creationId xmlns:a16="http://schemas.microsoft.com/office/drawing/2014/main" id="{B37B0A13-4400-E926-2165-53D4DE6A6D3C}"/>
              </a:ext>
            </a:extLst>
          </p:cNvPr>
          <p:cNvSpPr txBox="1"/>
          <p:nvPr/>
        </p:nvSpPr>
        <p:spPr>
          <a:xfrm>
            <a:off x="225911" y="90628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46173-639E-72DC-561D-BD96C1D6B343}"/>
              </a:ext>
            </a:extLst>
          </p:cNvPr>
          <p:cNvGrpSpPr/>
          <p:nvPr/>
        </p:nvGrpSpPr>
        <p:grpSpPr>
          <a:xfrm>
            <a:off x="746564" y="1879809"/>
            <a:ext cx="7510564" cy="707886"/>
            <a:chOff x="746564" y="1879809"/>
            <a:chExt cx="7510564" cy="707886"/>
          </a:xfrm>
        </p:grpSpPr>
        <p:grpSp>
          <p:nvGrpSpPr>
            <p:cNvPr id="5" name="Groupe 1">
              <a:extLst>
                <a:ext uri="{FF2B5EF4-FFF2-40B4-BE49-F238E27FC236}">
                  <a16:creationId xmlns:a16="http://schemas.microsoft.com/office/drawing/2014/main" id="{574BAC23-C102-9B33-34D6-89D2271C5A37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B0FE7D45-D78A-189D-7DDF-30AC5A21EEBD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أَضَعُ </a:t>
                </a:r>
                <a:r>
                  <a:rPr lang="ar-MA" b="1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ٱلْعَمَلِيّةَ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4A3D9C22-2D6A-957C-E4E3-1B8C7328FE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6" name="Groupe 14">
              <a:extLst>
                <a:ext uri="{FF2B5EF4-FFF2-40B4-BE49-F238E27FC236}">
                  <a16:creationId xmlns:a16="http://schemas.microsoft.com/office/drawing/2014/main" id="{47104176-1B9F-9621-CA52-3704B54DDC69}"/>
                </a:ext>
              </a:extLst>
            </p:cNvPr>
            <p:cNvGrpSpPr/>
            <p:nvPr/>
          </p:nvGrpSpPr>
          <p:grpSpPr>
            <a:xfrm>
              <a:off x="3352800" y="1879809"/>
              <a:ext cx="2785683" cy="707886"/>
              <a:chOff x="5915492" y="1867658"/>
              <a:chExt cx="2785683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5FFA33BB-CE8E-B705-3DEE-478BA8D66DC4}"/>
                  </a:ext>
                </a:extLst>
              </p:cNvPr>
              <p:cNvSpPr/>
              <p:nvPr/>
            </p:nvSpPr>
            <p:spPr>
              <a:xfrm>
                <a:off x="5915492" y="1867658"/>
                <a:ext cx="2345287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أَجْمَعُ وأَنْتَبِهُ إِلى </a:t>
                </a:r>
                <a:r>
                  <a:rPr lang="ar-MA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ٱلْمُبادَلاتِ</a:t>
                </a:r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9F4055C5-E023-CC87-D0F0-0F65DB50D8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94408" y="2028144"/>
                <a:ext cx="406767" cy="408158"/>
              </a:xfrm>
              <a:prstGeom prst="ellipse">
                <a:avLst/>
              </a:prstGeom>
              <a:solidFill>
                <a:srgbClr val="EEB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7" name="Groupe 19">
              <a:extLst>
                <a:ext uri="{FF2B5EF4-FFF2-40B4-BE49-F238E27FC236}">
                  <a16:creationId xmlns:a16="http://schemas.microsoft.com/office/drawing/2014/main" id="{5ABE1B84-6D7E-0242-A199-C1848E38CF9E}"/>
                </a:ext>
              </a:extLst>
            </p:cNvPr>
            <p:cNvGrpSpPr/>
            <p:nvPr/>
          </p:nvGrpSpPr>
          <p:grpSpPr>
            <a:xfrm>
              <a:off x="746564" y="1879809"/>
              <a:ext cx="2318736" cy="707886"/>
              <a:chOff x="6136902" y="1867658"/>
              <a:chExt cx="2318736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00C96C46-163B-A715-1404-BE67F9128E32}"/>
                  </a:ext>
                </a:extLst>
              </p:cNvPr>
              <p:cNvSpPr/>
              <p:nvPr/>
            </p:nvSpPr>
            <p:spPr>
              <a:xfrm>
                <a:off x="6136902" y="1867658"/>
                <a:ext cx="1873342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أَتَحَقَّقُ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89E7A454-3531-4D43-068A-27980D2FAF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45B941-961E-BB46-2DB7-7D67CF2CC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E2F6634-D0F6-2E81-BA0F-A0477EEE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812" y="3334211"/>
            <a:ext cx="2676376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1F97E-BF88-0868-A17B-EF9B8426E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2">
            <a:extLst>
              <a:ext uri="{FF2B5EF4-FFF2-40B4-BE49-F238E27FC236}">
                <a16:creationId xmlns:a16="http://schemas.microsoft.com/office/drawing/2014/main" id="{480FE66F-9BC0-FB8D-15F6-3B445300AFAE}"/>
              </a:ext>
            </a:extLst>
          </p:cNvPr>
          <p:cNvSpPr txBox="1"/>
          <p:nvPr/>
        </p:nvSpPr>
        <p:spPr>
          <a:xfrm>
            <a:off x="225911" y="90628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احسبوا المجموع، منزلة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منزلة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وانتبهوا إلى المبادلات.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0C713A-187D-799C-355B-539B5863D11D}"/>
              </a:ext>
            </a:extLst>
          </p:cNvPr>
          <p:cNvGrpSpPr/>
          <p:nvPr/>
        </p:nvGrpSpPr>
        <p:grpSpPr>
          <a:xfrm>
            <a:off x="746564" y="1879809"/>
            <a:ext cx="7510564" cy="707886"/>
            <a:chOff x="746564" y="1879809"/>
            <a:chExt cx="7510564" cy="707886"/>
          </a:xfrm>
        </p:grpSpPr>
        <p:grpSp>
          <p:nvGrpSpPr>
            <p:cNvPr id="5" name="Groupe 1">
              <a:extLst>
                <a:ext uri="{FF2B5EF4-FFF2-40B4-BE49-F238E27FC236}">
                  <a16:creationId xmlns:a16="http://schemas.microsoft.com/office/drawing/2014/main" id="{6C211B11-C0E7-98F8-8872-78489D4BCFD1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48DB0571-CEA1-7D73-AAAF-DA579A534D64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أَضَعُ </a:t>
                </a:r>
                <a:r>
                  <a:rPr lang="ar-MA" b="1" dirty="0" err="1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ٱلْعَمَلِيّةَ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1892511F-72E7-3474-F4A6-812AE664FB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6" name="Groupe 14">
              <a:extLst>
                <a:ext uri="{FF2B5EF4-FFF2-40B4-BE49-F238E27FC236}">
                  <a16:creationId xmlns:a16="http://schemas.microsoft.com/office/drawing/2014/main" id="{B8416F0A-6F52-26F2-3254-1DD6150CCF18}"/>
                </a:ext>
              </a:extLst>
            </p:cNvPr>
            <p:cNvGrpSpPr/>
            <p:nvPr/>
          </p:nvGrpSpPr>
          <p:grpSpPr>
            <a:xfrm>
              <a:off x="3352800" y="1879809"/>
              <a:ext cx="2785683" cy="707886"/>
              <a:chOff x="5915492" y="1867658"/>
              <a:chExt cx="2785683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49A5FB1D-B70A-81E8-7B77-51D08AE1738E}"/>
                  </a:ext>
                </a:extLst>
              </p:cNvPr>
              <p:cNvSpPr/>
              <p:nvPr/>
            </p:nvSpPr>
            <p:spPr>
              <a:xfrm>
                <a:off x="5915492" y="1867658"/>
                <a:ext cx="2345287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أَجْمَعُ وأَنْتَبِهُ إِلى </a:t>
                </a:r>
                <a:r>
                  <a:rPr lang="ar-MA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ٱلْمُبادَلاتِ</a:t>
                </a:r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BC94F3E7-7BF6-6C60-6207-F8671387C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94408" y="2028144"/>
                <a:ext cx="406767" cy="408158"/>
              </a:xfrm>
              <a:prstGeom prst="ellipse">
                <a:avLst/>
              </a:prstGeom>
              <a:solidFill>
                <a:srgbClr val="EEB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7" name="Groupe 19">
              <a:extLst>
                <a:ext uri="{FF2B5EF4-FFF2-40B4-BE49-F238E27FC236}">
                  <a16:creationId xmlns:a16="http://schemas.microsoft.com/office/drawing/2014/main" id="{FA2F4F38-081D-8DF8-F776-5FF4C50AD7CA}"/>
                </a:ext>
              </a:extLst>
            </p:cNvPr>
            <p:cNvGrpSpPr/>
            <p:nvPr/>
          </p:nvGrpSpPr>
          <p:grpSpPr>
            <a:xfrm>
              <a:off x="746564" y="1879809"/>
              <a:ext cx="2318736" cy="707886"/>
              <a:chOff x="6136902" y="1867658"/>
              <a:chExt cx="2318736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7AA34835-1C66-2998-5320-9A8554BA1D8F}"/>
                  </a:ext>
                </a:extLst>
              </p:cNvPr>
              <p:cNvSpPr/>
              <p:nvPr/>
            </p:nvSpPr>
            <p:spPr>
              <a:xfrm>
                <a:off x="6136902" y="1867658"/>
                <a:ext cx="1873342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أَتَحَقَّقُ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D13C800B-E1FB-530C-96E5-DAE4B1EDEB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AB6430-4E1E-FA93-D12D-C6AE99A4F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4CFE22A-681F-4A57-B693-9C9C99790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812" y="3334211"/>
            <a:ext cx="2676376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E235-8036-ECAF-2FEB-07879FF2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DB3C33-26CB-40B8-5628-A5B0FA30A0FE}"/>
              </a:ext>
            </a:extLst>
          </p:cNvPr>
          <p:cNvSpPr txBox="1"/>
          <p:nvPr/>
        </p:nvSpPr>
        <p:spPr>
          <a:xfrm>
            <a:off x="1260105" y="91188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2F748E-69C0-E26E-D46F-A844A3AEA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1FB43-7CC6-5931-4FCC-C42746D20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7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604D-AA29-7922-0F7B-32A7F40E1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BBEFCBF-9D0C-FA98-8929-A8A762840BAC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0E910658-6530-4873-E5D3-7228540BD914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D0B0CA8-1634-06DE-E52E-29D4C9D6DEE4}"/>
              </a:ext>
            </a:extLst>
          </p:cNvPr>
          <p:cNvSpPr>
            <a:spLocks noChangeAspect="1"/>
          </p:cNvSpPr>
          <p:nvPr/>
        </p:nvSpPr>
        <p:spPr>
          <a:xfrm>
            <a:off x="7850361" y="2065696"/>
            <a:ext cx="406767" cy="40815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/>
              <a:t>1</a:t>
            </a:r>
            <a:endParaRPr lang="fr-MA" sz="2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6A85C7-6707-ABE9-741A-D2FBE1C938DA}"/>
              </a:ext>
            </a:extLst>
          </p:cNvPr>
          <p:cNvGrpSpPr/>
          <p:nvPr/>
        </p:nvGrpSpPr>
        <p:grpSpPr>
          <a:xfrm>
            <a:off x="746564" y="1879809"/>
            <a:ext cx="7510564" cy="707886"/>
            <a:chOff x="746564" y="1879809"/>
            <a:chExt cx="7510564" cy="707886"/>
          </a:xfrm>
        </p:grpSpPr>
        <p:grpSp>
          <p:nvGrpSpPr>
            <p:cNvPr id="5" name="Groupe 1">
              <a:extLst>
                <a:ext uri="{FF2B5EF4-FFF2-40B4-BE49-F238E27FC236}">
                  <a16:creationId xmlns:a16="http://schemas.microsoft.com/office/drawing/2014/main" id="{B6BDE61A-C76C-F776-5B97-1AB8D3839F25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27" name="Rectangle : coins arrondis 3">
                <a:extLst>
                  <a:ext uri="{FF2B5EF4-FFF2-40B4-BE49-F238E27FC236}">
                    <a16:creationId xmlns:a16="http://schemas.microsoft.com/office/drawing/2014/main" id="{6A231F02-CBCA-F654-E3AC-EF046FF004DE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أَضَعُ الْعَمَلِيّةَ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id="{2463184D-E813-C090-6483-FF5D2A6E1A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7" name="Groupe 14">
              <a:extLst>
                <a:ext uri="{FF2B5EF4-FFF2-40B4-BE49-F238E27FC236}">
                  <a16:creationId xmlns:a16="http://schemas.microsoft.com/office/drawing/2014/main" id="{496E7F57-730B-6923-F005-775D56893352}"/>
                </a:ext>
              </a:extLst>
            </p:cNvPr>
            <p:cNvGrpSpPr/>
            <p:nvPr/>
          </p:nvGrpSpPr>
          <p:grpSpPr>
            <a:xfrm>
              <a:off x="3278517" y="1879809"/>
              <a:ext cx="2775295" cy="707886"/>
              <a:chOff x="5841209" y="1867658"/>
              <a:chExt cx="2775295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5" name="Rectangle : coins arrondis 3">
                <a:extLst>
                  <a:ext uri="{FF2B5EF4-FFF2-40B4-BE49-F238E27FC236}">
                    <a16:creationId xmlns:a16="http://schemas.microsoft.com/office/drawing/2014/main" id="{61A24573-B1B4-FBE5-6701-840F66383E61}"/>
                  </a:ext>
                </a:extLst>
              </p:cNvPr>
              <p:cNvSpPr/>
              <p:nvPr/>
            </p:nvSpPr>
            <p:spPr>
              <a:xfrm>
                <a:off x="5841209" y="1867658"/>
                <a:ext cx="2309483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أَجْمَعُ وأَنْتَبِهُ إِلى </a:t>
                </a:r>
                <a:r>
                  <a:rPr lang="ar-MA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ٱلْمُبادَلاتِ</a:t>
                </a:r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80">
                <a:extLst>
                  <a:ext uri="{FF2B5EF4-FFF2-40B4-BE49-F238E27FC236}">
                    <a16:creationId xmlns:a16="http://schemas.microsoft.com/office/drawing/2014/main" id="{297544FE-51D3-27FF-C17E-B5A91A2440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9737" y="2053545"/>
                <a:ext cx="406767" cy="408158"/>
              </a:xfrm>
              <a:prstGeom prst="ellipse">
                <a:avLst/>
              </a:prstGeom>
              <a:solidFill>
                <a:srgbClr val="EEB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12" name="Groupe 19">
              <a:extLst>
                <a:ext uri="{FF2B5EF4-FFF2-40B4-BE49-F238E27FC236}">
                  <a16:creationId xmlns:a16="http://schemas.microsoft.com/office/drawing/2014/main" id="{625CC37B-2CC2-F93D-B80D-4F8EFDD96887}"/>
                </a:ext>
              </a:extLst>
            </p:cNvPr>
            <p:cNvGrpSpPr/>
            <p:nvPr/>
          </p:nvGrpSpPr>
          <p:grpSpPr>
            <a:xfrm>
              <a:off x="746564" y="1879809"/>
              <a:ext cx="2318736" cy="707886"/>
              <a:chOff x="6136902" y="1867658"/>
              <a:chExt cx="2318736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3" name="Rectangle : coins arrondis 3">
                <a:extLst>
                  <a:ext uri="{FF2B5EF4-FFF2-40B4-BE49-F238E27FC236}">
                    <a16:creationId xmlns:a16="http://schemas.microsoft.com/office/drawing/2014/main" id="{67F90EF9-EAF2-A1FD-95F7-0B06577BE33D}"/>
                  </a:ext>
                </a:extLst>
              </p:cNvPr>
              <p:cNvSpPr/>
              <p:nvPr/>
            </p:nvSpPr>
            <p:spPr>
              <a:xfrm>
                <a:off x="6136902" y="1867658"/>
                <a:ext cx="1873342" cy="70788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>
                  <a:lnSpc>
                    <a:spcPts val="2420"/>
                  </a:lnSpc>
                </a:pP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أَتَحَقَّقُ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E3B5B030-D877-96B0-792C-F0133A117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</p:grp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BF1798-EEE5-75BF-170A-89667322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B80A61-6857-28B4-F584-5DEBCFC49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501" y="3260600"/>
            <a:ext cx="246299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1758" y="96842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33FCDD9-1E30-69E5-7259-D841E8B29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A6100C-317F-C679-A7E8-F96161A9B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45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53546-02D6-E92A-8300-7296C4844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3441C71-FA85-B39A-13A3-F76371A28E0B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7284B371-2FDD-40D6-BE8F-1AC7489CA489}"/>
              </a:ext>
            </a:extLst>
          </p:cNvPr>
          <p:cNvSpPr txBox="1"/>
          <p:nvPr/>
        </p:nvSpPr>
        <p:spPr>
          <a:xfrm>
            <a:off x="225911" y="896862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الثالثة؟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7D0F48-0CAB-5822-C259-98692382CA85}"/>
              </a:ext>
            </a:extLst>
          </p:cNvPr>
          <p:cNvGrpSpPr/>
          <p:nvPr/>
        </p:nvGrpSpPr>
        <p:grpSpPr>
          <a:xfrm>
            <a:off x="746564" y="1879809"/>
            <a:ext cx="7510564" cy="707886"/>
            <a:chOff x="746564" y="1879809"/>
            <a:chExt cx="7510564" cy="707886"/>
          </a:xfrm>
        </p:grpSpPr>
        <p:grpSp>
          <p:nvGrpSpPr>
            <p:cNvPr id="5" name="Groupe 1">
              <a:extLst>
                <a:ext uri="{FF2B5EF4-FFF2-40B4-BE49-F238E27FC236}">
                  <a16:creationId xmlns:a16="http://schemas.microsoft.com/office/drawing/2014/main" id="{37AF5394-B0A8-F743-82FA-8A0A3F915D75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0A9FFD90-CE89-F885-2C13-B0E54635CCEB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أَضَعُ الْعَمَلِيّةَ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F04E252A-F439-F2CE-333F-70FDC7C969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6" name="Groupe 14">
              <a:extLst>
                <a:ext uri="{FF2B5EF4-FFF2-40B4-BE49-F238E27FC236}">
                  <a16:creationId xmlns:a16="http://schemas.microsoft.com/office/drawing/2014/main" id="{38BAFF4A-516B-1505-B113-3CF010D7A867}"/>
                </a:ext>
              </a:extLst>
            </p:cNvPr>
            <p:cNvGrpSpPr/>
            <p:nvPr/>
          </p:nvGrpSpPr>
          <p:grpSpPr>
            <a:xfrm>
              <a:off x="3242733" y="1879809"/>
              <a:ext cx="2861879" cy="707886"/>
              <a:chOff x="5805425" y="1867658"/>
              <a:chExt cx="2861879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009D1D36-2DF8-4154-C304-A51B45025A25}"/>
                  </a:ext>
                </a:extLst>
              </p:cNvPr>
              <p:cNvSpPr/>
              <p:nvPr/>
            </p:nvSpPr>
            <p:spPr>
              <a:xfrm>
                <a:off x="5805425" y="1867658"/>
                <a:ext cx="2455112" cy="70788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أَجْمَعُ  وأَنْتَبِهُ إِلى الْمُبادَلاتِ 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3B60A911-AB2D-FFBF-960F-B0D8F1F21F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0537" y="205354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7" name="Groupe 19">
              <a:extLst>
                <a:ext uri="{FF2B5EF4-FFF2-40B4-BE49-F238E27FC236}">
                  <a16:creationId xmlns:a16="http://schemas.microsoft.com/office/drawing/2014/main" id="{E6A14FF6-A7C0-C2C5-20B0-032957B4E921}"/>
                </a:ext>
              </a:extLst>
            </p:cNvPr>
            <p:cNvGrpSpPr/>
            <p:nvPr/>
          </p:nvGrpSpPr>
          <p:grpSpPr>
            <a:xfrm>
              <a:off x="746564" y="1879809"/>
              <a:ext cx="2318736" cy="707886"/>
              <a:chOff x="6136902" y="1867658"/>
              <a:chExt cx="2318736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3CD4C007-7FF5-7CF3-38B8-0743E049B1D9}"/>
                  </a:ext>
                </a:extLst>
              </p:cNvPr>
              <p:cNvSpPr/>
              <p:nvPr/>
            </p:nvSpPr>
            <p:spPr>
              <a:xfrm>
                <a:off x="6136902" y="1867658"/>
                <a:ext cx="1873342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أَتَحَقَّقُ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4F0A42FF-D186-DE2A-F4C5-32D091FFF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EEB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</p:grpSp>
      <p:pic>
        <p:nvPicPr>
          <p:cNvPr id="2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5A8736-59DE-293F-2BC2-AAC3D4BC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6AAC729-E212-D454-6638-4086CB16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501" y="3290911"/>
            <a:ext cx="246299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7ED86-1210-1658-00C3-0CEBBFA3F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0FB7918-8F69-A82F-4FEE-6FF302512C7C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ZoneTexte 2">
            <a:extLst>
              <a:ext uri="{FF2B5EF4-FFF2-40B4-BE49-F238E27FC236}">
                <a16:creationId xmlns:a16="http://schemas.microsoft.com/office/drawing/2014/main" id="{449F3454-90D6-9CA5-7F4D-28A878951A84}"/>
              </a:ext>
            </a:extLst>
          </p:cNvPr>
          <p:cNvSpPr txBox="1"/>
          <p:nvPr/>
        </p:nvSpPr>
        <p:spPr>
          <a:xfrm>
            <a:off x="235338" y="906289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فليتقدم أحدكم ليعيد العملية ويتحقق من صحتها</a:t>
            </a:r>
            <a:r>
              <a:rPr lang="zgh-Tfng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ويكتب المتساوية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gh-Tfng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FBDF9B-B8D6-F226-D15B-B79AC628BE81}"/>
              </a:ext>
            </a:extLst>
          </p:cNvPr>
          <p:cNvGrpSpPr/>
          <p:nvPr/>
        </p:nvGrpSpPr>
        <p:grpSpPr>
          <a:xfrm>
            <a:off x="746564" y="1879809"/>
            <a:ext cx="7510564" cy="707886"/>
            <a:chOff x="746564" y="1879809"/>
            <a:chExt cx="7510564" cy="707886"/>
          </a:xfrm>
        </p:grpSpPr>
        <p:grpSp>
          <p:nvGrpSpPr>
            <p:cNvPr id="5" name="Groupe 1">
              <a:extLst>
                <a:ext uri="{FF2B5EF4-FFF2-40B4-BE49-F238E27FC236}">
                  <a16:creationId xmlns:a16="http://schemas.microsoft.com/office/drawing/2014/main" id="{8A6623AD-F393-222A-91D4-BE3B4071D381}"/>
                </a:ext>
              </a:extLst>
            </p:cNvPr>
            <p:cNvGrpSpPr/>
            <p:nvPr/>
          </p:nvGrpSpPr>
          <p:grpSpPr>
            <a:xfrm>
              <a:off x="6495930" y="1879809"/>
              <a:ext cx="1761198" cy="707886"/>
              <a:chOff x="6694440" y="1867658"/>
              <a:chExt cx="1761198" cy="707886"/>
            </a:xfrm>
          </p:grpSpPr>
          <p:sp>
            <p:nvSpPr>
              <p:cNvPr id="24" name="Rectangle : coins arrondis 3">
                <a:extLst>
                  <a:ext uri="{FF2B5EF4-FFF2-40B4-BE49-F238E27FC236}">
                    <a16:creationId xmlns:a16="http://schemas.microsoft.com/office/drawing/2014/main" id="{94598111-3078-5627-9B35-6F50B39BBAA0}"/>
                  </a:ext>
                </a:extLst>
              </p:cNvPr>
              <p:cNvSpPr/>
              <p:nvPr/>
            </p:nvSpPr>
            <p:spPr>
              <a:xfrm>
                <a:off x="6694440" y="1867658"/>
                <a:ext cx="1320802" cy="70788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أَضَعُ</a:t>
                </a:r>
                <a:r>
                  <a:rPr lang="ar-MA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الْعَمَلِيّةَ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1E71AD74-11EB-09CB-5EB6-211CDC7422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6" name="Groupe 14">
              <a:extLst>
                <a:ext uri="{FF2B5EF4-FFF2-40B4-BE49-F238E27FC236}">
                  <a16:creationId xmlns:a16="http://schemas.microsoft.com/office/drawing/2014/main" id="{EDC6D1BE-7EBE-6941-59B0-A0BDC42D9A20}"/>
                </a:ext>
              </a:extLst>
            </p:cNvPr>
            <p:cNvGrpSpPr/>
            <p:nvPr/>
          </p:nvGrpSpPr>
          <p:grpSpPr>
            <a:xfrm>
              <a:off x="3343819" y="1879809"/>
              <a:ext cx="2786192" cy="707886"/>
              <a:chOff x="5906511" y="1867658"/>
              <a:chExt cx="2786192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Rectangle : coins arrondis 3">
                <a:extLst>
                  <a:ext uri="{FF2B5EF4-FFF2-40B4-BE49-F238E27FC236}">
                    <a16:creationId xmlns:a16="http://schemas.microsoft.com/office/drawing/2014/main" id="{9EC422EE-C4FF-7814-B969-238843419C4E}"/>
                  </a:ext>
                </a:extLst>
              </p:cNvPr>
              <p:cNvSpPr/>
              <p:nvPr/>
            </p:nvSpPr>
            <p:spPr>
              <a:xfrm>
                <a:off x="5906511" y="1867658"/>
                <a:ext cx="2320280" cy="70788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أَجْمَعُ  وأَنْتَبِهُ إِلى الْمُبادَلاتِ 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959B723B-AF85-4BB7-CF3C-85ADD674AC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85936" y="205354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7" name="Groupe 19">
              <a:extLst>
                <a:ext uri="{FF2B5EF4-FFF2-40B4-BE49-F238E27FC236}">
                  <a16:creationId xmlns:a16="http://schemas.microsoft.com/office/drawing/2014/main" id="{FB355505-BAFA-B86F-1593-FE195D5FFF04}"/>
                </a:ext>
              </a:extLst>
            </p:cNvPr>
            <p:cNvGrpSpPr/>
            <p:nvPr/>
          </p:nvGrpSpPr>
          <p:grpSpPr>
            <a:xfrm>
              <a:off x="746564" y="1879809"/>
              <a:ext cx="2318736" cy="707886"/>
              <a:chOff x="6136902" y="1867658"/>
              <a:chExt cx="2318736" cy="70788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92070C3D-A280-6726-E328-4420105C5A4E}"/>
                  </a:ext>
                </a:extLst>
              </p:cNvPr>
              <p:cNvSpPr/>
              <p:nvPr/>
            </p:nvSpPr>
            <p:spPr>
              <a:xfrm>
                <a:off x="6136902" y="1867658"/>
                <a:ext cx="1873342" cy="707886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أَتَحَقَّقُ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82D0B545-12D5-7386-75B8-8D62FA1FEE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8871" y="2053545"/>
                <a:ext cx="406767" cy="408158"/>
              </a:xfrm>
              <a:prstGeom prst="ellipse">
                <a:avLst/>
              </a:prstGeom>
              <a:solidFill>
                <a:srgbClr val="EEB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/>
                  <a:t>3</a:t>
                </a:r>
                <a:endParaRPr lang="fr-MA" sz="2800" b="1" dirty="0"/>
              </a:p>
            </p:txBody>
          </p:sp>
        </p:grp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7355E-BFD4-3374-3BD0-CEF5F968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020516-1DAD-2613-4648-C2006E3BB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32" y="2889442"/>
            <a:ext cx="2462997" cy="27617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1F9DD0-BAD3-95CE-E6BC-F80010683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315" y="3666752"/>
            <a:ext cx="471871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151188" y="108992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173322" y="1410651"/>
            <a:ext cx="8178799" cy="87203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dirty="0">
              <a:solidFill>
                <a:srgbClr val="3795A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1">
              <a:lnSpc>
                <a:spcPts val="3426"/>
              </a:lnSpc>
              <a:defRPr/>
            </a:pPr>
            <a:r>
              <a:rPr lang="ar-M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جَمْعُ ٱ</a:t>
            </a:r>
            <a:r>
              <a:rPr lang="ar-S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ْأَ</a:t>
            </a:r>
            <a:r>
              <a:rPr lang="ar-S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عداد</a:t>
            </a:r>
            <a:r>
              <a:rPr lang="ar-M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3200" b="1" kern="0" dirty="0">
                <a:solidFill>
                  <a:srgbClr val="4BACC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 0 إِلى 999 9</a:t>
            </a:r>
            <a:endParaRPr lang="ar-MA" sz="3200" b="1" kern="0" dirty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5F1479-4A14-93AC-8B51-9F6D29B17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3" y="1449922"/>
            <a:ext cx="8589169" cy="56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D64DB-7D17-72B2-E04A-A4CA8B8F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6C473C7-ACF2-F93E-9339-0A02C8B3EC8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C303251-FC00-3821-41A6-2F0F259F32DA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F08A307-943F-F5F8-BA1B-F5CB1783783E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1830545-9494-5348-D81D-4B64B4DF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35242" y="3788027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09D259E-1CE1-0FB4-0D89-FE7DD86D1C3C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45788F58-198D-22C2-4217-D45B4255BA2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AD921A2-F19B-AD28-A7F8-7D9F8112D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CF15B57-0D02-6375-EF77-3B4005517D31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8D87490-1FE2-ABD8-C654-074DB405C4AA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757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A502-787F-CF27-7B0D-E5122211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E506E9-FE58-3143-20D6-C25467354076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الآتية وانتبهوا إلى المبادلات.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F15142-8045-3D0D-9AD4-8473E2DD0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F8349F-87E3-99C4-5286-0CD9A54F3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466" y="1915155"/>
            <a:ext cx="3472049" cy="385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DB3D-8C29-9990-838D-6C4D7A51B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2CEF23D-988E-D4DA-F2F3-108F02AE637E}"/>
              </a:ext>
            </a:extLst>
          </p:cNvPr>
          <p:cNvSpPr txBox="1"/>
          <p:nvPr/>
        </p:nvSpPr>
        <p:spPr>
          <a:xfrm>
            <a:off x="1260105" y="91188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DADA12-DCED-025E-5831-139A255BA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C29C62-9CFD-41B3-D30F-780D4832B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88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2B81A-7108-FE10-DDFB-DC39797D9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1E10EB1A-BD91-1476-974C-F2EE22D80621}"/>
              </a:ext>
            </a:extLst>
          </p:cNvPr>
          <p:cNvSpPr txBox="1"/>
          <p:nvPr/>
        </p:nvSpPr>
        <p:spPr>
          <a:xfrm>
            <a:off x="71503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C70442-10A2-F819-7033-5589972D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433DE27-ACB3-EA55-0973-BE1BF1F85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34" y="1910395"/>
            <a:ext cx="3816487" cy="40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6D604-DFDA-1C42-225F-F988B1D4D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49AC566-0B34-C6EA-3454-5443DF5C0780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الآتية وانتبهوا إلى المبادلات.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79B734-8795-9EEE-FE00-13833C850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A43541-ED83-3EF2-F5E0-775C199D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113" y="2132873"/>
            <a:ext cx="3501446" cy="33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2288D-D11E-026D-ABEF-742D775A1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52C7E12-83E3-6DB1-958B-12790C87A6B9}"/>
              </a:ext>
            </a:extLst>
          </p:cNvPr>
          <p:cNvSpPr txBox="1"/>
          <p:nvPr/>
        </p:nvSpPr>
        <p:spPr>
          <a:xfrm>
            <a:off x="1260105" y="92130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06B4EA9-9119-2254-9B2F-1F5F1D014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310" y="1966750"/>
            <a:ext cx="3311380" cy="3311380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85A4FB-E09A-C240-8797-68F886725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95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07602-B67F-4C3E-CB82-9200DFE31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3F9EFB4-4DE1-67B3-DAAF-D32F738E4E9D}"/>
              </a:ext>
            </a:extLst>
          </p:cNvPr>
          <p:cNvSpPr txBox="1"/>
          <p:nvPr/>
        </p:nvSpPr>
        <p:spPr>
          <a:xfrm>
            <a:off x="71503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4E3D9D-5A35-2848-8AE0-2BC216C54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6CC83A-8A9C-0FAB-AB14-8374E2AE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806" y="2101523"/>
            <a:ext cx="3866141" cy="38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7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0AD79-C94F-C0F2-638B-65AE135B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A566FA0-E56C-7A29-B05D-8E9EB149EFF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19DF15C-E6F5-D7E9-41BC-46C71D24AD7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01022BC-6EB6-7E0C-3E99-60EC925B4FC9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ED23987-C94E-D9A2-76B6-B107F142F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45405" y="4312109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659DE0D-28EA-47D5-F9D1-B3392D33C847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EF041C46-056D-D91A-9F4E-ED48F63429F3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1158152-91C1-F8AA-C3AB-A0221B295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82BC61-8A2F-FBDB-1666-20E8B4F33600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4978DA-2FD8-8162-ECC8-56045F0C833F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312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8A5E-BC3E-7F14-90C5-F71BB46D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98E1ABB-B65F-0C86-821B-7836EFC899E2}"/>
              </a:ext>
            </a:extLst>
          </p:cNvPr>
          <p:cNvSpPr txBox="1"/>
          <p:nvPr/>
        </p:nvSpPr>
        <p:spPr>
          <a:xfrm>
            <a:off x="411008" y="9151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zgh-Tfng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E1B866-15DB-BBAA-8A09-A5B1A4165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421F65-054F-7A77-B11C-9615655DF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19" y="685800"/>
            <a:ext cx="9901238" cy="661944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F161FF9-9B28-528B-334B-15E36A851BB7}"/>
              </a:ext>
            </a:extLst>
          </p:cNvPr>
          <p:cNvSpPr/>
          <p:nvPr/>
        </p:nvSpPr>
        <p:spPr>
          <a:xfrm>
            <a:off x="1885950" y="2036444"/>
            <a:ext cx="2537460" cy="1278255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463690" y="91056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لإنجاز هذا النشاط. سأمر بين الصفوف لمساعدتكم.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128" y="2731298"/>
            <a:ext cx="1707352" cy="1707352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95135" y="973045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384B3-66B8-F8B9-F2F5-9DBF36A6D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57" y="2426886"/>
            <a:ext cx="6040126" cy="2754714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F3FA53-09B1-5BEF-3953-9DE9DCB8D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8852A4DA-CC36-03F0-986B-B7CDD823CB52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79EA53AC-30AA-5626-619A-4268DFCB5461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5A2BC085-26F4-58C5-05AA-CEAEBE4A8289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E99091E9-FF6C-030E-31C1-00D048DE8553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87A78B5A-51F1-4619-0DFD-68B5687B5D28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9F62315C-FCEA-9194-139F-164ECC62736E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6F79995D-C8E2-924D-E8C5-ECA8D2F46587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F68164E8-EF43-6F0A-3848-F0B5717AEBFE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F945C777-78DF-FEE8-DD92-6495E6DF1CE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2873B0C9-BF8A-ECE7-B5A4-433A69E66875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7D5FE5E4-F898-03A6-2C6C-21AA93D9A785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D22B541-7862-9BA6-5C65-D2D7605B3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61003"/>
          <a:stretch>
            <a:fillRect/>
          </a:stretch>
        </p:blipFill>
        <p:spPr>
          <a:xfrm>
            <a:off x="1655689" y="3134631"/>
            <a:ext cx="558587" cy="7900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EEB198A-EFBB-0222-F750-4ECDB463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B725EC7-F8A8-FC10-0E6B-ED51959FF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3951477"/>
            <a:ext cx="558587" cy="75492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2B729B-11D6-B80B-C0B7-89F05A9B3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4652994"/>
            <a:ext cx="55858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6A77DDDC-9BC4-548F-0EF7-480511852F45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80B0E46D-4A18-701C-33DB-42A7284336A5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021558F-30A0-D198-BE31-D78E50B38541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07C6DDE2-987B-3F47-98D2-A95D9D76A82B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5594DB19-E8E8-8029-D196-11C0B9C803C1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F2D0A8E-85B7-C57D-8349-449B9353A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2432766"/>
            <a:ext cx="558587" cy="7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77F5-436F-E0F0-0388-9F63744F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20FA539-E9CB-2A6E-5B0F-41B1792313B1}"/>
              </a:ext>
            </a:extLst>
          </p:cNvPr>
          <p:cNvSpPr txBox="1"/>
          <p:nvPr/>
        </p:nvSpPr>
        <p:spPr>
          <a:xfrm>
            <a:off x="468605" y="923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منكم يقارن إنجازه بإنجاز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A5C9C79-64CC-8AC3-3524-BD19F829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80" y="2787919"/>
            <a:ext cx="1938487" cy="193848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DE17C5-27B0-F029-243B-B6ADB3C9D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0D30A3-D6BD-B65F-D62D-2B2306BE2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2" y="2449396"/>
            <a:ext cx="5222920" cy="31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8970-B7E0-BB5C-08A5-C822DAA0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B7A1FA-DAB0-348B-0EB7-2A98C586231E}"/>
              </a:ext>
            </a:extLst>
          </p:cNvPr>
          <p:cNvSpPr txBox="1"/>
          <p:nvPr/>
        </p:nvSpPr>
        <p:spPr>
          <a:xfrm>
            <a:off x="2941841" y="908470"/>
            <a:ext cx="458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 لديكم أربع دقائق؟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8AD72A-C926-862F-C86C-4770F47CE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7">
            <a:extLst>
              <a:ext uri="{FF2B5EF4-FFF2-40B4-BE49-F238E27FC236}">
                <a16:creationId xmlns:a16="http://schemas.microsoft.com/office/drawing/2014/main" id="{C9AC2099-CE46-D316-5F95-9FB766135538}"/>
              </a:ext>
            </a:extLst>
          </p:cNvPr>
          <p:cNvGrpSpPr/>
          <p:nvPr/>
        </p:nvGrpSpPr>
        <p:grpSpPr>
          <a:xfrm>
            <a:off x="395135" y="973045"/>
            <a:ext cx="614494" cy="688367"/>
            <a:chOff x="924143" y="3511073"/>
            <a:chExt cx="614494" cy="688367"/>
          </a:xfrm>
        </p:grpSpPr>
        <p:pic>
          <p:nvPicPr>
            <p:cNvPr id="15" name="Image 8">
              <a:extLst>
                <a:ext uri="{FF2B5EF4-FFF2-40B4-BE49-F238E27FC236}">
                  <a16:creationId xmlns:a16="http://schemas.microsoft.com/office/drawing/2014/main" id="{02AA9290-EC8B-D551-F6E0-AEABC7BF1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7" name="ZoneTexte 9">
              <a:extLst>
                <a:ext uri="{FF2B5EF4-FFF2-40B4-BE49-F238E27FC236}">
                  <a16:creationId xmlns:a16="http://schemas.microsoft.com/office/drawing/2014/main" id="{5BC42D33-2FC9-A12F-E456-0545E630933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4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A5D6DF85-4967-D397-3DBF-E35AE266D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41" y="2152061"/>
            <a:ext cx="8352244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06158E-C997-5CD1-B63A-F2E04F993A02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58C9BB0-7CE9-D136-4289-7BBB559E1709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81ACB0-7A00-01A0-B6F4-2D4A1E2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CB42E-F3C0-509D-AAE9-CBF2F16758EE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32472983-6EA5-2915-9EB1-AE97F4F1188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9CEE207-80C5-0594-CA38-EA19F0CBE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581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22708" y="856131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لكم المساعدة وأدون ملاحظاتي في كراساتكم.</a:t>
            </a: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EFBC8CBA-DFBE-4F5F-88CD-2F5A4D360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8084" y="2769199"/>
            <a:ext cx="2059403" cy="2165648"/>
          </a:xfrm>
          <a:prstGeom prst="rect">
            <a:avLst/>
          </a:prstGeom>
        </p:spPr>
      </p:pic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6EB870-DB42-D2FB-DABB-FB6F4043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76C93D0-6152-76B6-8A14-3B95608C7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044" y="951263"/>
            <a:ext cx="9130265" cy="6086843"/>
          </a:xfrm>
          <a:prstGeom prst="rect">
            <a:avLst/>
          </a:prstGeom>
        </p:spPr>
      </p:pic>
      <p:sp>
        <p:nvSpPr>
          <p:cNvPr id="6" name="Rectangle : coins arrondis 3">
            <a:extLst>
              <a:ext uri="{FF2B5EF4-FFF2-40B4-BE49-F238E27FC236}">
                <a16:creationId xmlns:a16="http://schemas.microsoft.com/office/drawing/2014/main" id="{465C257A-A9B5-67B3-6EF6-97AF63DB88D5}"/>
              </a:ext>
            </a:extLst>
          </p:cNvPr>
          <p:cNvSpPr/>
          <p:nvPr/>
        </p:nvSpPr>
        <p:spPr>
          <a:xfrm>
            <a:off x="993760" y="3305621"/>
            <a:ext cx="2285199" cy="1847404"/>
          </a:xfrm>
          <a:prstGeom prst="roundRect">
            <a:avLst>
              <a:gd name="adj" fmla="val 769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203623" y="93748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3B9229-74BE-08FE-C9FB-878686C6F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F9602B-4E10-8F6D-0117-B2E7A54F7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78" y="1524706"/>
            <a:ext cx="6377589" cy="50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411939" y="922355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في المنزل، أكملوا إنجاز الأنشطة التي لم نقم بإنجازها في الصفحتين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C2C9FEA-2B06-5196-860D-650BF3F5E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20D479-D281-F693-9737-7BB51E3D5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19" y="1439333"/>
            <a:ext cx="9901238" cy="57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2343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E7A9D6-DF41-8827-2F23-5F7D09C27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0FF95820-E084-7803-BFD1-ECBB7A12B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5399" b="2627"/>
          <a:stretch>
            <a:fillRect/>
          </a:stretch>
        </p:blipFill>
        <p:spPr>
          <a:xfrm>
            <a:off x="4484548" y="2198670"/>
            <a:ext cx="2360273" cy="3466848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B1E7D008-52E0-C362-991A-59E1010376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3654" b="2382"/>
          <a:stretch>
            <a:fillRect/>
          </a:stretch>
        </p:blipFill>
        <p:spPr>
          <a:xfrm>
            <a:off x="2496620" y="2198670"/>
            <a:ext cx="2075380" cy="34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143-D7CA-0DA1-252A-A7C356C5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75C4DD3-D13A-5A08-A733-DA3B46AEA9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2D14FF-B526-0F0A-B928-8E5FEF9F0AA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B10693-B985-61FB-21B5-534E5B84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4C699B0-AB36-A9C5-9A04-A5DD52AEA90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95475EF-38D4-7556-EA02-7FFDA277F661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C222F9E-6DCC-849E-36CC-EDB358A41D25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D7A9AD4-7D13-F981-B42A-5DC6C9A688F5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7417F6-727A-5F8C-20F5-759F1CE4C002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جَمْعِ </a:t>
            </a:r>
            <a:r>
              <a:rPr lang="ar-MA" sz="2600" b="1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ٱلْأَعدادِ</a:t>
            </a: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 0 إِلى 999 9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878E0E2-5349-B71F-042C-8BA20B066CAC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CC12C57-68B8-4184-E109-F771E5FBCC3D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BBFE5AF-E826-AE8E-F097-924F99BA9902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E4041C9F-B71E-DEE7-2B6E-EB52ED173F2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F6FAA8B3-A371-CAB7-41A2-7E920CD7A32B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8DE86B46-7F9B-32FC-375E-358F9B802983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0FD621A7-CF52-170D-77A9-8766A1758BD7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125347" y="2436267"/>
            <a:ext cx="4619698" cy="2471400"/>
            <a:chOff x="2362015" y="2221113"/>
            <a:chExt cx="4619698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1293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62015" y="3148375"/>
              <a:ext cx="3555109" cy="55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814054"/>
              <a:ext cx="3447931" cy="48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98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93836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E6E359-F788-1488-9C2D-8D082AD7A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6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938363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للقيام بالمطلوب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6985"/>
            <a:ext cx="5597011" cy="613155"/>
            <a:chOff x="1581931" y="2616985"/>
            <a:chExt cx="5597011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386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>
                  <a:latin typeface="Calibri" panose="020F0502020204030204" pitchFamily="34" charset="0"/>
                </a:rPr>
                <a:t>7</a:t>
              </a:r>
              <a:r>
                <a:rPr lang="fr-FR" sz="2400" dirty="0">
                  <a:latin typeface="Calibri" panose="020F0502020204030204" pitchFamily="34" charset="0"/>
                </a:rPr>
                <a:t> - </a:t>
              </a:r>
              <a:r>
                <a:rPr lang="fr-MA" sz="2400" dirty="0">
                  <a:latin typeface="Calibri" panose="020F0502020204030204" pitchFamily="34" charset="0"/>
                </a:rPr>
                <a:t>5</a:t>
              </a:r>
              <a:r>
                <a:rPr lang="fr-FR" sz="2400" dirty="0">
                  <a:latin typeface="Calibri" panose="020F0502020204030204" pitchFamily="34" charset="0"/>
                </a:rPr>
                <a:t>  = … 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fr-MA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2</a:t>
              </a:r>
              <a:r>
                <a:rPr lang="fr-FR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15347</TotalTime>
  <Words>761</Words>
  <PresentationFormat>Affichage à l'écran (4:3)</PresentationFormat>
  <Paragraphs>218</Paragraphs>
  <Slides>58</Slides>
  <Notes>16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58</vt:i4>
      </vt:variant>
    </vt:vector>
  </HeadingPairs>
  <TitlesOfParts>
    <vt:vector size="67" baseType="lpstr">
      <vt:lpstr>Calibri</vt:lpstr>
      <vt:lpstr>Dosis</vt:lpstr>
      <vt:lpstr>Aptos</vt:lpstr>
      <vt:lpstr>Effra CC Arbc</vt:lpstr>
      <vt:lpstr>Arial</vt:lpstr>
      <vt:lpstr>DengXian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2025-11-02T11:44:53Z</dcterms:modified>
</cp:coreProperties>
</file>