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26" r:id="rId2"/>
    <p:sldId id="281" r:id="rId3"/>
    <p:sldId id="321" r:id="rId4"/>
    <p:sldId id="327" r:id="rId5"/>
    <p:sldId id="328" r:id="rId6"/>
    <p:sldId id="329" r:id="rId7"/>
    <p:sldId id="33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-108" y="-2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=""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pPr/>
              <a:t>8/11/2025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sz="4000" b="1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sz="4000" b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ỀM VUI PHÚC NHÂN</a:t>
            </a:r>
            <a:endParaRPr lang="en-US" sz="4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0194" y="3902582"/>
            <a:ext cx="2578308" cy="457201"/>
          </a:xfrm>
        </p:spPr>
        <p:txBody>
          <a:bodyPr>
            <a:noAutofit/>
          </a:bodyPr>
          <a:lstStyle/>
          <a:p>
            <a:pPr algn="l"/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Giang</a:t>
            </a:r>
            <a:r>
              <a:rPr lang="en-US" sz="3200" b="1" dirty="0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 </a:t>
            </a:r>
            <a:r>
              <a:rPr lang="en-US" sz="3200" b="1" dirty="0" err="1" smtClean="0">
                <a:latin typeface="Arial" pitchFamily="34" charset="0"/>
                <a:ea typeface="Roboto" panose="02000000000000000000" pitchFamily="2" charset="0"/>
                <a:cs typeface="Arial" pitchFamily="34" charset="0"/>
              </a:rPr>
              <a:t>Tâm</a:t>
            </a:r>
            <a:endParaRPr lang="en-US" sz="3200" b="1" dirty="0">
              <a:latin typeface="Arial" pitchFamily="34" charset="0"/>
              <a:ea typeface="Roboto" panose="02000000000000000000" pitchFamily="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695300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098623" y="320328"/>
            <a:ext cx="700040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NIỀM </a:t>
            </a:r>
            <a:r>
              <a:rPr lang="en-US" sz="36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VUI PHÚC NHÂN </a:t>
            </a:r>
            <a:endParaRPr lang="vi-VN" sz="3600" b="1" i="0" dirty="0">
              <a:solidFill>
                <a:srgbClr val="FF0000"/>
              </a:solidFill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74754" y="87745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1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công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chính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hãy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reo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hò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mừng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Ai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ngay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lành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cùng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cất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tiếng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ngợi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khen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Nào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Chúa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đây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một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khúc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ca,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rộng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tiếng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tung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hô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nhã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nhạc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vang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lừng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92848"/>
            <a:ext cx="11308415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Hãy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ca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tụng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vinh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quang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hỡi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nhân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muôn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chói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lọi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hân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hoan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Tiếng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ca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hát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khấng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ngàn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muôn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ơn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thiêng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đỡ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nâng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đang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lữ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hành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cõi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dương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58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5280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2.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Này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ánh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chiếu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rọi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người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công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chính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Nỗi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vui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mừng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rỡ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kẻ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lòng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ngay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Nào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mừng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vui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hoan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hỷ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trước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Thiên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tưởng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nhớ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Thánh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Danh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hãy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dâng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cảm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tạ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92848"/>
            <a:ext cx="11308415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Hãy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ca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tụng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vinh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quang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hỡi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nhân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muôn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chói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lọi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hân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hoan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Tiếng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ca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hát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khấng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ngàn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muôn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ơn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thiêng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đỡ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nâng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đang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lữ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hành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cõi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dương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58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397778"/>
            <a:ext cx="11308415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3</a:t>
            </a:r>
            <a:r>
              <a:rPr lang="en-US" sz="60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nhân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đức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biết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bao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là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cao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cả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Những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sinh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từ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bỏ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lối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phù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hoa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Niềm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cậy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tin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sáng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ngời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tỏa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lan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xa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,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bừng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nở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hương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hoa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mến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yêu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đẹp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chan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 </a:t>
            </a:r>
            <a:r>
              <a:rPr lang="en-US" sz="6000" b="1" dirty="0" err="1" smtClean="0">
                <a:latin typeface="Arial" pitchFamily="34" charset="0"/>
                <a:ea typeface="Tahoma" pitchFamily="34" charset="0"/>
                <a:cs typeface="Arial" pitchFamily="34" charset="0"/>
              </a:rPr>
              <a:t>hòa</a:t>
            </a:r>
            <a:r>
              <a:rPr lang="en-US" sz="6000" b="1" dirty="0" smtClean="0">
                <a:latin typeface="Arial" pitchFamily="34" charset="0"/>
                <a:ea typeface="Tahoma" pitchFamily="34" charset="0"/>
                <a:cs typeface="Arial" pitchFamily="34" charset="0"/>
              </a:rPr>
              <a:t>.</a:t>
            </a:r>
            <a:endParaRPr lang="vi-VN" sz="60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74754" y="292848"/>
            <a:ext cx="11308415" cy="63401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5800" b="1" dirty="0" smtClean="0">
                <a:solidFill>
                  <a:srgbClr val="FF0000"/>
                </a:solidFill>
                <a:latin typeface="Arial" pitchFamily="34" charset="0"/>
                <a:ea typeface="Tahoma" pitchFamily="34" charset="0"/>
                <a:cs typeface="Arial" pitchFamily="34" charset="0"/>
              </a:rPr>
              <a:t>ĐK.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Hãy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ca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tụng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Thiên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Chúa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vinh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quang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hỡi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những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phúc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nhân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muôn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đời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chói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lọi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hân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hoan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Tiếng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ca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lời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hát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dâng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lên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khấng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ngàn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muôn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ơn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thiêng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xin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đỡ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nâng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chúng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con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đang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lữ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hành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cõi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dương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5800" b="1" dirty="0" err="1" smtClean="0">
                <a:latin typeface="Arial" pitchFamily="34" charset="0"/>
                <a:cs typeface="Arial" pitchFamily="34" charset="0"/>
              </a:rPr>
              <a:t>gian</a:t>
            </a:r>
            <a:r>
              <a:rPr lang="en-US" sz="5800" b="1" dirty="0" smtClean="0">
                <a:latin typeface="Arial" pitchFamily="34" charset="0"/>
                <a:cs typeface="Arial" pitchFamily="34" charset="0"/>
              </a:rPr>
              <a:t>.</a:t>
            </a:r>
            <a:endParaRPr lang="vi-VN" sz="5800" b="1" i="0" dirty="0">
              <a:effectLst/>
              <a:latin typeface="Arial" pitchFamily="34" charset="0"/>
              <a:ea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54940178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531</TotalTime>
  <Words>275</Words>
  <Application>Microsoft Office PowerPoint</Application>
  <PresentationFormat>Custom</PresentationFormat>
  <Paragraphs>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Savon</vt:lpstr>
      <vt:lpstr>NiỀM VUI PHÚC NHÂN</vt:lpstr>
      <vt:lpstr>Slide 2</vt:lpstr>
      <vt:lpstr>Slide 3</vt:lpstr>
      <vt:lpstr>Slide 4</vt:lpstr>
      <vt:lpstr>Slide 5</vt:lpstr>
      <vt:lpstr>Slide 6</vt:lpstr>
      <vt:lpstr>Slide 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Co Thuy</cp:lastModifiedBy>
  <cp:revision>135</cp:revision>
  <dcterms:created xsi:type="dcterms:W3CDTF">2024-12-09T09:39:37Z</dcterms:created>
  <dcterms:modified xsi:type="dcterms:W3CDTF">2025-08-11T02:18:50Z</dcterms:modified>
</cp:coreProperties>
</file>