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60" r:id="rId2"/>
    <p:sldId id="298" r:id="rId3"/>
    <p:sldId id="288" r:id="rId4"/>
    <p:sldId id="285" r:id="rId5"/>
    <p:sldId id="277" r:id="rId6"/>
    <p:sldId id="299" r:id="rId7"/>
    <p:sldId id="289" r:id="rId8"/>
    <p:sldId id="294" r:id="rId9"/>
    <p:sldId id="296" r:id="rId10"/>
    <p:sldId id="295" r:id="rId11"/>
    <p:sldId id="293"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E46"/>
    <a:srgbClr val="00ADB5"/>
    <a:srgbClr val="EFEFEF"/>
    <a:srgbClr val="070707"/>
    <a:srgbClr val="383548"/>
    <a:srgbClr val="1693A5"/>
    <a:srgbClr val="0E616C"/>
    <a:srgbClr val="1A9C83"/>
    <a:srgbClr val="2D313D"/>
    <a:srgbClr val="1169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3" autoAdjust="0"/>
    <p:restoredTop sz="94291" autoAdjust="0"/>
  </p:normalViewPr>
  <p:slideViewPr>
    <p:cSldViewPr snapToGrid="0">
      <p:cViewPr varScale="1">
        <p:scale>
          <a:sx n="79" d="100"/>
          <a:sy n="79" d="100"/>
        </p:scale>
        <p:origin x="120" y="6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10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CD5AD0-9D4A-4678-880D-5E059BE9B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0E00D8E6-4502-46C5-89A8-91321074F7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FE037-783B-4FE3-80B4-3DA4B2D2C1FC}" type="datetimeFigureOut">
              <a:rPr lang="fr-FR" smtClean="0"/>
              <a:t>21/09/2022</a:t>
            </a:fld>
            <a:endParaRPr lang="fr-FR"/>
          </a:p>
        </p:txBody>
      </p:sp>
      <p:sp>
        <p:nvSpPr>
          <p:cNvPr id="4" name="Footer Placeholder 3">
            <a:extLst>
              <a:ext uri="{FF2B5EF4-FFF2-40B4-BE49-F238E27FC236}">
                <a16:creationId xmlns:a16="http://schemas.microsoft.com/office/drawing/2014/main" id="{FB4BC830-0278-4E60-8452-7EBAD09C4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BB6BBC89-63CA-4CDE-9F35-586CE1D0A9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642C6A-F7CB-4828-823F-5CB84E580E7B}" type="slidenum">
              <a:rPr lang="fr-FR" smtClean="0"/>
              <a:t>‹#›</a:t>
            </a:fld>
            <a:endParaRPr lang="fr-FR"/>
          </a:p>
        </p:txBody>
      </p:sp>
    </p:spTree>
    <p:extLst>
      <p:ext uri="{BB962C8B-B14F-4D97-AF65-F5344CB8AC3E}">
        <p14:creationId xmlns:p14="http://schemas.microsoft.com/office/powerpoint/2010/main" val="694676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21/09/2022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368048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189635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11</a:t>
            </a:fld>
            <a:endParaRPr lang="fr-FR"/>
          </a:p>
        </p:txBody>
      </p:sp>
    </p:spTree>
    <p:extLst>
      <p:ext uri="{BB962C8B-B14F-4D97-AF65-F5344CB8AC3E}">
        <p14:creationId xmlns:p14="http://schemas.microsoft.com/office/powerpoint/2010/main" val="191706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289251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336292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304983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389438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425251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74056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360587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421287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A959449C-D015-ABF7-ECB2-9BF4346680D3}"/>
              </a:ext>
            </a:extLst>
          </p:cNvPr>
          <p:cNvSpPr>
            <a:spLocks noGrp="1"/>
          </p:cNvSpPr>
          <p:nvPr>
            <p:ph type="pic" sz="quarter" idx="11"/>
          </p:nvPr>
        </p:nvSpPr>
        <p:spPr>
          <a:xfrm>
            <a:off x="1058576" y="1083520"/>
            <a:ext cx="2388832" cy="2993140"/>
          </a:xfrm>
        </p:spPr>
        <p:txBody>
          <a:bodyPr/>
          <a:lstStyle/>
          <a:p>
            <a:endParaRPr lang="fr-FR"/>
          </a:p>
        </p:txBody>
      </p:sp>
      <p:sp>
        <p:nvSpPr>
          <p:cNvPr id="13" name="Picture Placeholder 5">
            <a:extLst>
              <a:ext uri="{FF2B5EF4-FFF2-40B4-BE49-F238E27FC236}">
                <a16:creationId xmlns:a16="http://schemas.microsoft.com/office/drawing/2014/main" id="{E6D0B0AC-DB81-520A-BAE9-2FFFB0668B0D}"/>
              </a:ext>
            </a:extLst>
          </p:cNvPr>
          <p:cNvSpPr>
            <a:spLocks noGrp="1"/>
          </p:cNvSpPr>
          <p:nvPr>
            <p:ph type="pic" sz="quarter" idx="12"/>
          </p:nvPr>
        </p:nvSpPr>
        <p:spPr>
          <a:xfrm>
            <a:off x="3770947" y="1083520"/>
            <a:ext cx="2388832" cy="2993140"/>
          </a:xfrm>
        </p:spPr>
        <p:txBody>
          <a:bodyPr/>
          <a:lstStyle/>
          <a:p>
            <a:endParaRPr lang="fr-FR"/>
          </a:p>
        </p:txBody>
      </p:sp>
      <p:sp>
        <p:nvSpPr>
          <p:cNvPr id="15" name="Picture Placeholder 5">
            <a:extLst>
              <a:ext uri="{FF2B5EF4-FFF2-40B4-BE49-F238E27FC236}">
                <a16:creationId xmlns:a16="http://schemas.microsoft.com/office/drawing/2014/main" id="{1A561111-C4B9-86DA-6804-954AF6E44BA3}"/>
              </a:ext>
            </a:extLst>
          </p:cNvPr>
          <p:cNvSpPr>
            <a:spLocks noGrp="1"/>
          </p:cNvSpPr>
          <p:nvPr>
            <p:ph type="pic" sz="quarter" idx="13"/>
          </p:nvPr>
        </p:nvSpPr>
        <p:spPr>
          <a:xfrm>
            <a:off x="6483318" y="1083520"/>
            <a:ext cx="2388832" cy="2993140"/>
          </a:xfrm>
        </p:spPr>
        <p:txBody>
          <a:bodyPr/>
          <a:lstStyle/>
          <a:p>
            <a:endParaRPr lang="fr-FR"/>
          </a:p>
        </p:txBody>
      </p:sp>
      <p:sp>
        <p:nvSpPr>
          <p:cNvPr id="17" name="Picture Placeholder 5">
            <a:extLst>
              <a:ext uri="{FF2B5EF4-FFF2-40B4-BE49-F238E27FC236}">
                <a16:creationId xmlns:a16="http://schemas.microsoft.com/office/drawing/2014/main" id="{B659AF62-4264-C4B7-4264-4529AB555EF0}"/>
              </a:ext>
            </a:extLst>
          </p:cNvPr>
          <p:cNvSpPr>
            <a:spLocks noGrp="1"/>
          </p:cNvSpPr>
          <p:nvPr>
            <p:ph type="pic" sz="quarter" idx="14"/>
          </p:nvPr>
        </p:nvSpPr>
        <p:spPr>
          <a:xfrm>
            <a:off x="9195689" y="1083520"/>
            <a:ext cx="2388832" cy="2993140"/>
          </a:xfrm>
        </p:spPr>
        <p:txBody>
          <a:bodyPr/>
          <a:lstStyle/>
          <a:p>
            <a:endParaRPr lang="fr-FR"/>
          </a:p>
        </p:txBody>
      </p:sp>
      <p:sp>
        <p:nvSpPr>
          <p:cNvPr id="7" name="Rectangle 6">
            <a:extLst>
              <a:ext uri="{FF2B5EF4-FFF2-40B4-BE49-F238E27FC236}">
                <a16:creationId xmlns:a16="http://schemas.microsoft.com/office/drawing/2014/main" id="{4977C770-4E60-4DD0-6772-781CA3A121E9}"/>
              </a:ext>
            </a:extLst>
          </p:cNvPr>
          <p:cNvSpPr/>
          <p:nvPr userDrawn="1"/>
        </p:nvSpPr>
        <p:spPr>
          <a:xfrm>
            <a:off x="1054343" y="4073319"/>
            <a:ext cx="1602888" cy="19202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982F7C4-66A2-CC3B-A80E-C94E547FD021}"/>
              </a:ext>
            </a:extLst>
          </p:cNvPr>
          <p:cNvSpPr/>
          <p:nvPr userDrawn="1"/>
        </p:nvSpPr>
        <p:spPr>
          <a:xfrm>
            <a:off x="3766714" y="4073319"/>
            <a:ext cx="1602888" cy="19202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B3C117-FDE5-9760-1C76-631727340291}"/>
              </a:ext>
            </a:extLst>
          </p:cNvPr>
          <p:cNvSpPr/>
          <p:nvPr userDrawn="1"/>
        </p:nvSpPr>
        <p:spPr>
          <a:xfrm>
            <a:off x="6479085" y="4073319"/>
            <a:ext cx="1602888" cy="19202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1E4A9F23-0DCD-305E-0614-EA39059CFCF5}"/>
              </a:ext>
            </a:extLst>
          </p:cNvPr>
          <p:cNvSpPr/>
          <p:nvPr userDrawn="1"/>
        </p:nvSpPr>
        <p:spPr>
          <a:xfrm>
            <a:off x="9191456" y="4073319"/>
            <a:ext cx="1602888" cy="19202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195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0953D5-B3A8-2C6C-C892-ECA279670747}"/>
              </a:ext>
            </a:extLst>
          </p:cNvPr>
          <p:cNvSpPr>
            <a:spLocks noGrp="1"/>
          </p:cNvSpPr>
          <p:nvPr>
            <p:ph type="pic" sz="quarter" idx="10"/>
          </p:nvPr>
        </p:nvSpPr>
        <p:spPr>
          <a:xfrm>
            <a:off x="7295323" y="894521"/>
            <a:ext cx="3975652" cy="4671392"/>
          </a:xfrm>
        </p:spPr>
        <p:txBody>
          <a:bodyPr/>
          <a:lstStyle/>
          <a:p>
            <a:endParaRPr lang="fr-FR"/>
          </a:p>
        </p:txBody>
      </p:sp>
    </p:spTree>
    <p:extLst>
      <p:ext uri="{BB962C8B-B14F-4D97-AF65-F5344CB8AC3E}">
        <p14:creationId xmlns:p14="http://schemas.microsoft.com/office/powerpoint/2010/main" val="107780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9CBA9A4-61DF-5D50-7581-CA86AB015EA2}"/>
              </a:ext>
            </a:extLst>
          </p:cNvPr>
          <p:cNvSpPr>
            <a:spLocks noGrp="1"/>
          </p:cNvSpPr>
          <p:nvPr>
            <p:ph type="pic" sz="quarter" idx="10"/>
          </p:nvPr>
        </p:nvSpPr>
        <p:spPr>
          <a:xfrm>
            <a:off x="5787144" y="0"/>
            <a:ext cx="6404856" cy="6858000"/>
          </a:xfrm>
          <a:custGeom>
            <a:avLst/>
            <a:gdLst>
              <a:gd name="connsiteX0" fmla="*/ 1403297 w 6404856"/>
              <a:gd name="connsiteY0" fmla="*/ 0 h 6858000"/>
              <a:gd name="connsiteX1" fmla="*/ 6404856 w 6404856"/>
              <a:gd name="connsiteY1" fmla="*/ 0 h 6858000"/>
              <a:gd name="connsiteX2" fmla="*/ 6404856 w 6404856"/>
              <a:gd name="connsiteY2" fmla="*/ 5862954 h 6858000"/>
              <a:gd name="connsiteX3" fmla="*/ 5143891 w 6404856"/>
              <a:gd name="connsiteY3" fmla="*/ 6858000 h 6858000"/>
              <a:gd name="connsiteX4" fmla="*/ 0 w 640485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4856" h="6858000">
                <a:moveTo>
                  <a:pt x="1403297" y="0"/>
                </a:moveTo>
                <a:lnTo>
                  <a:pt x="6404856" y="0"/>
                </a:lnTo>
                <a:lnTo>
                  <a:pt x="6404856" y="5862954"/>
                </a:lnTo>
                <a:lnTo>
                  <a:pt x="5143891" y="6858000"/>
                </a:lnTo>
                <a:lnTo>
                  <a:pt x="0" y="6858000"/>
                </a:lnTo>
                <a:close/>
              </a:path>
            </a:pathLst>
          </a:custGeom>
        </p:spPr>
        <p:txBody>
          <a:bodyPr wrap="square">
            <a:noAutofit/>
          </a:bodyPr>
          <a:lstStyle/>
          <a:p>
            <a:endParaRPr lang="fr-FR"/>
          </a:p>
        </p:txBody>
      </p:sp>
    </p:spTree>
    <p:extLst>
      <p:ext uri="{BB962C8B-B14F-4D97-AF65-F5344CB8AC3E}">
        <p14:creationId xmlns:p14="http://schemas.microsoft.com/office/powerpoint/2010/main" val="56381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presentation-powerpoint.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
        <p:nvSpPr>
          <p:cNvPr id="7" name="TextBox 6">
            <a:extLst>
              <a:ext uri="{FF2B5EF4-FFF2-40B4-BE49-F238E27FC236}">
                <a16:creationId xmlns:a16="http://schemas.microsoft.com/office/drawing/2014/main" id="{2F9D7B99-E2E0-429C-9209-B6AF022A5C11}"/>
              </a:ext>
            </a:extLst>
          </p:cNvPr>
          <p:cNvSpPr txBox="1"/>
          <p:nvPr userDrawn="1"/>
        </p:nvSpPr>
        <p:spPr>
          <a:xfrm>
            <a:off x="-76200" y="6900862"/>
            <a:ext cx="4114800" cy="369332"/>
          </a:xfrm>
          <a:prstGeom prst="rect">
            <a:avLst/>
          </a:prstGeom>
          <a:noFill/>
        </p:spPr>
        <p:txBody>
          <a:bodyPr wrap="square" rtlCol="0">
            <a:spAutoFit/>
          </a:bodyPr>
          <a:lstStyle/>
          <a:p>
            <a:r>
              <a:rPr lang="fr-FR" dirty="0">
                <a:hlinkClick r:id="rId12"/>
              </a:rPr>
              <a:t>www.presentation-powerpoint.com</a:t>
            </a:r>
            <a:endParaRPr lang="fr-FR" dirty="0"/>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0" r:id="rId4"/>
    <p:sldLayoutId id="2147483661"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464CEBC-86D0-452B-8115-C66A6B6276DF}"/>
              </a:ext>
            </a:extLst>
          </p:cNvPr>
          <p:cNvSpPr/>
          <p:nvPr/>
        </p:nvSpPr>
        <p:spPr>
          <a:xfrm>
            <a:off x="3126213" y="3404395"/>
            <a:ext cx="5939575"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gn="ctr" rtl="1"/>
            <a:r>
              <a:rPr lang="fr-FR" sz="7200" b="1" dirty="0">
                <a:solidFill>
                  <a:srgbClr val="00ADB5"/>
                </a:solidFill>
                <a:ea typeface="Open Sans" panose="020B0606030504020204" pitchFamily="34" charset="0"/>
                <a:cs typeface="Arial" panose="020B0604020202020204" pitchFamily="34" charset="0"/>
              </a:rPr>
              <a:t>PRÉSEN</a:t>
            </a:r>
            <a:r>
              <a:rPr lang="fr-FR" sz="7200" b="1" dirty="0">
                <a:solidFill>
                  <a:srgbClr val="393E46"/>
                </a:solidFill>
                <a:ea typeface="Open Sans" panose="020B0606030504020204" pitchFamily="34" charset="0"/>
                <a:cs typeface="Arial" panose="020B0604020202020204" pitchFamily="34" charset="0"/>
              </a:rPr>
              <a:t>TATION</a:t>
            </a:r>
          </a:p>
        </p:txBody>
      </p:sp>
      <p:sp>
        <p:nvSpPr>
          <p:cNvPr id="14" name="Rectangle 13">
            <a:extLst>
              <a:ext uri="{FF2B5EF4-FFF2-40B4-BE49-F238E27FC236}">
                <a16:creationId xmlns:a16="http://schemas.microsoft.com/office/drawing/2014/main" id="{48552126-592D-31C1-06C9-7183BA20E1FF}"/>
              </a:ext>
            </a:extLst>
          </p:cNvPr>
          <p:cNvSpPr/>
          <p:nvPr/>
        </p:nvSpPr>
        <p:spPr>
          <a:xfrm>
            <a:off x="3204310" y="4371621"/>
            <a:ext cx="5783378"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gn="ctr" rtl="1"/>
            <a:r>
              <a:rPr lang="fr-FR" sz="3000" dirty="0">
                <a:solidFill>
                  <a:srgbClr val="393E46"/>
                </a:solidFill>
                <a:ea typeface="Open Sans" panose="020B0606030504020204" pitchFamily="34" charset="0"/>
                <a:cs typeface="Arial" panose="020B0604020202020204" pitchFamily="34" charset="0"/>
              </a:rPr>
              <a:t>www.presentation-powerpoint.com</a:t>
            </a:r>
          </a:p>
        </p:txBody>
      </p:sp>
      <p:sp>
        <p:nvSpPr>
          <p:cNvPr id="20" name="Freeform: Shape 19">
            <a:extLst>
              <a:ext uri="{FF2B5EF4-FFF2-40B4-BE49-F238E27FC236}">
                <a16:creationId xmlns:a16="http://schemas.microsoft.com/office/drawing/2014/main" id="{1B8292B9-EE14-7676-A917-312332400416}"/>
              </a:ext>
            </a:extLst>
          </p:cNvPr>
          <p:cNvSpPr/>
          <p:nvPr/>
        </p:nvSpPr>
        <p:spPr>
          <a:xfrm rot="1484405">
            <a:off x="5398165" y="2127765"/>
            <a:ext cx="1259191" cy="1203193"/>
          </a:xfrm>
          <a:custGeom>
            <a:avLst/>
            <a:gdLst>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1464977 w 1872247"/>
              <a:gd name="connsiteY8" fmla="*/ 1784775 h 1796561"/>
              <a:gd name="connsiteX9" fmla="*/ 0 w 1872247"/>
              <a:gd name="connsiteY9" fmla="*/ 1058245 h 1796561"/>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0 w 1872247"/>
              <a:gd name="connsiteY8" fmla="*/ 1058245 h 1796561"/>
              <a:gd name="connsiteX9" fmla="*/ 205108 w 1872247"/>
              <a:gd name="connsiteY9" fmla="*/ 507832 h 1796561"/>
              <a:gd name="connsiteX0" fmla="*/ 205108 w 1872247"/>
              <a:gd name="connsiteY0" fmla="*/ 507832 h 1788985"/>
              <a:gd name="connsiteX1" fmla="*/ 1342701 w 1872247"/>
              <a:gd name="connsiteY1" fmla="*/ 1509337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 name="connsiteX0" fmla="*/ 205108 w 1872247"/>
              <a:gd name="connsiteY0" fmla="*/ 507832 h 1788985"/>
              <a:gd name="connsiteX1" fmla="*/ 1242200 w 1872247"/>
              <a:gd name="connsiteY1" fmla="*/ 1291234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247" h="1788985">
                <a:moveTo>
                  <a:pt x="205108" y="507832"/>
                </a:moveTo>
                <a:lnTo>
                  <a:pt x="1242200" y="1291234"/>
                </a:lnTo>
                <a:lnTo>
                  <a:pt x="1320572" y="0"/>
                </a:lnTo>
                <a:lnTo>
                  <a:pt x="1872247" y="201691"/>
                </a:lnTo>
                <a:lnTo>
                  <a:pt x="1472728" y="1787380"/>
                </a:lnTo>
                <a:lnTo>
                  <a:pt x="1473466" y="1788985"/>
                </a:lnTo>
                <a:lnTo>
                  <a:pt x="1472450" y="1788481"/>
                </a:lnTo>
                <a:lnTo>
                  <a:pt x="0" y="1058245"/>
                </a:lnTo>
                <a:lnTo>
                  <a:pt x="205108" y="507832"/>
                </a:ln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41367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06120C68-E998-C5B5-DD9E-CD791D95845D}"/>
              </a:ext>
            </a:extLst>
          </p:cNvPr>
          <p:cNvSpPr/>
          <p:nvPr/>
        </p:nvSpPr>
        <p:spPr>
          <a:xfrm rot="1484405">
            <a:off x="817197" y="1005691"/>
            <a:ext cx="360000" cy="360000"/>
          </a:xfrm>
          <a:custGeom>
            <a:avLst/>
            <a:gdLst>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1464977 w 1872247"/>
              <a:gd name="connsiteY8" fmla="*/ 1784775 h 1796561"/>
              <a:gd name="connsiteX9" fmla="*/ 0 w 1872247"/>
              <a:gd name="connsiteY9" fmla="*/ 1058245 h 1796561"/>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0 w 1872247"/>
              <a:gd name="connsiteY8" fmla="*/ 1058245 h 1796561"/>
              <a:gd name="connsiteX9" fmla="*/ 205108 w 1872247"/>
              <a:gd name="connsiteY9" fmla="*/ 507832 h 1796561"/>
              <a:gd name="connsiteX0" fmla="*/ 205108 w 1872247"/>
              <a:gd name="connsiteY0" fmla="*/ 507832 h 1788985"/>
              <a:gd name="connsiteX1" fmla="*/ 1342701 w 1872247"/>
              <a:gd name="connsiteY1" fmla="*/ 1509337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 name="connsiteX0" fmla="*/ 205108 w 1872247"/>
              <a:gd name="connsiteY0" fmla="*/ 507832 h 1788985"/>
              <a:gd name="connsiteX1" fmla="*/ 1242200 w 1872247"/>
              <a:gd name="connsiteY1" fmla="*/ 1291234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247" h="1788985">
                <a:moveTo>
                  <a:pt x="205108" y="507832"/>
                </a:moveTo>
                <a:lnTo>
                  <a:pt x="1242200" y="1291234"/>
                </a:lnTo>
                <a:lnTo>
                  <a:pt x="1320572" y="0"/>
                </a:lnTo>
                <a:lnTo>
                  <a:pt x="1872247" y="201691"/>
                </a:lnTo>
                <a:lnTo>
                  <a:pt x="1472728" y="1787380"/>
                </a:lnTo>
                <a:lnTo>
                  <a:pt x="1473466" y="1788985"/>
                </a:lnTo>
                <a:lnTo>
                  <a:pt x="1472450" y="1788481"/>
                </a:lnTo>
                <a:lnTo>
                  <a:pt x="0" y="1058245"/>
                </a:lnTo>
                <a:lnTo>
                  <a:pt x="205108" y="507832"/>
                </a:ln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Rectangle 5">
            <a:extLst>
              <a:ext uri="{FF2B5EF4-FFF2-40B4-BE49-F238E27FC236}">
                <a16:creationId xmlns:a16="http://schemas.microsoft.com/office/drawing/2014/main" id="{13B1B2A1-F701-4478-A58E-1311B092C758}"/>
              </a:ext>
            </a:extLst>
          </p:cNvPr>
          <p:cNvSpPr/>
          <p:nvPr/>
        </p:nvSpPr>
        <p:spPr>
          <a:xfrm>
            <a:off x="498348" y="23601"/>
            <a:ext cx="6592446"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rPr>
              <a:t>TEXTE EN TROIS COLONNES</a:t>
            </a:r>
          </a:p>
        </p:txBody>
      </p:sp>
      <p:sp>
        <p:nvSpPr>
          <p:cNvPr id="7" name="Slide Number Placeholder 2">
            <a:extLst>
              <a:ext uri="{FF2B5EF4-FFF2-40B4-BE49-F238E27FC236}">
                <a16:creationId xmlns:a16="http://schemas.microsoft.com/office/drawing/2014/main" id="{F2C38BA6-D371-4EA3-8BFA-0249A4F043B1}"/>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10</a:t>
            </a:fld>
            <a:endParaRPr lang="fr-FR" sz="2000" b="1" dirty="0">
              <a:cs typeface="Arial" panose="020B0604020202020204" pitchFamily="34" charset="0"/>
            </a:endParaRPr>
          </a:p>
        </p:txBody>
      </p:sp>
      <p:cxnSp>
        <p:nvCxnSpPr>
          <p:cNvPr id="17" name="Straight Connector 16">
            <a:extLst>
              <a:ext uri="{FF2B5EF4-FFF2-40B4-BE49-F238E27FC236}">
                <a16:creationId xmlns:a16="http://schemas.microsoft.com/office/drawing/2014/main" id="{81D852D7-BBBE-96BD-1BE3-9758F5FD7CDD}"/>
              </a:ext>
            </a:extLst>
          </p:cNvPr>
          <p:cNvCxnSpPr>
            <a:cxnSpLocks/>
          </p:cNvCxnSpPr>
          <p:nvPr/>
        </p:nvCxnSpPr>
        <p:spPr>
          <a:xfrm flipV="1">
            <a:off x="12156144" y="6213633"/>
            <a:ext cx="0" cy="645934"/>
          </a:xfrm>
          <a:prstGeom prst="line">
            <a:avLst/>
          </a:prstGeom>
          <a:ln w="63500">
            <a:solidFill>
              <a:srgbClr val="00ADB5"/>
            </a:solidFill>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D3F5F04-2011-6737-E4BC-E0BA0818AC8E}"/>
              </a:ext>
            </a:extLst>
          </p:cNvPr>
          <p:cNvSpPr/>
          <p:nvPr/>
        </p:nvSpPr>
        <p:spPr>
          <a:xfrm>
            <a:off x="0" y="0"/>
            <a:ext cx="488299" cy="686554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val 10">
            <a:extLst>
              <a:ext uri="{FF2B5EF4-FFF2-40B4-BE49-F238E27FC236}">
                <a16:creationId xmlns:a16="http://schemas.microsoft.com/office/drawing/2014/main" id="{7E2EF114-9480-642D-5650-7B9145341A4D}"/>
              </a:ext>
            </a:extLst>
          </p:cNvPr>
          <p:cNvSpPr/>
          <p:nvPr/>
        </p:nvSpPr>
        <p:spPr>
          <a:xfrm>
            <a:off x="1275947" y="666341"/>
            <a:ext cx="879109"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01</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33ACB090-C228-B285-B6B1-861AC15126FA}"/>
              </a:ext>
            </a:extLst>
          </p:cNvPr>
          <p:cNvSpPr/>
          <p:nvPr/>
        </p:nvSpPr>
        <p:spPr>
          <a:xfrm>
            <a:off x="762630" y="1653682"/>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3" name="Freeform: Shape 2">
            <a:extLst>
              <a:ext uri="{FF2B5EF4-FFF2-40B4-BE49-F238E27FC236}">
                <a16:creationId xmlns:a16="http://schemas.microsoft.com/office/drawing/2014/main" id="{A4153C2D-AE79-5640-F01B-BAD091E14D5C}"/>
              </a:ext>
            </a:extLst>
          </p:cNvPr>
          <p:cNvSpPr/>
          <p:nvPr/>
        </p:nvSpPr>
        <p:spPr>
          <a:xfrm rot="1484405">
            <a:off x="4617655" y="998281"/>
            <a:ext cx="360000" cy="360000"/>
          </a:xfrm>
          <a:custGeom>
            <a:avLst/>
            <a:gdLst>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1464977 w 1872247"/>
              <a:gd name="connsiteY8" fmla="*/ 1784775 h 1796561"/>
              <a:gd name="connsiteX9" fmla="*/ 0 w 1872247"/>
              <a:gd name="connsiteY9" fmla="*/ 1058245 h 1796561"/>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0 w 1872247"/>
              <a:gd name="connsiteY8" fmla="*/ 1058245 h 1796561"/>
              <a:gd name="connsiteX9" fmla="*/ 205108 w 1872247"/>
              <a:gd name="connsiteY9" fmla="*/ 507832 h 1796561"/>
              <a:gd name="connsiteX0" fmla="*/ 205108 w 1872247"/>
              <a:gd name="connsiteY0" fmla="*/ 507832 h 1788985"/>
              <a:gd name="connsiteX1" fmla="*/ 1342701 w 1872247"/>
              <a:gd name="connsiteY1" fmla="*/ 1509337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 name="connsiteX0" fmla="*/ 205108 w 1872247"/>
              <a:gd name="connsiteY0" fmla="*/ 507832 h 1788985"/>
              <a:gd name="connsiteX1" fmla="*/ 1242200 w 1872247"/>
              <a:gd name="connsiteY1" fmla="*/ 1291234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247" h="1788985">
                <a:moveTo>
                  <a:pt x="205108" y="507832"/>
                </a:moveTo>
                <a:lnTo>
                  <a:pt x="1242200" y="1291234"/>
                </a:lnTo>
                <a:lnTo>
                  <a:pt x="1320572" y="0"/>
                </a:lnTo>
                <a:lnTo>
                  <a:pt x="1872247" y="201691"/>
                </a:lnTo>
                <a:lnTo>
                  <a:pt x="1472728" y="1787380"/>
                </a:lnTo>
                <a:lnTo>
                  <a:pt x="1473466" y="1788985"/>
                </a:lnTo>
                <a:lnTo>
                  <a:pt x="1472450" y="1788481"/>
                </a:lnTo>
                <a:lnTo>
                  <a:pt x="0" y="1058245"/>
                </a:lnTo>
                <a:lnTo>
                  <a:pt x="205108" y="507832"/>
                </a:ln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Oval 3">
            <a:extLst>
              <a:ext uri="{FF2B5EF4-FFF2-40B4-BE49-F238E27FC236}">
                <a16:creationId xmlns:a16="http://schemas.microsoft.com/office/drawing/2014/main" id="{1438F962-B24D-DB1C-943A-FBBBB0AE7DC2}"/>
              </a:ext>
            </a:extLst>
          </p:cNvPr>
          <p:cNvSpPr/>
          <p:nvPr/>
        </p:nvSpPr>
        <p:spPr>
          <a:xfrm>
            <a:off x="5076404" y="658931"/>
            <a:ext cx="879111"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02</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B9D5C1BD-943F-7929-D998-E0DB332C4209}"/>
              </a:ext>
            </a:extLst>
          </p:cNvPr>
          <p:cNvSpPr/>
          <p:nvPr/>
        </p:nvSpPr>
        <p:spPr>
          <a:xfrm>
            <a:off x="4563088" y="1646272"/>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8" name="Freeform: Shape 7">
            <a:extLst>
              <a:ext uri="{FF2B5EF4-FFF2-40B4-BE49-F238E27FC236}">
                <a16:creationId xmlns:a16="http://schemas.microsoft.com/office/drawing/2014/main" id="{8E81A00E-5AEB-C5DC-740E-827220B1AD61}"/>
              </a:ext>
            </a:extLst>
          </p:cNvPr>
          <p:cNvSpPr/>
          <p:nvPr/>
        </p:nvSpPr>
        <p:spPr>
          <a:xfrm rot="1484405">
            <a:off x="8418113" y="990871"/>
            <a:ext cx="360000" cy="360000"/>
          </a:xfrm>
          <a:custGeom>
            <a:avLst/>
            <a:gdLst>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1464977 w 1872247"/>
              <a:gd name="connsiteY8" fmla="*/ 1784775 h 1796561"/>
              <a:gd name="connsiteX9" fmla="*/ 0 w 1872247"/>
              <a:gd name="connsiteY9" fmla="*/ 1058245 h 1796561"/>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0 w 1872247"/>
              <a:gd name="connsiteY8" fmla="*/ 1058245 h 1796561"/>
              <a:gd name="connsiteX9" fmla="*/ 205108 w 1872247"/>
              <a:gd name="connsiteY9" fmla="*/ 507832 h 1796561"/>
              <a:gd name="connsiteX0" fmla="*/ 205108 w 1872247"/>
              <a:gd name="connsiteY0" fmla="*/ 507832 h 1788985"/>
              <a:gd name="connsiteX1" fmla="*/ 1342701 w 1872247"/>
              <a:gd name="connsiteY1" fmla="*/ 1509337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 name="connsiteX0" fmla="*/ 205108 w 1872247"/>
              <a:gd name="connsiteY0" fmla="*/ 507832 h 1788985"/>
              <a:gd name="connsiteX1" fmla="*/ 1242200 w 1872247"/>
              <a:gd name="connsiteY1" fmla="*/ 1291234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247" h="1788985">
                <a:moveTo>
                  <a:pt x="205108" y="507832"/>
                </a:moveTo>
                <a:lnTo>
                  <a:pt x="1242200" y="1291234"/>
                </a:lnTo>
                <a:lnTo>
                  <a:pt x="1320572" y="0"/>
                </a:lnTo>
                <a:lnTo>
                  <a:pt x="1872247" y="201691"/>
                </a:lnTo>
                <a:lnTo>
                  <a:pt x="1472728" y="1787380"/>
                </a:lnTo>
                <a:lnTo>
                  <a:pt x="1473466" y="1788985"/>
                </a:lnTo>
                <a:lnTo>
                  <a:pt x="1472450" y="1788481"/>
                </a:lnTo>
                <a:lnTo>
                  <a:pt x="0" y="1058245"/>
                </a:lnTo>
                <a:lnTo>
                  <a:pt x="205108" y="507832"/>
                </a:ln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9" name="Oval 8">
            <a:extLst>
              <a:ext uri="{FF2B5EF4-FFF2-40B4-BE49-F238E27FC236}">
                <a16:creationId xmlns:a16="http://schemas.microsoft.com/office/drawing/2014/main" id="{C3D331DF-9BA5-8663-C828-78B11AA22B26}"/>
              </a:ext>
            </a:extLst>
          </p:cNvPr>
          <p:cNvSpPr/>
          <p:nvPr/>
        </p:nvSpPr>
        <p:spPr>
          <a:xfrm>
            <a:off x="8876862" y="651521"/>
            <a:ext cx="879111"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03</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7D6DC876-CD83-2979-A3B1-CC47B4126463}"/>
              </a:ext>
            </a:extLst>
          </p:cNvPr>
          <p:cNvSpPr/>
          <p:nvPr/>
        </p:nvSpPr>
        <p:spPr>
          <a:xfrm>
            <a:off x="8363546" y="1638862"/>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Tree>
    <p:extLst>
      <p:ext uri="{BB962C8B-B14F-4D97-AF65-F5344CB8AC3E}">
        <p14:creationId xmlns:p14="http://schemas.microsoft.com/office/powerpoint/2010/main" val="417892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808839-3E29-B916-A6AF-BC4DA2232DB4}"/>
              </a:ext>
            </a:extLst>
          </p:cNvPr>
          <p:cNvSpPr txBox="1"/>
          <p:nvPr/>
        </p:nvSpPr>
        <p:spPr>
          <a:xfrm>
            <a:off x="1058576" y="4755051"/>
            <a:ext cx="2264472" cy="369332"/>
          </a:xfrm>
          <a:prstGeom prst="rect">
            <a:avLst/>
          </a:prstGeom>
          <a:noFill/>
        </p:spPr>
        <p:txBody>
          <a:bodyPr wrap="square" rtlCol="0" anchor="t" anchorCtr="0">
            <a:spAutoFit/>
          </a:bodyPr>
          <a:lstStyle/>
          <a:p>
            <a:r>
              <a:rPr lang="fr-FR" i="1" dirty="0">
                <a:cs typeface="Arial" panose="020B0604020202020204" pitchFamily="34" charset="0"/>
              </a:rPr>
              <a:t>/</a:t>
            </a:r>
            <a:r>
              <a:rPr lang="fr-FR" i="1" dirty="0" err="1">
                <a:cs typeface="Arial" panose="020B0604020202020204" pitchFamily="34" charset="0"/>
              </a:rPr>
              <a:t>link</a:t>
            </a:r>
            <a:endParaRPr lang="fr-FR" i="1" dirty="0">
              <a:cs typeface="Arial" panose="020B0604020202020204" pitchFamily="34" charset="0"/>
            </a:endParaRPr>
          </a:p>
        </p:txBody>
      </p:sp>
      <p:sp>
        <p:nvSpPr>
          <p:cNvPr id="7" name="Rounded Rectangle 8">
            <a:extLst>
              <a:ext uri="{FF2B5EF4-FFF2-40B4-BE49-F238E27FC236}">
                <a16:creationId xmlns:a16="http://schemas.microsoft.com/office/drawing/2014/main" id="{A7910FA5-40B4-DF63-DDAD-2A890B02DCFD}"/>
              </a:ext>
            </a:extLst>
          </p:cNvPr>
          <p:cNvSpPr/>
          <p:nvPr/>
        </p:nvSpPr>
        <p:spPr>
          <a:xfrm>
            <a:off x="1067097" y="4346048"/>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8" name="Rounded Rectangle 2">
            <a:extLst>
              <a:ext uri="{FF2B5EF4-FFF2-40B4-BE49-F238E27FC236}">
                <a16:creationId xmlns:a16="http://schemas.microsoft.com/office/drawing/2014/main" id="{1DD2D7E5-115B-2C75-FB8E-79B4E4D95D7D}"/>
              </a:ext>
            </a:extLst>
          </p:cNvPr>
          <p:cNvSpPr/>
          <p:nvPr/>
        </p:nvSpPr>
        <p:spPr>
          <a:xfrm>
            <a:off x="2222250" y="4346048"/>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9" name="Rounded Rectangle 3">
            <a:extLst>
              <a:ext uri="{FF2B5EF4-FFF2-40B4-BE49-F238E27FC236}">
                <a16:creationId xmlns:a16="http://schemas.microsoft.com/office/drawing/2014/main" id="{664E32D0-7951-6B8F-DDFA-AC808BE1FBB9}"/>
              </a:ext>
            </a:extLst>
          </p:cNvPr>
          <p:cNvSpPr>
            <a:spLocks noChangeAspect="1"/>
          </p:cNvSpPr>
          <p:nvPr/>
        </p:nvSpPr>
        <p:spPr>
          <a:xfrm>
            <a:off x="1644693" y="4346048"/>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706FF74-E99B-5392-EB68-B87CCAD02AB5}"/>
              </a:ext>
            </a:extLst>
          </p:cNvPr>
          <p:cNvSpPr/>
          <p:nvPr/>
        </p:nvSpPr>
        <p:spPr>
          <a:xfrm>
            <a:off x="1058576" y="5179504"/>
            <a:ext cx="22644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sz="2400" b="1" dirty="0">
                <a:solidFill>
                  <a:srgbClr val="393E46"/>
                </a:solidFill>
                <a:ea typeface="Open Sans" panose="020B0606030504020204" pitchFamily="34" charset="0"/>
                <a:cs typeface="Arial" panose="020B0604020202020204" pitchFamily="34" charset="0"/>
              </a:rPr>
              <a:t>Nom</a:t>
            </a:r>
          </a:p>
          <a:p>
            <a:r>
              <a:rPr lang="fr-FR" sz="2400" b="1" dirty="0">
                <a:solidFill>
                  <a:srgbClr val="393E46"/>
                </a:solidFill>
                <a:ea typeface="Open Sans" panose="020B0606030504020204" pitchFamily="34" charset="0"/>
                <a:cs typeface="Arial" panose="020B0604020202020204" pitchFamily="34" charset="0"/>
              </a:rPr>
              <a:t>Prénom</a:t>
            </a:r>
          </a:p>
        </p:txBody>
      </p:sp>
      <p:sp>
        <p:nvSpPr>
          <p:cNvPr id="26" name="Rectangle 25">
            <a:extLst>
              <a:ext uri="{FF2B5EF4-FFF2-40B4-BE49-F238E27FC236}">
                <a16:creationId xmlns:a16="http://schemas.microsoft.com/office/drawing/2014/main" id="{81FAFDC2-9971-77A9-0C30-9B21D978F0EA}"/>
              </a:ext>
            </a:extLst>
          </p:cNvPr>
          <p:cNvSpPr/>
          <p:nvPr/>
        </p:nvSpPr>
        <p:spPr>
          <a:xfrm>
            <a:off x="0" y="0"/>
            <a:ext cx="488299" cy="686554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CD583A9-BA4E-2F70-B84C-E965BC397171}"/>
              </a:ext>
            </a:extLst>
          </p:cNvPr>
          <p:cNvSpPr/>
          <p:nvPr/>
        </p:nvSpPr>
        <p:spPr>
          <a:xfrm>
            <a:off x="498348" y="23601"/>
            <a:ext cx="1949573"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ÉQUIPE</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28" name="Slide Number Placeholder 2">
            <a:extLst>
              <a:ext uri="{FF2B5EF4-FFF2-40B4-BE49-F238E27FC236}">
                <a16:creationId xmlns:a16="http://schemas.microsoft.com/office/drawing/2014/main" id="{6254EB0B-13E2-6214-4580-1AE127162D37}"/>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11</a:t>
            </a:fld>
            <a:endParaRPr lang="fr-FR" sz="2000" b="1" dirty="0">
              <a:cs typeface="Arial" panose="020B0604020202020204" pitchFamily="34" charset="0"/>
            </a:endParaRPr>
          </a:p>
        </p:txBody>
      </p:sp>
      <p:cxnSp>
        <p:nvCxnSpPr>
          <p:cNvPr id="29" name="Straight Connector 28">
            <a:extLst>
              <a:ext uri="{FF2B5EF4-FFF2-40B4-BE49-F238E27FC236}">
                <a16:creationId xmlns:a16="http://schemas.microsoft.com/office/drawing/2014/main" id="{82DE0E66-01A7-8D38-2060-A25E82C2016E}"/>
              </a:ext>
            </a:extLst>
          </p:cNvPr>
          <p:cNvCxnSpPr>
            <a:cxnSpLocks/>
          </p:cNvCxnSpPr>
          <p:nvPr/>
        </p:nvCxnSpPr>
        <p:spPr>
          <a:xfrm flipV="1">
            <a:off x="12156144" y="6213633"/>
            <a:ext cx="0" cy="645934"/>
          </a:xfrm>
          <a:prstGeom prst="line">
            <a:avLst/>
          </a:prstGeom>
          <a:ln w="63500">
            <a:solidFill>
              <a:srgbClr val="00ADB5"/>
            </a:solidFill>
          </a:ln>
          <a:effectLst/>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3799D16-F474-AA34-0EFE-48F01875EEA2}"/>
              </a:ext>
            </a:extLst>
          </p:cNvPr>
          <p:cNvSpPr txBox="1"/>
          <p:nvPr/>
        </p:nvSpPr>
        <p:spPr>
          <a:xfrm>
            <a:off x="3753263" y="4755051"/>
            <a:ext cx="2264472" cy="369332"/>
          </a:xfrm>
          <a:prstGeom prst="rect">
            <a:avLst/>
          </a:prstGeom>
          <a:noFill/>
        </p:spPr>
        <p:txBody>
          <a:bodyPr wrap="square" rtlCol="0" anchor="t" anchorCtr="0">
            <a:spAutoFit/>
          </a:bodyPr>
          <a:lstStyle/>
          <a:p>
            <a:r>
              <a:rPr lang="fr-FR" i="1" dirty="0">
                <a:cs typeface="Arial" panose="020B0604020202020204" pitchFamily="34" charset="0"/>
              </a:rPr>
              <a:t>/</a:t>
            </a:r>
            <a:r>
              <a:rPr lang="fr-FR" i="1" dirty="0" err="1">
                <a:cs typeface="Arial" panose="020B0604020202020204" pitchFamily="34" charset="0"/>
              </a:rPr>
              <a:t>link</a:t>
            </a:r>
            <a:endParaRPr lang="fr-FR" i="1" dirty="0">
              <a:cs typeface="Arial" panose="020B0604020202020204" pitchFamily="34" charset="0"/>
            </a:endParaRPr>
          </a:p>
        </p:txBody>
      </p:sp>
      <p:sp>
        <p:nvSpPr>
          <p:cNvPr id="39" name="Rounded Rectangle 8">
            <a:extLst>
              <a:ext uri="{FF2B5EF4-FFF2-40B4-BE49-F238E27FC236}">
                <a16:creationId xmlns:a16="http://schemas.microsoft.com/office/drawing/2014/main" id="{7125C661-97E6-2E80-CA04-F2A7DAEF6936}"/>
              </a:ext>
            </a:extLst>
          </p:cNvPr>
          <p:cNvSpPr/>
          <p:nvPr/>
        </p:nvSpPr>
        <p:spPr>
          <a:xfrm>
            <a:off x="3761784" y="4346048"/>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40" name="Rounded Rectangle 2">
            <a:extLst>
              <a:ext uri="{FF2B5EF4-FFF2-40B4-BE49-F238E27FC236}">
                <a16:creationId xmlns:a16="http://schemas.microsoft.com/office/drawing/2014/main" id="{9A95419B-F1BA-A282-E651-E418C04DFBD6}"/>
              </a:ext>
            </a:extLst>
          </p:cNvPr>
          <p:cNvSpPr/>
          <p:nvPr/>
        </p:nvSpPr>
        <p:spPr>
          <a:xfrm>
            <a:off x="4916937" y="4346048"/>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41" name="Rounded Rectangle 3">
            <a:extLst>
              <a:ext uri="{FF2B5EF4-FFF2-40B4-BE49-F238E27FC236}">
                <a16:creationId xmlns:a16="http://schemas.microsoft.com/office/drawing/2014/main" id="{5DF4500B-A1C4-CE74-68CA-4469BF9FFBEB}"/>
              </a:ext>
            </a:extLst>
          </p:cNvPr>
          <p:cNvSpPr>
            <a:spLocks noChangeAspect="1"/>
          </p:cNvSpPr>
          <p:nvPr/>
        </p:nvSpPr>
        <p:spPr>
          <a:xfrm>
            <a:off x="4339380" y="4346048"/>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677C5655-85B4-CF03-078D-DF330D8B8227}"/>
              </a:ext>
            </a:extLst>
          </p:cNvPr>
          <p:cNvSpPr/>
          <p:nvPr/>
        </p:nvSpPr>
        <p:spPr>
          <a:xfrm>
            <a:off x="3753263" y="5179504"/>
            <a:ext cx="22644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sz="2400" b="1" dirty="0">
                <a:solidFill>
                  <a:srgbClr val="393E46"/>
                </a:solidFill>
                <a:ea typeface="Open Sans" panose="020B0606030504020204" pitchFamily="34" charset="0"/>
                <a:cs typeface="Arial" panose="020B0604020202020204" pitchFamily="34" charset="0"/>
              </a:rPr>
              <a:t>Nom</a:t>
            </a:r>
          </a:p>
          <a:p>
            <a:r>
              <a:rPr lang="fr-FR" sz="2400" b="1" dirty="0">
                <a:solidFill>
                  <a:srgbClr val="393E46"/>
                </a:solidFill>
                <a:ea typeface="Open Sans" panose="020B0606030504020204" pitchFamily="34" charset="0"/>
                <a:cs typeface="Arial" panose="020B0604020202020204" pitchFamily="34" charset="0"/>
              </a:rPr>
              <a:t>Prénom</a:t>
            </a:r>
          </a:p>
        </p:txBody>
      </p:sp>
      <p:sp>
        <p:nvSpPr>
          <p:cNvPr id="43" name="TextBox 42">
            <a:extLst>
              <a:ext uri="{FF2B5EF4-FFF2-40B4-BE49-F238E27FC236}">
                <a16:creationId xmlns:a16="http://schemas.microsoft.com/office/drawing/2014/main" id="{5D190203-D6F5-59EF-5B7E-00FF3AA6CD6F}"/>
              </a:ext>
            </a:extLst>
          </p:cNvPr>
          <p:cNvSpPr txBox="1"/>
          <p:nvPr/>
        </p:nvSpPr>
        <p:spPr>
          <a:xfrm>
            <a:off x="6466610" y="4755051"/>
            <a:ext cx="2264472" cy="369332"/>
          </a:xfrm>
          <a:prstGeom prst="rect">
            <a:avLst/>
          </a:prstGeom>
          <a:noFill/>
        </p:spPr>
        <p:txBody>
          <a:bodyPr wrap="square" rtlCol="0" anchor="t" anchorCtr="0">
            <a:spAutoFit/>
          </a:bodyPr>
          <a:lstStyle/>
          <a:p>
            <a:r>
              <a:rPr lang="fr-FR" i="1" dirty="0">
                <a:cs typeface="Arial" panose="020B0604020202020204" pitchFamily="34" charset="0"/>
              </a:rPr>
              <a:t>/</a:t>
            </a:r>
            <a:r>
              <a:rPr lang="fr-FR" i="1" dirty="0" err="1">
                <a:cs typeface="Arial" panose="020B0604020202020204" pitchFamily="34" charset="0"/>
              </a:rPr>
              <a:t>link</a:t>
            </a:r>
            <a:endParaRPr lang="fr-FR" i="1" dirty="0">
              <a:cs typeface="Arial" panose="020B0604020202020204" pitchFamily="34" charset="0"/>
            </a:endParaRPr>
          </a:p>
        </p:txBody>
      </p:sp>
      <p:sp>
        <p:nvSpPr>
          <p:cNvPr id="44" name="Rounded Rectangle 8">
            <a:extLst>
              <a:ext uri="{FF2B5EF4-FFF2-40B4-BE49-F238E27FC236}">
                <a16:creationId xmlns:a16="http://schemas.microsoft.com/office/drawing/2014/main" id="{227EBFCA-435F-6E3A-A669-E9DED1B86E0A}"/>
              </a:ext>
            </a:extLst>
          </p:cNvPr>
          <p:cNvSpPr/>
          <p:nvPr/>
        </p:nvSpPr>
        <p:spPr>
          <a:xfrm>
            <a:off x="6475131" y="4346048"/>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45" name="Rounded Rectangle 2">
            <a:extLst>
              <a:ext uri="{FF2B5EF4-FFF2-40B4-BE49-F238E27FC236}">
                <a16:creationId xmlns:a16="http://schemas.microsoft.com/office/drawing/2014/main" id="{F7F9D9F3-22EA-898B-B289-9765037E2981}"/>
              </a:ext>
            </a:extLst>
          </p:cNvPr>
          <p:cNvSpPr/>
          <p:nvPr/>
        </p:nvSpPr>
        <p:spPr>
          <a:xfrm>
            <a:off x="7630284" y="4346048"/>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46" name="Rounded Rectangle 3">
            <a:extLst>
              <a:ext uri="{FF2B5EF4-FFF2-40B4-BE49-F238E27FC236}">
                <a16:creationId xmlns:a16="http://schemas.microsoft.com/office/drawing/2014/main" id="{7BA3DF10-3342-B166-C8CD-7B82533275DE}"/>
              </a:ext>
            </a:extLst>
          </p:cNvPr>
          <p:cNvSpPr>
            <a:spLocks noChangeAspect="1"/>
          </p:cNvSpPr>
          <p:nvPr/>
        </p:nvSpPr>
        <p:spPr>
          <a:xfrm>
            <a:off x="7052727" y="4346048"/>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580F74C-F254-E921-9F64-7054C8775D04}"/>
              </a:ext>
            </a:extLst>
          </p:cNvPr>
          <p:cNvSpPr/>
          <p:nvPr/>
        </p:nvSpPr>
        <p:spPr>
          <a:xfrm>
            <a:off x="6466610" y="5179504"/>
            <a:ext cx="22644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sz="2400" b="1" dirty="0">
                <a:solidFill>
                  <a:srgbClr val="393E46"/>
                </a:solidFill>
                <a:ea typeface="Open Sans" panose="020B0606030504020204" pitchFamily="34" charset="0"/>
                <a:cs typeface="Arial" panose="020B0604020202020204" pitchFamily="34" charset="0"/>
              </a:rPr>
              <a:t>Nom</a:t>
            </a:r>
          </a:p>
          <a:p>
            <a:r>
              <a:rPr lang="fr-FR" sz="2400" b="1" dirty="0">
                <a:solidFill>
                  <a:srgbClr val="393E46"/>
                </a:solidFill>
                <a:ea typeface="Open Sans" panose="020B0606030504020204" pitchFamily="34" charset="0"/>
                <a:cs typeface="Arial" panose="020B0604020202020204" pitchFamily="34" charset="0"/>
              </a:rPr>
              <a:t>Prénom</a:t>
            </a:r>
          </a:p>
        </p:txBody>
      </p:sp>
      <p:sp>
        <p:nvSpPr>
          <p:cNvPr id="48" name="TextBox 47">
            <a:extLst>
              <a:ext uri="{FF2B5EF4-FFF2-40B4-BE49-F238E27FC236}">
                <a16:creationId xmlns:a16="http://schemas.microsoft.com/office/drawing/2014/main" id="{B3EDF3E8-0211-C23A-F7E4-E2E8004314C4}"/>
              </a:ext>
            </a:extLst>
          </p:cNvPr>
          <p:cNvSpPr txBox="1"/>
          <p:nvPr/>
        </p:nvSpPr>
        <p:spPr>
          <a:xfrm>
            <a:off x="9179957" y="4755051"/>
            <a:ext cx="2264472" cy="369332"/>
          </a:xfrm>
          <a:prstGeom prst="rect">
            <a:avLst/>
          </a:prstGeom>
          <a:noFill/>
        </p:spPr>
        <p:txBody>
          <a:bodyPr wrap="square" rtlCol="0" anchor="t" anchorCtr="0">
            <a:spAutoFit/>
          </a:bodyPr>
          <a:lstStyle/>
          <a:p>
            <a:r>
              <a:rPr lang="fr-FR" i="1" dirty="0">
                <a:cs typeface="Arial" panose="020B0604020202020204" pitchFamily="34" charset="0"/>
              </a:rPr>
              <a:t>/</a:t>
            </a:r>
            <a:r>
              <a:rPr lang="fr-FR" i="1" dirty="0" err="1">
                <a:cs typeface="Arial" panose="020B0604020202020204" pitchFamily="34" charset="0"/>
              </a:rPr>
              <a:t>link</a:t>
            </a:r>
            <a:endParaRPr lang="fr-FR" i="1" dirty="0">
              <a:cs typeface="Arial" panose="020B0604020202020204" pitchFamily="34" charset="0"/>
            </a:endParaRPr>
          </a:p>
        </p:txBody>
      </p:sp>
      <p:sp>
        <p:nvSpPr>
          <p:cNvPr id="49" name="Rounded Rectangle 8">
            <a:extLst>
              <a:ext uri="{FF2B5EF4-FFF2-40B4-BE49-F238E27FC236}">
                <a16:creationId xmlns:a16="http://schemas.microsoft.com/office/drawing/2014/main" id="{92FF9B38-4BAE-1BCB-8911-EA1B6F980C66}"/>
              </a:ext>
            </a:extLst>
          </p:cNvPr>
          <p:cNvSpPr/>
          <p:nvPr/>
        </p:nvSpPr>
        <p:spPr>
          <a:xfrm>
            <a:off x="9188478" y="4346048"/>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50" name="Rounded Rectangle 2">
            <a:extLst>
              <a:ext uri="{FF2B5EF4-FFF2-40B4-BE49-F238E27FC236}">
                <a16:creationId xmlns:a16="http://schemas.microsoft.com/office/drawing/2014/main" id="{B778A126-20C4-F9D7-B1AB-08F19E7A4DC6}"/>
              </a:ext>
            </a:extLst>
          </p:cNvPr>
          <p:cNvSpPr/>
          <p:nvPr/>
        </p:nvSpPr>
        <p:spPr>
          <a:xfrm>
            <a:off x="10343631" y="4346048"/>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51" name="Rounded Rectangle 3">
            <a:extLst>
              <a:ext uri="{FF2B5EF4-FFF2-40B4-BE49-F238E27FC236}">
                <a16:creationId xmlns:a16="http://schemas.microsoft.com/office/drawing/2014/main" id="{AA96087B-9DAF-1D8B-4E47-628D0CAF9532}"/>
              </a:ext>
            </a:extLst>
          </p:cNvPr>
          <p:cNvSpPr>
            <a:spLocks noChangeAspect="1"/>
          </p:cNvSpPr>
          <p:nvPr/>
        </p:nvSpPr>
        <p:spPr>
          <a:xfrm>
            <a:off x="9766074" y="4346048"/>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6075301-5D9C-51BB-80B7-BD2E07CEDC8C}"/>
              </a:ext>
            </a:extLst>
          </p:cNvPr>
          <p:cNvSpPr/>
          <p:nvPr/>
        </p:nvSpPr>
        <p:spPr>
          <a:xfrm>
            <a:off x="9179957" y="5179504"/>
            <a:ext cx="22644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sz="2400" b="1" dirty="0">
                <a:solidFill>
                  <a:srgbClr val="393E46"/>
                </a:solidFill>
                <a:ea typeface="Open Sans" panose="020B0606030504020204" pitchFamily="34" charset="0"/>
                <a:cs typeface="Arial" panose="020B0604020202020204" pitchFamily="34" charset="0"/>
              </a:rPr>
              <a:t>Nom</a:t>
            </a:r>
          </a:p>
          <a:p>
            <a:r>
              <a:rPr lang="fr-FR" sz="2400" b="1" dirty="0">
                <a:solidFill>
                  <a:srgbClr val="393E46"/>
                </a:solidFill>
                <a:ea typeface="Open Sans" panose="020B0606030504020204" pitchFamily="34" charset="0"/>
                <a:cs typeface="Arial" panose="020B0604020202020204" pitchFamily="34" charset="0"/>
              </a:rPr>
              <a:t>Prénom</a:t>
            </a:r>
          </a:p>
        </p:txBody>
      </p:sp>
      <p:sp>
        <p:nvSpPr>
          <p:cNvPr id="3" name="Picture Placeholder 2">
            <a:extLst>
              <a:ext uri="{FF2B5EF4-FFF2-40B4-BE49-F238E27FC236}">
                <a16:creationId xmlns:a16="http://schemas.microsoft.com/office/drawing/2014/main" id="{A1ABF16E-9449-071E-4BDF-392BEE421E9B}"/>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FB9D3F68-96B2-CB9B-994D-00AFD91939E4}"/>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64AA94AB-3076-1D4A-46B7-72456DB86723}"/>
              </a:ext>
            </a:extLst>
          </p:cNvPr>
          <p:cNvSpPr>
            <a:spLocks noGrp="1"/>
          </p:cNvSpPr>
          <p:nvPr>
            <p:ph type="pic" sz="quarter" idx="13"/>
          </p:nvPr>
        </p:nvSpPr>
        <p:spPr/>
      </p:sp>
      <p:sp>
        <p:nvSpPr>
          <p:cNvPr id="14" name="Picture Placeholder 13">
            <a:extLst>
              <a:ext uri="{FF2B5EF4-FFF2-40B4-BE49-F238E27FC236}">
                <a16:creationId xmlns:a16="http://schemas.microsoft.com/office/drawing/2014/main" id="{1500560B-1557-5EA1-BF88-6B3A563F55C2}"/>
              </a:ext>
            </a:extLst>
          </p:cNvPr>
          <p:cNvSpPr>
            <a:spLocks noGrp="1"/>
          </p:cNvSpPr>
          <p:nvPr>
            <p:ph type="pic" sz="quarter" idx="14"/>
          </p:nvPr>
        </p:nvSpPr>
        <p:spPr/>
      </p:sp>
    </p:spTree>
    <p:extLst>
      <p:ext uri="{BB962C8B-B14F-4D97-AF65-F5344CB8AC3E}">
        <p14:creationId xmlns:p14="http://schemas.microsoft.com/office/powerpoint/2010/main" val="48644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217CCE-D697-4620-A0B8-83E53A71B9AD}"/>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2</a:t>
            </a:fld>
            <a:endParaRPr lang="fr-FR" sz="2000" b="1" dirty="0">
              <a:cs typeface="Arial" panose="020B0604020202020204" pitchFamily="34" charset="0"/>
            </a:endParaRPr>
          </a:p>
        </p:txBody>
      </p:sp>
      <p:cxnSp>
        <p:nvCxnSpPr>
          <p:cNvPr id="4" name="Straight Connector 3">
            <a:extLst>
              <a:ext uri="{FF2B5EF4-FFF2-40B4-BE49-F238E27FC236}">
                <a16:creationId xmlns:a16="http://schemas.microsoft.com/office/drawing/2014/main" id="{2A28C57F-FC59-E571-5D93-26BDC45DF726}"/>
              </a:ext>
            </a:extLst>
          </p:cNvPr>
          <p:cNvCxnSpPr>
            <a:cxnSpLocks/>
          </p:cNvCxnSpPr>
          <p:nvPr/>
        </p:nvCxnSpPr>
        <p:spPr>
          <a:xfrm flipV="1">
            <a:off x="12156144" y="6213633"/>
            <a:ext cx="0" cy="645934"/>
          </a:xfrm>
          <a:prstGeom prst="line">
            <a:avLst/>
          </a:prstGeom>
          <a:ln w="63500">
            <a:solidFill>
              <a:srgbClr val="00ADB5"/>
            </a:solidFill>
          </a:ln>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AAC4E1C-79AC-C181-D528-461BC114F021}"/>
              </a:ext>
            </a:extLst>
          </p:cNvPr>
          <p:cNvSpPr/>
          <p:nvPr/>
        </p:nvSpPr>
        <p:spPr>
          <a:xfrm>
            <a:off x="0" y="0"/>
            <a:ext cx="488299" cy="686554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D0FEAED-AC55-DE27-8103-106970B42B85}"/>
              </a:ext>
            </a:extLst>
          </p:cNvPr>
          <p:cNvSpPr/>
          <p:nvPr/>
        </p:nvSpPr>
        <p:spPr>
          <a:xfrm>
            <a:off x="498348" y="23601"/>
            <a:ext cx="292419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BIENVENUE</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E5053CE-4B9C-12A4-78F3-BB12418B4443}"/>
              </a:ext>
            </a:extLst>
          </p:cNvPr>
          <p:cNvSpPr/>
          <p:nvPr/>
        </p:nvSpPr>
        <p:spPr>
          <a:xfrm>
            <a:off x="931105" y="1102531"/>
            <a:ext cx="5113914"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8" name="Picture Placeholder 7">
            <a:extLst>
              <a:ext uri="{FF2B5EF4-FFF2-40B4-BE49-F238E27FC236}">
                <a16:creationId xmlns:a16="http://schemas.microsoft.com/office/drawing/2014/main" id="{7CEA99BB-57D7-983E-58AD-5790AEC73FDA}"/>
              </a:ext>
            </a:extLst>
          </p:cNvPr>
          <p:cNvSpPr>
            <a:spLocks noGrp="1"/>
          </p:cNvSpPr>
          <p:nvPr>
            <p:ph type="pic" sz="quarter" idx="10"/>
          </p:nvPr>
        </p:nvSpPr>
        <p:spPr/>
      </p:sp>
    </p:spTree>
    <p:extLst>
      <p:ext uri="{BB962C8B-B14F-4D97-AF65-F5344CB8AC3E}">
        <p14:creationId xmlns:p14="http://schemas.microsoft.com/office/powerpoint/2010/main" val="132755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6B6937E-6CFD-A106-E417-A599ABCF93AB}"/>
              </a:ext>
            </a:extLst>
          </p:cNvPr>
          <p:cNvSpPr/>
          <p:nvPr/>
        </p:nvSpPr>
        <p:spPr>
          <a:xfrm>
            <a:off x="738648" y="1947284"/>
            <a:ext cx="4703535" cy="1015663"/>
          </a:xfrm>
          <a:custGeom>
            <a:avLst/>
            <a:gdLst>
              <a:gd name="connsiteX0" fmla="*/ 0 w 4703535"/>
              <a:gd name="connsiteY0" fmla="*/ 0 h 1015663"/>
              <a:gd name="connsiteX1" fmla="*/ 166742 w 4703535"/>
              <a:gd name="connsiteY1" fmla="*/ 0 h 1015663"/>
              <a:gd name="connsiteX2" fmla="*/ 166742 w 4703535"/>
              <a:gd name="connsiteY2" fmla="*/ 949584 h 1015663"/>
              <a:gd name="connsiteX3" fmla="*/ 4703535 w 4703535"/>
              <a:gd name="connsiteY3" fmla="*/ 949584 h 1015663"/>
              <a:gd name="connsiteX4" fmla="*/ 4703535 w 4703535"/>
              <a:gd name="connsiteY4" fmla="*/ 1015663 h 1015663"/>
              <a:gd name="connsiteX5" fmla="*/ 0 w 4703535"/>
              <a:gd name="connsiteY5" fmla="*/ 1015663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535" h="1015663">
                <a:moveTo>
                  <a:pt x="0" y="0"/>
                </a:moveTo>
                <a:lnTo>
                  <a:pt x="166742" y="0"/>
                </a:lnTo>
                <a:lnTo>
                  <a:pt x="166742" y="949584"/>
                </a:lnTo>
                <a:lnTo>
                  <a:pt x="4703535" y="949584"/>
                </a:lnTo>
                <a:lnTo>
                  <a:pt x="4703535" y="1015663"/>
                </a:lnTo>
                <a:lnTo>
                  <a:pt x="0" y="1015663"/>
                </a:lnTo>
                <a:close/>
              </a:path>
            </a:pathLst>
          </a:custGeom>
          <a:solidFill>
            <a:srgbClr val="393E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1" name="Freeform: Shape 10">
            <a:extLst>
              <a:ext uri="{FF2B5EF4-FFF2-40B4-BE49-F238E27FC236}">
                <a16:creationId xmlns:a16="http://schemas.microsoft.com/office/drawing/2014/main" id="{05A99DCD-D32C-6BBA-D243-3BCB7653442B}"/>
              </a:ext>
            </a:extLst>
          </p:cNvPr>
          <p:cNvSpPr/>
          <p:nvPr/>
        </p:nvSpPr>
        <p:spPr>
          <a:xfrm>
            <a:off x="738648" y="3317938"/>
            <a:ext cx="4703535" cy="1015663"/>
          </a:xfrm>
          <a:custGeom>
            <a:avLst/>
            <a:gdLst>
              <a:gd name="connsiteX0" fmla="*/ 0 w 4703535"/>
              <a:gd name="connsiteY0" fmla="*/ 0 h 1015663"/>
              <a:gd name="connsiteX1" fmla="*/ 166742 w 4703535"/>
              <a:gd name="connsiteY1" fmla="*/ 0 h 1015663"/>
              <a:gd name="connsiteX2" fmla="*/ 166742 w 4703535"/>
              <a:gd name="connsiteY2" fmla="*/ 949584 h 1015663"/>
              <a:gd name="connsiteX3" fmla="*/ 4703535 w 4703535"/>
              <a:gd name="connsiteY3" fmla="*/ 949584 h 1015663"/>
              <a:gd name="connsiteX4" fmla="*/ 4703535 w 4703535"/>
              <a:gd name="connsiteY4" fmla="*/ 1015663 h 1015663"/>
              <a:gd name="connsiteX5" fmla="*/ 0 w 4703535"/>
              <a:gd name="connsiteY5" fmla="*/ 1015663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535" h="1015663">
                <a:moveTo>
                  <a:pt x="0" y="0"/>
                </a:moveTo>
                <a:lnTo>
                  <a:pt x="166742" y="0"/>
                </a:lnTo>
                <a:lnTo>
                  <a:pt x="166742" y="949584"/>
                </a:lnTo>
                <a:lnTo>
                  <a:pt x="4703535" y="949584"/>
                </a:lnTo>
                <a:lnTo>
                  <a:pt x="4703535" y="1015663"/>
                </a:lnTo>
                <a:lnTo>
                  <a:pt x="0" y="1015663"/>
                </a:lnTo>
                <a:close/>
              </a:path>
            </a:pathLst>
          </a:custGeom>
          <a:solidFill>
            <a:srgbClr val="393E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2" name="Freeform: Shape 11">
            <a:extLst>
              <a:ext uri="{FF2B5EF4-FFF2-40B4-BE49-F238E27FC236}">
                <a16:creationId xmlns:a16="http://schemas.microsoft.com/office/drawing/2014/main" id="{16194873-F7BD-9537-7B28-239015BDA496}"/>
              </a:ext>
            </a:extLst>
          </p:cNvPr>
          <p:cNvSpPr/>
          <p:nvPr/>
        </p:nvSpPr>
        <p:spPr>
          <a:xfrm>
            <a:off x="738648" y="4688592"/>
            <a:ext cx="4703535" cy="1015663"/>
          </a:xfrm>
          <a:custGeom>
            <a:avLst/>
            <a:gdLst>
              <a:gd name="connsiteX0" fmla="*/ 0 w 4703535"/>
              <a:gd name="connsiteY0" fmla="*/ 0 h 1015663"/>
              <a:gd name="connsiteX1" fmla="*/ 166742 w 4703535"/>
              <a:gd name="connsiteY1" fmla="*/ 0 h 1015663"/>
              <a:gd name="connsiteX2" fmla="*/ 166742 w 4703535"/>
              <a:gd name="connsiteY2" fmla="*/ 949584 h 1015663"/>
              <a:gd name="connsiteX3" fmla="*/ 4703535 w 4703535"/>
              <a:gd name="connsiteY3" fmla="*/ 949584 h 1015663"/>
              <a:gd name="connsiteX4" fmla="*/ 4703535 w 4703535"/>
              <a:gd name="connsiteY4" fmla="*/ 1015663 h 1015663"/>
              <a:gd name="connsiteX5" fmla="*/ 0 w 4703535"/>
              <a:gd name="connsiteY5" fmla="*/ 1015663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535" h="1015663">
                <a:moveTo>
                  <a:pt x="0" y="0"/>
                </a:moveTo>
                <a:lnTo>
                  <a:pt x="166742" y="0"/>
                </a:lnTo>
                <a:lnTo>
                  <a:pt x="166742" y="949584"/>
                </a:lnTo>
                <a:lnTo>
                  <a:pt x="4703535" y="949584"/>
                </a:lnTo>
                <a:lnTo>
                  <a:pt x="4703535" y="1015663"/>
                </a:lnTo>
                <a:lnTo>
                  <a:pt x="0" y="1015663"/>
                </a:lnTo>
                <a:close/>
              </a:path>
            </a:pathLst>
          </a:custGeom>
          <a:solidFill>
            <a:srgbClr val="393E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3" name="Freeform: Shape 12">
            <a:extLst>
              <a:ext uri="{FF2B5EF4-FFF2-40B4-BE49-F238E27FC236}">
                <a16:creationId xmlns:a16="http://schemas.microsoft.com/office/drawing/2014/main" id="{EE47449F-1FB4-48F2-A0F7-1B98B55117B5}"/>
              </a:ext>
            </a:extLst>
          </p:cNvPr>
          <p:cNvSpPr/>
          <p:nvPr/>
        </p:nvSpPr>
        <p:spPr>
          <a:xfrm>
            <a:off x="6999240" y="1958110"/>
            <a:ext cx="4703535" cy="1015663"/>
          </a:xfrm>
          <a:custGeom>
            <a:avLst/>
            <a:gdLst>
              <a:gd name="connsiteX0" fmla="*/ 0 w 4703535"/>
              <a:gd name="connsiteY0" fmla="*/ 0 h 1015663"/>
              <a:gd name="connsiteX1" fmla="*/ 166742 w 4703535"/>
              <a:gd name="connsiteY1" fmla="*/ 0 h 1015663"/>
              <a:gd name="connsiteX2" fmla="*/ 166742 w 4703535"/>
              <a:gd name="connsiteY2" fmla="*/ 949584 h 1015663"/>
              <a:gd name="connsiteX3" fmla="*/ 4703535 w 4703535"/>
              <a:gd name="connsiteY3" fmla="*/ 949584 h 1015663"/>
              <a:gd name="connsiteX4" fmla="*/ 4703535 w 4703535"/>
              <a:gd name="connsiteY4" fmla="*/ 1015663 h 1015663"/>
              <a:gd name="connsiteX5" fmla="*/ 0 w 4703535"/>
              <a:gd name="connsiteY5" fmla="*/ 1015663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535" h="1015663">
                <a:moveTo>
                  <a:pt x="0" y="0"/>
                </a:moveTo>
                <a:lnTo>
                  <a:pt x="166742" y="0"/>
                </a:lnTo>
                <a:lnTo>
                  <a:pt x="166742" y="949584"/>
                </a:lnTo>
                <a:lnTo>
                  <a:pt x="4703535" y="949584"/>
                </a:lnTo>
                <a:lnTo>
                  <a:pt x="4703535" y="1015663"/>
                </a:lnTo>
                <a:lnTo>
                  <a:pt x="0" y="1015663"/>
                </a:lnTo>
                <a:close/>
              </a:path>
            </a:pathLst>
          </a:custGeom>
          <a:solidFill>
            <a:srgbClr val="393E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4" name="Freeform: Shape 13">
            <a:extLst>
              <a:ext uri="{FF2B5EF4-FFF2-40B4-BE49-F238E27FC236}">
                <a16:creationId xmlns:a16="http://schemas.microsoft.com/office/drawing/2014/main" id="{91EA60AC-E4FD-E9B7-0EED-B41167CF9F81}"/>
              </a:ext>
            </a:extLst>
          </p:cNvPr>
          <p:cNvSpPr/>
          <p:nvPr/>
        </p:nvSpPr>
        <p:spPr>
          <a:xfrm>
            <a:off x="6999240" y="3328764"/>
            <a:ext cx="4703535" cy="1015663"/>
          </a:xfrm>
          <a:custGeom>
            <a:avLst/>
            <a:gdLst>
              <a:gd name="connsiteX0" fmla="*/ 0 w 4703535"/>
              <a:gd name="connsiteY0" fmla="*/ 0 h 1015663"/>
              <a:gd name="connsiteX1" fmla="*/ 166742 w 4703535"/>
              <a:gd name="connsiteY1" fmla="*/ 0 h 1015663"/>
              <a:gd name="connsiteX2" fmla="*/ 166742 w 4703535"/>
              <a:gd name="connsiteY2" fmla="*/ 949584 h 1015663"/>
              <a:gd name="connsiteX3" fmla="*/ 4703535 w 4703535"/>
              <a:gd name="connsiteY3" fmla="*/ 949584 h 1015663"/>
              <a:gd name="connsiteX4" fmla="*/ 4703535 w 4703535"/>
              <a:gd name="connsiteY4" fmla="*/ 1015663 h 1015663"/>
              <a:gd name="connsiteX5" fmla="*/ 0 w 4703535"/>
              <a:gd name="connsiteY5" fmla="*/ 1015663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535" h="1015663">
                <a:moveTo>
                  <a:pt x="0" y="0"/>
                </a:moveTo>
                <a:lnTo>
                  <a:pt x="166742" y="0"/>
                </a:lnTo>
                <a:lnTo>
                  <a:pt x="166742" y="949584"/>
                </a:lnTo>
                <a:lnTo>
                  <a:pt x="4703535" y="949584"/>
                </a:lnTo>
                <a:lnTo>
                  <a:pt x="4703535" y="1015663"/>
                </a:lnTo>
                <a:lnTo>
                  <a:pt x="0" y="1015663"/>
                </a:lnTo>
                <a:close/>
              </a:path>
            </a:pathLst>
          </a:custGeom>
          <a:solidFill>
            <a:srgbClr val="393E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5" name="Freeform: Shape 14">
            <a:extLst>
              <a:ext uri="{FF2B5EF4-FFF2-40B4-BE49-F238E27FC236}">
                <a16:creationId xmlns:a16="http://schemas.microsoft.com/office/drawing/2014/main" id="{FC8A5C7F-629C-6076-A79D-21C8F915F6FF}"/>
              </a:ext>
            </a:extLst>
          </p:cNvPr>
          <p:cNvSpPr/>
          <p:nvPr/>
        </p:nvSpPr>
        <p:spPr>
          <a:xfrm>
            <a:off x="6999240" y="4699418"/>
            <a:ext cx="4703535" cy="1015663"/>
          </a:xfrm>
          <a:custGeom>
            <a:avLst/>
            <a:gdLst>
              <a:gd name="connsiteX0" fmla="*/ 0 w 4703535"/>
              <a:gd name="connsiteY0" fmla="*/ 0 h 1015663"/>
              <a:gd name="connsiteX1" fmla="*/ 166742 w 4703535"/>
              <a:gd name="connsiteY1" fmla="*/ 0 h 1015663"/>
              <a:gd name="connsiteX2" fmla="*/ 166742 w 4703535"/>
              <a:gd name="connsiteY2" fmla="*/ 949584 h 1015663"/>
              <a:gd name="connsiteX3" fmla="*/ 4703535 w 4703535"/>
              <a:gd name="connsiteY3" fmla="*/ 949584 h 1015663"/>
              <a:gd name="connsiteX4" fmla="*/ 4703535 w 4703535"/>
              <a:gd name="connsiteY4" fmla="*/ 1015663 h 1015663"/>
              <a:gd name="connsiteX5" fmla="*/ 0 w 4703535"/>
              <a:gd name="connsiteY5" fmla="*/ 1015663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535" h="1015663">
                <a:moveTo>
                  <a:pt x="0" y="0"/>
                </a:moveTo>
                <a:lnTo>
                  <a:pt x="166742" y="0"/>
                </a:lnTo>
                <a:lnTo>
                  <a:pt x="166742" y="949584"/>
                </a:lnTo>
                <a:lnTo>
                  <a:pt x="4703535" y="949584"/>
                </a:lnTo>
                <a:lnTo>
                  <a:pt x="4703535" y="1015663"/>
                </a:lnTo>
                <a:lnTo>
                  <a:pt x="0" y="1015663"/>
                </a:lnTo>
                <a:close/>
              </a:path>
            </a:pathLst>
          </a:custGeom>
          <a:solidFill>
            <a:srgbClr val="393E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19" name="Rectangle 18">
            <a:extLst>
              <a:ext uri="{FF2B5EF4-FFF2-40B4-BE49-F238E27FC236}">
                <a16:creationId xmlns:a16="http://schemas.microsoft.com/office/drawing/2014/main" id="{9159E446-37A9-8996-5C06-732F20DD8678}"/>
              </a:ext>
            </a:extLst>
          </p:cNvPr>
          <p:cNvSpPr/>
          <p:nvPr/>
        </p:nvSpPr>
        <p:spPr>
          <a:xfrm>
            <a:off x="1746794" y="2048264"/>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000000"/>
                </a:solidFill>
                <a:effectLst/>
                <a:cs typeface="Arial" panose="020B0604020202020204" pitchFamily="34" charset="0"/>
              </a:rPr>
              <a:t>est simplement du faux texte employé</a:t>
            </a:r>
            <a:endParaRPr kumimoji="0" lang="en-US" sz="160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20" name="Rectangle 19">
            <a:extLst>
              <a:ext uri="{FF2B5EF4-FFF2-40B4-BE49-F238E27FC236}">
                <a16:creationId xmlns:a16="http://schemas.microsoft.com/office/drawing/2014/main" id="{D88BB4EE-94F6-A119-99C3-528DA25F16C0}"/>
              </a:ext>
            </a:extLst>
          </p:cNvPr>
          <p:cNvSpPr/>
          <p:nvPr/>
        </p:nvSpPr>
        <p:spPr>
          <a:xfrm>
            <a:off x="910881" y="1863597"/>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00ADB5"/>
                </a:solidFill>
                <a:uLnTx/>
                <a:uFillTx/>
                <a:ea typeface="Open Sans" panose="020B0606030504020204" pitchFamily="34" charset="0"/>
                <a:cs typeface="Arial" panose="020B0604020202020204" pitchFamily="34" charset="0"/>
              </a:rPr>
              <a:t>1</a:t>
            </a:r>
          </a:p>
        </p:txBody>
      </p:sp>
      <p:sp>
        <p:nvSpPr>
          <p:cNvPr id="22" name="Rectangle 21">
            <a:extLst>
              <a:ext uri="{FF2B5EF4-FFF2-40B4-BE49-F238E27FC236}">
                <a16:creationId xmlns:a16="http://schemas.microsoft.com/office/drawing/2014/main" id="{DCBE46B3-8B7F-7C03-2A7B-F1CF390F4307}"/>
              </a:ext>
            </a:extLst>
          </p:cNvPr>
          <p:cNvSpPr/>
          <p:nvPr/>
        </p:nvSpPr>
        <p:spPr>
          <a:xfrm>
            <a:off x="1746794" y="3479490"/>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000000"/>
                </a:solidFill>
                <a:effectLst/>
                <a:cs typeface="Arial" panose="020B0604020202020204" pitchFamily="34" charset="0"/>
              </a:rPr>
              <a:t>est simplement du faux texte employé</a:t>
            </a:r>
            <a:endParaRPr kumimoji="0" lang="en-US" sz="160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23" name="Rectangle 22">
            <a:extLst>
              <a:ext uri="{FF2B5EF4-FFF2-40B4-BE49-F238E27FC236}">
                <a16:creationId xmlns:a16="http://schemas.microsoft.com/office/drawing/2014/main" id="{8E9655EF-280D-4726-0F93-596F3AFA3B15}"/>
              </a:ext>
            </a:extLst>
          </p:cNvPr>
          <p:cNvSpPr/>
          <p:nvPr/>
        </p:nvSpPr>
        <p:spPr>
          <a:xfrm>
            <a:off x="910881" y="3294823"/>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00ADB5"/>
                </a:solidFill>
                <a:uLnTx/>
                <a:uFillTx/>
                <a:ea typeface="Open Sans" panose="020B0606030504020204" pitchFamily="34" charset="0"/>
                <a:cs typeface="Arial" panose="020B0604020202020204" pitchFamily="34" charset="0"/>
              </a:rPr>
              <a:t>2</a:t>
            </a:r>
          </a:p>
        </p:txBody>
      </p:sp>
      <p:sp>
        <p:nvSpPr>
          <p:cNvPr id="25" name="Rectangle 24">
            <a:extLst>
              <a:ext uri="{FF2B5EF4-FFF2-40B4-BE49-F238E27FC236}">
                <a16:creationId xmlns:a16="http://schemas.microsoft.com/office/drawing/2014/main" id="{9C65B65D-A016-1983-E828-07D7E3E27274}"/>
              </a:ext>
            </a:extLst>
          </p:cNvPr>
          <p:cNvSpPr/>
          <p:nvPr/>
        </p:nvSpPr>
        <p:spPr>
          <a:xfrm>
            <a:off x="1746794" y="4910716"/>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000000"/>
                </a:solidFill>
                <a:effectLst/>
                <a:cs typeface="Arial" panose="020B0604020202020204" pitchFamily="34" charset="0"/>
              </a:rPr>
              <a:t>est simplement du faux texte employé</a:t>
            </a:r>
            <a:endParaRPr kumimoji="0" lang="en-US" sz="160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26" name="Rectangle 25">
            <a:extLst>
              <a:ext uri="{FF2B5EF4-FFF2-40B4-BE49-F238E27FC236}">
                <a16:creationId xmlns:a16="http://schemas.microsoft.com/office/drawing/2014/main" id="{9CBE2316-DBD4-4420-9FD2-637971A39D14}"/>
              </a:ext>
            </a:extLst>
          </p:cNvPr>
          <p:cNvSpPr/>
          <p:nvPr/>
        </p:nvSpPr>
        <p:spPr>
          <a:xfrm>
            <a:off x="910881" y="4726049"/>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00ADB5"/>
                </a:solidFill>
                <a:uLnTx/>
                <a:uFillTx/>
                <a:ea typeface="Open Sans" panose="020B0606030504020204" pitchFamily="34" charset="0"/>
                <a:cs typeface="Arial" panose="020B0604020202020204" pitchFamily="34" charset="0"/>
              </a:rPr>
              <a:t>3</a:t>
            </a:r>
          </a:p>
        </p:txBody>
      </p:sp>
      <p:sp>
        <p:nvSpPr>
          <p:cNvPr id="28" name="Rectangle 27">
            <a:extLst>
              <a:ext uri="{FF2B5EF4-FFF2-40B4-BE49-F238E27FC236}">
                <a16:creationId xmlns:a16="http://schemas.microsoft.com/office/drawing/2014/main" id="{5A9D62E5-8628-BEF6-5E20-1B1416B36D48}"/>
              </a:ext>
            </a:extLst>
          </p:cNvPr>
          <p:cNvSpPr/>
          <p:nvPr/>
        </p:nvSpPr>
        <p:spPr>
          <a:xfrm>
            <a:off x="8038426" y="2048264"/>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000000"/>
                </a:solidFill>
                <a:effectLst/>
                <a:cs typeface="Arial" panose="020B0604020202020204" pitchFamily="34" charset="0"/>
              </a:rPr>
              <a:t>est simplement du faux texte employé</a:t>
            </a:r>
            <a:endParaRPr kumimoji="0" lang="en-US" sz="160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29" name="Rectangle 28">
            <a:extLst>
              <a:ext uri="{FF2B5EF4-FFF2-40B4-BE49-F238E27FC236}">
                <a16:creationId xmlns:a16="http://schemas.microsoft.com/office/drawing/2014/main" id="{0D343D80-1E84-762E-22D2-EDC96F15EC58}"/>
              </a:ext>
            </a:extLst>
          </p:cNvPr>
          <p:cNvSpPr/>
          <p:nvPr/>
        </p:nvSpPr>
        <p:spPr>
          <a:xfrm>
            <a:off x="7202513" y="1863597"/>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00ADB5"/>
                </a:solidFill>
                <a:uLnTx/>
                <a:uFillTx/>
                <a:ea typeface="Open Sans" panose="020B0606030504020204" pitchFamily="34" charset="0"/>
                <a:cs typeface="Arial" panose="020B0604020202020204" pitchFamily="34" charset="0"/>
              </a:rPr>
              <a:t>4</a:t>
            </a:r>
          </a:p>
        </p:txBody>
      </p:sp>
      <p:sp>
        <p:nvSpPr>
          <p:cNvPr id="31" name="Rectangle 30">
            <a:extLst>
              <a:ext uri="{FF2B5EF4-FFF2-40B4-BE49-F238E27FC236}">
                <a16:creationId xmlns:a16="http://schemas.microsoft.com/office/drawing/2014/main" id="{18A77A9E-F456-CB5F-A8A9-CB2537A8FAD3}"/>
              </a:ext>
            </a:extLst>
          </p:cNvPr>
          <p:cNvSpPr/>
          <p:nvPr/>
        </p:nvSpPr>
        <p:spPr>
          <a:xfrm>
            <a:off x="8038426" y="3479490"/>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000000"/>
                </a:solidFill>
                <a:effectLst/>
                <a:cs typeface="Arial" panose="020B0604020202020204" pitchFamily="34" charset="0"/>
              </a:rPr>
              <a:t>est simplement du faux texte employé</a:t>
            </a:r>
            <a:endParaRPr kumimoji="0" lang="en-US" sz="160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32" name="Rectangle 31">
            <a:extLst>
              <a:ext uri="{FF2B5EF4-FFF2-40B4-BE49-F238E27FC236}">
                <a16:creationId xmlns:a16="http://schemas.microsoft.com/office/drawing/2014/main" id="{D956C571-5DAC-A7FC-AF1D-713E2DA1976C}"/>
              </a:ext>
            </a:extLst>
          </p:cNvPr>
          <p:cNvSpPr/>
          <p:nvPr/>
        </p:nvSpPr>
        <p:spPr>
          <a:xfrm>
            <a:off x="7202513" y="3294823"/>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00ADB5"/>
                </a:solidFill>
                <a:uLnTx/>
                <a:uFillTx/>
                <a:ea typeface="Open Sans" panose="020B0606030504020204" pitchFamily="34" charset="0"/>
                <a:cs typeface="Arial" panose="020B0604020202020204" pitchFamily="34" charset="0"/>
              </a:rPr>
              <a:t>5</a:t>
            </a:r>
          </a:p>
        </p:txBody>
      </p:sp>
      <p:sp>
        <p:nvSpPr>
          <p:cNvPr id="34" name="Rectangle 33">
            <a:extLst>
              <a:ext uri="{FF2B5EF4-FFF2-40B4-BE49-F238E27FC236}">
                <a16:creationId xmlns:a16="http://schemas.microsoft.com/office/drawing/2014/main" id="{C6487ADF-F4AC-73DD-1061-73858C8A034D}"/>
              </a:ext>
            </a:extLst>
          </p:cNvPr>
          <p:cNvSpPr/>
          <p:nvPr/>
        </p:nvSpPr>
        <p:spPr>
          <a:xfrm>
            <a:off x="8038426" y="4910716"/>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000000"/>
                </a:solidFill>
                <a:effectLst/>
                <a:cs typeface="Arial" panose="020B0604020202020204" pitchFamily="34" charset="0"/>
              </a:rPr>
              <a:t>est simplement du faux texte employé</a:t>
            </a:r>
            <a:endParaRPr kumimoji="0" lang="en-US" sz="160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35" name="Rectangle 34">
            <a:extLst>
              <a:ext uri="{FF2B5EF4-FFF2-40B4-BE49-F238E27FC236}">
                <a16:creationId xmlns:a16="http://schemas.microsoft.com/office/drawing/2014/main" id="{51FEBD8B-942D-E1D4-FEB0-1FE98B12D01E}"/>
              </a:ext>
            </a:extLst>
          </p:cNvPr>
          <p:cNvSpPr/>
          <p:nvPr/>
        </p:nvSpPr>
        <p:spPr>
          <a:xfrm>
            <a:off x="7202513" y="4726049"/>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00ADB5"/>
                </a:solidFill>
                <a:uLnTx/>
                <a:uFillTx/>
                <a:ea typeface="Open Sans" panose="020B0606030504020204" pitchFamily="34" charset="0"/>
                <a:cs typeface="Arial" panose="020B0604020202020204" pitchFamily="34" charset="0"/>
              </a:rPr>
              <a:t>6</a:t>
            </a:r>
          </a:p>
        </p:txBody>
      </p:sp>
      <p:sp>
        <p:nvSpPr>
          <p:cNvPr id="2" name="Rectangle 1">
            <a:extLst>
              <a:ext uri="{FF2B5EF4-FFF2-40B4-BE49-F238E27FC236}">
                <a16:creationId xmlns:a16="http://schemas.microsoft.com/office/drawing/2014/main" id="{276B4641-2D15-6042-42C0-FCFFD1607B36}"/>
              </a:ext>
            </a:extLst>
          </p:cNvPr>
          <p:cNvSpPr/>
          <p:nvPr/>
        </p:nvSpPr>
        <p:spPr>
          <a:xfrm>
            <a:off x="498348" y="23601"/>
            <a:ext cx="1436612"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rPr>
              <a:t>PLAN</a:t>
            </a:r>
          </a:p>
        </p:txBody>
      </p:sp>
      <p:sp>
        <p:nvSpPr>
          <p:cNvPr id="3" name="Rectangle 2">
            <a:extLst>
              <a:ext uri="{FF2B5EF4-FFF2-40B4-BE49-F238E27FC236}">
                <a16:creationId xmlns:a16="http://schemas.microsoft.com/office/drawing/2014/main" id="{EA9977FE-9EC0-9A87-45DB-CD4081DF704F}"/>
              </a:ext>
            </a:extLst>
          </p:cNvPr>
          <p:cNvSpPr/>
          <p:nvPr/>
        </p:nvSpPr>
        <p:spPr>
          <a:xfrm>
            <a:off x="0" y="0"/>
            <a:ext cx="488299" cy="686554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Slide Number Placeholder 2">
            <a:extLst>
              <a:ext uri="{FF2B5EF4-FFF2-40B4-BE49-F238E27FC236}">
                <a16:creationId xmlns:a16="http://schemas.microsoft.com/office/drawing/2014/main" id="{80DFF6D4-141F-AC25-1D70-A88585902FA7}"/>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3</a:t>
            </a:fld>
            <a:endParaRPr lang="fr-FR" sz="2000" b="1" dirty="0">
              <a:cs typeface="Arial" panose="020B0604020202020204" pitchFamily="34" charset="0"/>
            </a:endParaRPr>
          </a:p>
        </p:txBody>
      </p:sp>
      <p:cxnSp>
        <p:nvCxnSpPr>
          <p:cNvPr id="5" name="Straight Connector 4">
            <a:extLst>
              <a:ext uri="{FF2B5EF4-FFF2-40B4-BE49-F238E27FC236}">
                <a16:creationId xmlns:a16="http://schemas.microsoft.com/office/drawing/2014/main" id="{04B55D2B-B3B0-7B6A-DD39-E0E9238985C8}"/>
              </a:ext>
            </a:extLst>
          </p:cNvPr>
          <p:cNvCxnSpPr>
            <a:cxnSpLocks/>
          </p:cNvCxnSpPr>
          <p:nvPr/>
        </p:nvCxnSpPr>
        <p:spPr>
          <a:xfrm flipV="1">
            <a:off x="12156144" y="6213633"/>
            <a:ext cx="0" cy="645934"/>
          </a:xfrm>
          <a:prstGeom prst="line">
            <a:avLst/>
          </a:prstGeom>
          <a:ln w="63500">
            <a:solidFill>
              <a:srgbClr val="00ADB5"/>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16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B1B2A1-F701-4478-A58E-1311B092C758}"/>
              </a:ext>
            </a:extLst>
          </p:cNvPr>
          <p:cNvSpPr/>
          <p:nvPr/>
        </p:nvSpPr>
        <p:spPr>
          <a:xfrm>
            <a:off x="3860548" y="3044279"/>
            <a:ext cx="360521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rPr>
              <a:t>TITRE DE PAGE</a:t>
            </a:r>
          </a:p>
        </p:txBody>
      </p:sp>
      <p:sp>
        <p:nvSpPr>
          <p:cNvPr id="2" name="Rectangle 1">
            <a:extLst>
              <a:ext uri="{FF2B5EF4-FFF2-40B4-BE49-F238E27FC236}">
                <a16:creationId xmlns:a16="http://schemas.microsoft.com/office/drawing/2014/main" id="{CAC03EE7-B964-8D0B-A796-D3992BC0F0E3}"/>
              </a:ext>
            </a:extLst>
          </p:cNvPr>
          <p:cNvSpPr/>
          <p:nvPr/>
        </p:nvSpPr>
        <p:spPr>
          <a:xfrm>
            <a:off x="0" y="0"/>
            <a:ext cx="488299" cy="686554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6A508127-033B-BE06-3E19-C23B96FEA034}"/>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4</a:t>
            </a:fld>
            <a:endParaRPr lang="fr-FR" sz="2000" b="1" dirty="0">
              <a:cs typeface="Arial" panose="020B0604020202020204" pitchFamily="34" charset="0"/>
            </a:endParaRPr>
          </a:p>
        </p:txBody>
      </p:sp>
      <p:cxnSp>
        <p:nvCxnSpPr>
          <p:cNvPr id="4" name="Straight Connector 3">
            <a:extLst>
              <a:ext uri="{FF2B5EF4-FFF2-40B4-BE49-F238E27FC236}">
                <a16:creationId xmlns:a16="http://schemas.microsoft.com/office/drawing/2014/main" id="{88A1AFF4-0729-8280-9CCD-46620319B58E}"/>
              </a:ext>
            </a:extLst>
          </p:cNvPr>
          <p:cNvCxnSpPr>
            <a:cxnSpLocks/>
          </p:cNvCxnSpPr>
          <p:nvPr/>
        </p:nvCxnSpPr>
        <p:spPr>
          <a:xfrm flipV="1">
            <a:off x="12156144" y="6213633"/>
            <a:ext cx="0" cy="645934"/>
          </a:xfrm>
          <a:prstGeom prst="line">
            <a:avLst/>
          </a:prstGeom>
          <a:ln w="63500">
            <a:solidFill>
              <a:srgbClr val="00ADB5"/>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05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06120C68-E998-C5B5-DD9E-CD791D95845D}"/>
              </a:ext>
            </a:extLst>
          </p:cNvPr>
          <p:cNvSpPr/>
          <p:nvPr/>
        </p:nvSpPr>
        <p:spPr>
          <a:xfrm rot="1484405">
            <a:off x="1036653" y="1005691"/>
            <a:ext cx="360000" cy="360000"/>
          </a:xfrm>
          <a:custGeom>
            <a:avLst/>
            <a:gdLst>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1464977 w 1872247"/>
              <a:gd name="connsiteY8" fmla="*/ 1784775 h 1796561"/>
              <a:gd name="connsiteX9" fmla="*/ 0 w 1872247"/>
              <a:gd name="connsiteY9" fmla="*/ 1058245 h 1796561"/>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0 w 1872247"/>
              <a:gd name="connsiteY8" fmla="*/ 1058245 h 1796561"/>
              <a:gd name="connsiteX9" fmla="*/ 205108 w 1872247"/>
              <a:gd name="connsiteY9" fmla="*/ 507832 h 1796561"/>
              <a:gd name="connsiteX0" fmla="*/ 205108 w 1872247"/>
              <a:gd name="connsiteY0" fmla="*/ 507832 h 1788985"/>
              <a:gd name="connsiteX1" fmla="*/ 1342701 w 1872247"/>
              <a:gd name="connsiteY1" fmla="*/ 1509337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 name="connsiteX0" fmla="*/ 205108 w 1872247"/>
              <a:gd name="connsiteY0" fmla="*/ 507832 h 1788985"/>
              <a:gd name="connsiteX1" fmla="*/ 1242200 w 1872247"/>
              <a:gd name="connsiteY1" fmla="*/ 1291234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247" h="1788985">
                <a:moveTo>
                  <a:pt x="205108" y="507832"/>
                </a:moveTo>
                <a:lnTo>
                  <a:pt x="1242200" y="1291234"/>
                </a:lnTo>
                <a:lnTo>
                  <a:pt x="1320572" y="0"/>
                </a:lnTo>
                <a:lnTo>
                  <a:pt x="1872247" y="201691"/>
                </a:lnTo>
                <a:lnTo>
                  <a:pt x="1472728" y="1787380"/>
                </a:lnTo>
                <a:lnTo>
                  <a:pt x="1473466" y="1788985"/>
                </a:lnTo>
                <a:lnTo>
                  <a:pt x="1472450" y="1788481"/>
                </a:lnTo>
                <a:lnTo>
                  <a:pt x="0" y="1058245"/>
                </a:lnTo>
                <a:lnTo>
                  <a:pt x="205108" y="507832"/>
                </a:ln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Rectangle 5">
            <a:extLst>
              <a:ext uri="{FF2B5EF4-FFF2-40B4-BE49-F238E27FC236}">
                <a16:creationId xmlns:a16="http://schemas.microsoft.com/office/drawing/2014/main" id="{13B1B2A1-F701-4478-A58E-1311B092C758}"/>
              </a:ext>
            </a:extLst>
          </p:cNvPr>
          <p:cNvSpPr/>
          <p:nvPr/>
        </p:nvSpPr>
        <p:spPr>
          <a:xfrm>
            <a:off x="498348" y="23601"/>
            <a:ext cx="5188023"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rPr>
              <a:t>UNE SEULE COLONNE</a:t>
            </a:r>
          </a:p>
        </p:txBody>
      </p:sp>
      <p:sp>
        <p:nvSpPr>
          <p:cNvPr id="7" name="Slide Number Placeholder 2">
            <a:extLst>
              <a:ext uri="{FF2B5EF4-FFF2-40B4-BE49-F238E27FC236}">
                <a16:creationId xmlns:a16="http://schemas.microsoft.com/office/drawing/2014/main" id="{F2C38BA6-D371-4EA3-8BFA-0249A4F043B1}"/>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5</a:t>
            </a:fld>
            <a:endParaRPr lang="fr-FR" sz="2000" b="1" dirty="0">
              <a:cs typeface="Arial" panose="020B0604020202020204" pitchFamily="34" charset="0"/>
            </a:endParaRPr>
          </a:p>
        </p:txBody>
      </p:sp>
      <p:cxnSp>
        <p:nvCxnSpPr>
          <p:cNvPr id="17" name="Straight Connector 16">
            <a:extLst>
              <a:ext uri="{FF2B5EF4-FFF2-40B4-BE49-F238E27FC236}">
                <a16:creationId xmlns:a16="http://schemas.microsoft.com/office/drawing/2014/main" id="{81D852D7-BBBE-96BD-1BE3-9758F5FD7CDD}"/>
              </a:ext>
            </a:extLst>
          </p:cNvPr>
          <p:cNvCxnSpPr>
            <a:cxnSpLocks/>
          </p:cNvCxnSpPr>
          <p:nvPr/>
        </p:nvCxnSpPr>
        <p:spPr>
          <a:xfrm flipV="1">
            <a:off x="12156144" y="6213633"/>
            <a:ext cx="0" cy="645934"/>
          </a:xfrm>
          <a:prstGeom prst="line">
            <a:avLst/>
          </a:prstGeom>
          <a:ln w="63500">
            <a:solidFill>
              <a:srgbClr val="00ADB5"/>
            </a:solidFill>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D3F5F04-2011-6737-E4BC-E0BA0818AC8E}"/>
              </a:ext>
            </a:extLst>
          </p:cNvPr>
          <p:cNvSpPr/>
          <p:nvPr/>
        </p:nvSpPr>
        <p:spPr>
          <a:xfrm>
            <a:off x="0" y="0"/>
            <a:ext cx="488299" cy="686554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val 10">
            <a:extLst>
              <a:ext uri="{FF2B5EF4-FFF2-40B4-BE49-F238E27FC236}">
                <a16:creationId xmlns:a16="http://schemas.microsoft.com/office/drawing/2014/main" id="{7E2EF114-9480-642D-5650-7B9145341A4D}"/>
              </a:ext>
            </a:extLst>
          </p:cNvPr>
          <p:cNvSpPr/>
          <p:nvPr/>
        </p:nvSpPr>
        <p:spPr>
          <a:xfrm>
            <a:off x="1495403" y="666341"/>
            <a:ext cx="879109"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01</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33ACB090-C228-B285-B6B1-861AC15126FA}"/>
              </a:ext>
            </a:extLst>
          </p:cNvPr>
          <p:cNvSpPr/>
          <p:nvPr/>
        </p:nvSpPr>
        <p:spPr>
          <a:xfrm>
            <a:off x="982086" y="1653682"/>
            <a:ext cx="10420676"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47" name="Rectangle 46">
            <a:extLst>
              <a:ext uri="{FF2B5EF4-FFF2-40B4-BE49-F238E27FC236}">
                <a16:creationId xmlns:a16="http://schemas.microsoft.com/office/drawing/2014/main" id="{F40963F9-8FF8-855B-F8C2-CB636209DBD9}"/>
              </a:ext>
            </a:extLst>
          </p:cNvPr>
          <p:cNvSpPr/>
          <p:nvPr/>
        </p:nvSpPr>
        <p:spPr>
          <a:xfrm>
            <a:off x="982086" y="4013513"/>
            <a:ext cx="10420676"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Tree>
    <p:extLst>
      <p:ext uri="{BB962C8B-B14F-4D97-AF65-F5344CB8AC3E}">
        <p14:creationId xmlns:p14="http://schemas.microsoft.com/office/powerpoint/2010/main" val="244149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06120C68-E998-C5B5-DD9E-CD791D95845D}"/>
              </a:ext>
            </a:extLst>
          </p:cNvPr>
          <p:cNvSpPr/>
          <p:nvPr/>
        </p:nvSpPr>
        <p:spPr>
          <a:xfrm rot="1484405">
            <a:off x="1036653" y="1005691"/>
            <a:ext cx="360000" cy="360000"/>
          </a:xfrm>
          <a:custGeom>
            <a:avLst/>
            <a:gdLst>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1464977 w 1872247"/>
              <a:gd name="connsiteY8" fmla="*/ 1784775 h 1796561"/>
              <a:gd name="connsiteX9" fmla="*/ 0 w 1872247"/>
              <a:gd name="connsiteY9" fmla="*/ 1058245 h 1796561"/>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0 w 1872247"/>
              <a:gd name="connsiteY8" fmla="*/ 1058245 h 1796561"/>
              <a:gd name="connsiteX9" fmla="*/ 205108 w 1872247"/>
              <a:gd name="connsiteY9" fmla="*/ 507832 h 1796561"/>
              <a:gd name="connsiteX0" fmla="*/ 205108 w 1872247"/>
              <a:gd name="connsiteY0" fmla="*/ 507832 h 1788985"/>
              <a:gd name="connsiteX1" fmla="*/ 1342701 w 1872247"/>
              <a:gd name="connsiteY1" fmla="*/ 1509337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 name="connsiteX0" fmla="*/ 205108 w 1872247"/>
              <a:gd name="connsiteY0" fmla="*/ 507832 h 1788985"/>
              <a:gd name="connsiteX1" fmla="*/ 1242200 w 1872247"/>
              <a:gd name="connsiteY1" fmla="*/ 1291234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247" h="1788985">
                <a:moveTo>
                  <a:pt x="205108" y="507832"/>
                </a:moveTo>
                <a:lnTo>
                  <a:pt x="1242200" y="1291234"/>
                </a:lnTo>
                <a:lnTo>
                  <a:pt x="1320572" y="0"/>
                </a:lnTo>
                <a:lnTo>
                  <a:pt x="1872247" y="201691"/>
                </a:lnTo>
                <a:lnTo>
                  <a:pt x="1472728" y="1787380"/>
                </a:lnTo>
                <a:lnTo>
                  <a:pt x="1473466" y="1788985"/>
                </a:lnTo>
                <a:lnTo>
                  <a:pt x="1472450" y="1788481"/>
                </a:lnTo>
                <a:lnTo>
                  <a:pt x="0" y="1058245"/>
                </a:lnTo>
                <a:lnTo>
                  <a:pt x="205108" y="507832"/>
                </a:ln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Rectangle 5">
            <a:extLst>
              <a:ext uri="{FF2B5EF4-FFF2-40B4-BE49-F238E27FC236}">
                <a16:creationId xmlns:a16="http://schemas.microsoft.com/office/drawing/2014/main" id="{13B1B2A1-F701-4478-A58E-1311B092C758}"/>
              </a:ext>
            </a:extLst>
          </p:cNvPr>
          <p:cNvSpPr/>
          <p:nvPr/>
        </p:nvSpPr>
        <p:spPr>
          <a:xfrm>
            <a:off x="498348" y="23601"/>
            <a:ext cx="65146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rPr>
              <a:t>TEXTE EN DEUX COLONNES</a:t>
            </a:r>
          </a:p>
        </p:txBody>
      </p:sp>
      <p:sp>
        <p:nvSpPr>
          <p:cNvPr id="7" name="Slide Number Placeholder 2">
            <a:extLst>
              <a:ext uri="{FF2B5EF4-FFF2-40B4-BE49-F238E27FC236}">
                <a16:creationId xmlns:a16="http://schemas.microsoft.com/office/drawing/2014/main" id="{F2C38BA6-D371-4EA3-8BFA-0249A4F043B1}"/>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6</a:t>
            </a:fld>
            <a:endParaRPr lang="fr-FR" sz="2000" b="1" dirty="0">
              <a:cs typeface="Arial" panose="020B0604020202020204" pitchFamily="34" charset="0"/>
            </a:endParaRPr>
          </a:p>
        </p:txBody>
      </p:sp>
      <p:cxnSp>
        <p:nvCxnSpPr>
          <p:cNvPr id="17" name="Straight Connector 16">
            <a:extLst>
              <a:ext uri="{FF2B5EF4-FFF2-40B4-BE49-F238E27FC236}">
                <a16:creationId xmlns:a16="http://schemas.microsoft.com/office/drawing/2014/main" id="{81D852D7-BBBE-96BD-1BE3-9758F5FD7CDD}"/>
              </a:ext>
            </a:extLst>
          </p:cNvPr>
          <p:cNvCxnSpPr>
            <a:cxnSpLocks/>
          </p:cNvCxnSpPr>
          <p:nvPr/>
        </p:nvCxnSpPr>
        <p:spPr>
          <a:xfrm flipV="1">
            <a:off x="12156144" y="6213633"/>
            <a:ext cx="0" cy="645934"/>
          </a:xfrm>
          <a:prstGeom prst="line">
            <a:avLst/>
          </a:prstGeom>
          <a:ln w="63500">
            <a:solidFill>
              <a:srgbClr val="00ADB5"/>
            </a:solidFill>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D3F5F04-2011-6737-E4BC-E0BA0818AC8E}"/>
              </a:ext>
            </a:extLst>
          </p:cNvPr>
          <p:cNvSpPr/>
          <p:nvPr/>
        </p:nvSpPr>
        <p:spPr>
          <a:xfrm>
            <a:off x="0" y="0"/>
            <a:ext cx="488299" cy="686554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val 10">
            <a:extLst>
              <a:ext uri="{FF2B5EF4-FFF2-40B4-BE49-F238E27FC236}">
                <a16:creationId xmlns:a16="http://schemas.microsoft.com/office/drawing/2014/main" id="{7E2EF114-9480-642D-5650-7B9145341A4D}"/>
              </a:ext>
            </a:extLst>
          </p:cNvPr>
          <p:cNvSpPr/>
          <p:nvPr/>
        </p:nvSpPr>
        <p:spPr>
          <a:xfrm>
            <a:off x="1495403" y="666341"/>
            <a:ext cx="879109"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01</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33ACB090-C228-B285-B6B1-861AC15126FA}"/>
              </a:ext>
            </a:extLst>
          </p:cNvPr>
          <p:cNvSpPr/>
          <p:nvPr/>
        </p:nvSpPr>
        <p:spPr>
          <a:xfrm>
            <a:off x="982086" y="1653682"/>
            <a:ext cx="5358063"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44" name="Freeform: Shape 43">
            <a:extLst>
              <a:ext uri="{FF2B5EF4-FFF2-40B4-BE49-F238E27FC236}">
                <a16:creationId xmlns:a16="http://schemas.microsoft.com/office/drawing/2014/main" id="{CDB83B1D-0727-040C-14C3-34367D0E7138}"/>
              </a:ext>
            </a:extLst>
          </p:cNvPr>
          <p:cNvSpPr/>
          <p:nvPr/>
        </p:nvSpPr>
        <p:spPr>
          <a:xfrm rot="1484405">
            <a:off x="6491763" y="1005691"/>
            <a:ext cx="360000" cy="360000"/>
          </a:xfrm>
          <a:custGeom>
            <a:avLst/>
            <a:gdLst>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1464977 w 1872247"/>
              <a:gd name="connsiteY8" fmla="*/ 1784775 h 1796561"/>
              <a:gd name="connsiteX9" fmla="*/ 0 w 1872247"/>
              <a:gd name="connsiteY9" fmla="*/ 1058245 h 1796561"/>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0 w 1872247"/>
              <a:gd name="connsiteY8" fmla="*/ 1058245 h 1796561"/>
              <a:gd name="connsiteX9" fmla="*/ 205108 w 1872247"/>
              <a:gd name="connsiteY9" fmla="*/ 507832 h 1796561"/>
              <a:gd name="connsiteX0" fmla="*/ 205108 w 1872247"/>
              <a:gd name="connsiteY0" fmla="*/ 507832 h 1788985"/>
              <a:gd name="connsiteX1" fmla="*/ 1342701 w 1872247"/>
              <a:gd name="connsiteY1" fmla="*/ 1509337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 name="connsiteX0" fmla="*/ 205108 w 1872247"/>
              <a:gd name="connsiteY0" fmla="*/ 507832 h 1788985"/>
              <a:gd name="connsiteX1" fmla="*/ 1242200 w 1872247"/>
              <a:gd name="connsiteY1" fmla="*/ 1291234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247" h="1788985">
                <a:moveTo>
                  <a:pt x="205108" y="507832"/>
                </a:moveTo>
                <a:lnTo>
                  <a:pt x="1242200" y="1291234"/>
                </a:lnTo>
                <a:lnTo>
                  <a:pt x="1320572" y="0"/>
                </a:lnTo>
                <a:lnTo>
                  <a:pt x="1872247" y="201691"/>
                </a:lnTo>
                <a:lnTo>
                  <a:pt x="1472728" y="1787380"/>
                </a:lnTo>
                <a:lnTo>
                  <a:pt x="1473466" y="1788985"/>
                </a:lnTo>
                <a:lnTo>
                  <a:pt x="1472450" y="1788481"/>
                </a:lnTo>
                <a:lnTo>
                  <a:pt x="0" y="1058245"/>
                </a:lnTo>
                <a:lnTo>
                  <a:pt x="205108" y="507832"/>
                </a:ln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5" name="Oval 44">
            <a:extLst>
              <a:ext uri="{FF2B5EF4-FFF2-40B4-BE49-F238E27FC236}">
                <a16:creationId xmlns:a16="http://schemas.microsoft.com/office/drawing/2014/main" id="{591B613A-A5A5-1907-6B51-FEB80CFF8DA4}"/>
              </a:ext>
            </a:extLst>
          </p:cNvPr>
          <p:cNvSpPr/>
          <p:nvPr/>
        </p:nvSpPr>
        <p:spPr>
          <a:xfrm>
            <a:off x="6950512" y="666341"/>
            <a:ext cx="879111"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02</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46" name="Rectangle 45">
            <a:extLst>
              <a:ext uri="{FF2B5EF4-FFF2-40B4-BE49-F238E27FC236}">
                <a16:creationId xmlns:a16="http://schemas.microsoft.com/office/drawing/2014/main" id="{54855402-AD28-25F5-4544-471119E96170}"/>
              </a:ext>
            </a:extLst>
          </p:cNvPr>
          <p:cNvSpPr/>
          <p:nvPr/>
        </p:nvSpPr>
        <p:spPr>
          <a:xfrm>
            <a:off x="6437196" y="1653682"/>
            <a:ext cx="5358063"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Tree>
    <p:extLst>
      <p:ext uri="{BB962C8B-B14F-4D97-AF65-F5344CB8AC3E}">
        <p14:creationId xmlns:p14="http://schemas.microsoft.com/office/powerpoint/2010/main" val="251163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06120C68-E998-C5B5-DD9E-CD791D95845D}"/>
              </a:ext>
            </a:extLst>
          </p:cNvPr>
          <p:cNvSpPr/>
          <p:nvPr/>
        </p:nvSpPr>
        <p:spPr>
          <a:xfrm rot="1484405">
            <a:off x="817197" y="1005691"/>
            <a:ext cx="360000" cy="360000"/>
          </a:xfrm>
          <a:custGeom>
            <a:avLst/>
            <a:gdLst>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1464977 w 1872247"/>
              <a:gd name="connsiteY8" fmla="*/ 1784775 h 1796561"/>
              <a:gd name="connsiteX9" fmla="*/ 0 w 1872247"/>
              <a:gd name="connsiteY9" fmla="*/ 1058245 h 1796561"/>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0 w 1872247"/>
              <a:gd name="connsiteY8" fmla="*/ 1058245 h 1796561"/>
              <a:gd name="connsiteX9" fmla="*/ 205108 w 1872247"/>
              <a:gd name="connsiteY9" fmla="*/ 507832 h 1796561"/>
              <a:gd name="connsiteX0" fmla="*/ 205108 w 1872247"/>
              <a:gd name="connsiteY0" fmla="*/ 507832 h 1788985"/>
              <a:gd name="connsiteX1" fmla="*/ 1342701 w 1872247"/>
              <a:gd name="connsiteY1" fmla="*/ 1509337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 name="connsiteX0" fmla="*/ 205108 w 1872247"/>
              <a:gd name="connsiteY0" fmla="*/ 507832 h 1788985"/>
              <a:gd name="connsiteX1" fmla="*/ 1242200 w 1872247"/>
              <a:gd name="connsiteY1" fmla="*/ 1291234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247" h="1788985">
                <a:moveTo>
                  <a:pt x="205108" y="507832"/>
                </a:moveTo>
                <a:lnTo>
                  <a:pt x="1242200" y="1291234"/>
                </a:lnTo>
                <a:lnTo>
                  <a:pt x="1320572" y="0"/>
                </a:lnTo>
                <a:lnTo>
                  <a:pt x="1872247" y="201691"/>
                </a:lnTo>
                <a:lnTo>
                  <a:pt x="1472728" y="1787380"/>
                </a:lnTo>
                <a:lnTo>
                  <a:pt x="1473466" y="1788985"/>
                </a:lnTo>
                <a:lnTo>
                  <a:pt x="1472450" y="1788481"/>
                </a:lnTo>
                <a:lnTo>
                  <a:pt x="0" y="1058245"/>
                </a:lnTo>
                <a:lnTo>
                  <a:pt x="205108" y="507832"/>
                </a:ln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Rectangle 5">
            <a:extLst>
              <a:ext uri="{FF2B5EF4-FFF2-40B4-BE49-F238E27FC236}">
                <a16:creationId xmlns:a16="http://schemas.microsoft.com/office/drawing/2014/main" id="{13B1B2A1-F701-4478-A58E-1311B092C758}"/>
              </a:ext>
            </a:extLst>
          </p:cNvPr>
          <p:cNvSpPr/>
          <p:nvPr/>
        </p:nvSpPr>
        <p:spPr>
          <a:xfrm>
            <a:off x="498348" y="23601"/>
            <a:ext cx="6592446"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rPr>
              <a:t>TEXTE EN TROIS COLONNES</a:t>
            </a:r>
          </a:p>
        </p:txBody>
      </p:sp>
      <p:sp>
        <p:nvSpPr>
          <p:cNvPr id="7" name="Slide Number Placeholder 2">
            <a:extLst>
              <a:ext uri="{FF2B5EF4-FFF2-40B4-BE49-F238E27FC236}">
                <a16:creationId xmlns:a16="http://schemas.microsoft.com/office/drawing/2014/main" id="{F2C38BA6-D371-4EA3-8BFA-0249A4F043B1}"/>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7</a:t>
            </a:fld>
            <a:endParaRPr lang="fr-FR" sz="2000" b="1" dirty="0">
              <a:cs typeface="Arial" panose="020B0604020202020204" pitchFamily="34" charset="0"/>
            </a:endParaRPr>
          </a:p>
        </p:txBody>
      </p:sp>
      <p:cxnSp>
        <p:nvCxnSpPr>
          <p:cNvPr id="17" name="Straight Connector 16">
            <a:extLst>
              <a:ext uri="{FF2B5EF4-FFF2-40B4-BE49-F238E27FC236}">
                <a16:creationId xmlns:a16="http://schemas.microsoft.com/office/drawing/2014/main" id="{81D852D7-BBBE-96BD-1BE3-9758F5FD7CDD}"/>
              </a:ext>
            </a:extLst>
          </p:cNvPr>
          <p:cNvCxnSpPr>
            <a:cxnSpLocks/>
          </p:cNvCxnSpPr>
          <p:nvPr/>
        </p:nvCxnSpPr>
        <p:spPr>
          <a:xfrm flipV="1">
            <a:off x="12156144" y="6213633"/>
            <a:ext cx="0" cy="645934"/>
          </a:xfrm>
          <a:prstGeom prst="line">
            <a:avLst/>
          </a:prstGeom>
          <a:ln w="63500">
            <a:solidFill>
              <a:srgbClr val="00ADB5"/>
            </a:solidFill>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D3F5F04-2011-6737-E4BC-E0BA0818AC8E}"/>
              </a:ext>
            </a:extLst>
          </p:cNvPr>
          <p:cNvSpPr/>
          <p:nvPr/>
        </p:nvSpPr>
        <p:spPr>
          <a:xfrm>
            <a:off x="0" y="0"/>
            <a:ext cx="488299" cy="686554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val 10">
            <a:extLst>
              <a:ext uri="{FF2B5EF4-FFF2-40B4-BE49-F238E27FC236}">
                <a16:creationId xmlns:a16="http://schemas.microsoft.com/office/drawing/2014/main" id="{7E2EF114-9480-642D-5650-7B9145341A4D}"/>
              </a:ext>
            </a:extLst>
          </p:cNvPr>
          <p:cNvSpPr/>
          <p:nvPr/>
        </p:nvSpPr>
        <p:spPr>
          <a:xfrm>
            <a:off x="1275947" y="666341"/>
            <a:ext cx="879109"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01</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33ACB090-C228-B285-B6B1-861AC15126FA}"/>
              </a:ext>
            </a:extLst>
          </p:cNvPr>
          <p:cNvSpPr/>
          <p:nvPr/>
        </p:nvSpPr>
        <p:spPr>
          <a:xfrm>
            <a:off x="762630" y="1653682"/>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3" name="Freeform: Shape 2">
            <a:extLst>
              <a:ext uri="{FF2B5EF4-FFF2-40B4-BE49-F238E27FC236}">
                <a16:creationId xmlns:a16="http://schemas.microsoft.com/office/drawing/2014/main" id="{A4153C2D-AE79-5640-F01B-BAD091E14D5C}"/>
              </a:ext>
            </a:extLst>
          </p:cNvPr>
          <p:cNvSpPr/>
          <p:nvPr/>
        </p:nvSpPr>
        <p:spPr>
          <a:xfrm rot="1484405">
            <a:off x="4617655" y="998281"/>
            <a:ext cx="360000" cy="360000"/>
          </a:xfrm>
          <a:custGeom>
            <a:avLst/>
            <a:gdLst>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1464977 w 1872247"/>
              <a:gd name="connsiteY8" fmla="*/ 1784775 h 1796561"/>
              <a:gd name="connsiteX9" fmla="*/ 0 w 1872247"/>
              <a:gd name="connsiteY9" fmla="*/ 1058245 h 1796561"/>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0 w 1872247"/>
              <a:gd name="connsiteY8" fmla="*/ 1058245 h 1796561"/>
              <a:gd name="connsiteX9" fmla="*/ 205108 w 1872247"/>
              <a:gd name="connsiteY9" fmla="*/ 507832 h 1796561"/>
              <a:gd name="connsiteX0" fmla="*/ 205108 w 1872247"/>
              <a:gd name="connsiteY0" fmla="*/ 507832 h 1788985"/>
              <a:gd name="connsiteX1" fmla="*/ 1342701 w 1872247"/>
              <a:gd name="connsiteY1" fmla="*/ 1509337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 name="connsiteX0" fmla="*/ 205108 w 1872247"/>
              <a:gd name="connsiteY0" fmla="*/ 507832 h 1788985"/>
              <a:gd name="connsiteX1" fmla="*/ 1242200 w 1872247"/>
              <a:gd name="connsiteY1" fmla="*/ 1291234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247" h="1788985">
                <a:moveTo>
                  <a:pt x="205108" y="507832"/>
                </a:moveTo>
                <a:lnTo>
                  <a:pt x="1242200" y="1291234"/>
                </a:lnTo>
                <a:lnTo>
                  <a:pt x="1320572" y="0"/>
                </a:lnTo>
                <a:lnTo>
                  <a:pt x="1872247" y="201691"/>
                </a:lnTo>
                <a:lnTo>
                  <a:pt x="1472728" y="1787380"/>
                </a:lnTo>
                <a:lnTo>
                  <a:pt x="1473466" y="1788985"/>
                </a:lnTo>
                <a:lnTo>
                  <a:pt x="1472450" y="1788481"/>
                </a:lnTo>
                <a:lnTo>
                  <a:pt x="0" y="1058245"/>
                </a:lnTo>
                <a:lnTo>
                  <a:pt x="205108" y="507832"/>
                </a:ln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Oval 3">
            <a:extLst>
              <a:ext uri="{FF2B5EF4-FFF2-40B4-BE49-F238E27FC236}">
                <a16:creationId xmlns:a16="http://schemas.microsoft.com/office/drawing/2014/main" id="{1438F962-B24D-DB1C-943A-FBBBB0AE7DC2}"/>
              </a:ext>
            </a:extLst>
          </p:cNvPr>
          <p:cNvSpPr/>
          <p:nvPr/>
        </p:nvSpPr>
        <p:spPr>
          <a:xfrm>
            <a:off x="5076404" y="658931"/>
            <a:ext cx="879111"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02</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B9D5C1BD-943F-7929-D998-E0DB332C4209}"/>
              </a:ext>
            </a:extLst>
          </p:cNvPr>
          <p:cNvSpPr/>
          <p:nvPr/>
        </p:nvSpPr>
        <p:spPr>
          <a:xfrm>
            <a:off x="4563088" y="1646272"/>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8" name="Freeform: Shape 7">
            <a:extLst>
              <a:ext uri="{FF2B5EF4-FFF2-40B4-BE49-F238E27FC236}">
                <a16:creationId xmlns:a16="http://schemas.microsoft.com/office/drawing/2014/main" id="{8E81A00E-5AEB-C5DC-740E-827220B1AD61}"/>
              </a:ext>
            </a:extLst>
          </p:cNvPr>
          <p:cNvSpPr/>
          <p:nvPr/>
        </p:nvSpPr>
        <p:spPr>
          <a:xfrm rot="1484405">
            <a:off x="8418113" y="990871"/>
            <a:ext cx="360000" cy="360000"/>
          </a:xfrm>
          <a:custGeom>
            <a:avLst/>
            <a:gdLst>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1464977 w 1872247"/>
              <a:gd name="connsiteY8" fmla="*/ 1784775 h 1796561"/>
              <a:gd name="connsiteX9" fmla="*/ 0 w 1872247"/>
              <a:gd name="connsiteY9" fmla="*/ 1058245 h 1796561"/>
              <a:gd name="connsiteX0" fmla="*/ 205108 w 1872247"/>
              <a:gd name="connsiteY0" fmla="*/ 507832 h 1796561"/>
              <a:gd name="connsiteX1" fmla="*/ 1342701 w 1872247"/>
              <a:gd name="connsiteY1" fmla="*/ 1509337 h 1796561"/>
              <a:gd name="connsiteX2" fmla="*/ 1320572 w 1872247"/>
              <a:gd name="connsiteY2" fmla="*/ 0 h 1796561"/>
              <a:gd name="connsiteX3" fmla="*/ 1872247 w 1872247"/>
              <a:gd name="connsiteY3" fmla="*/ 201691 h 1796561"/>
              <a:gd name="connsiteX4" fmla="*/ 1472728 w 1872247"/>
              <a:gd name="connsiteY4" fmla="*/ 1787380 h 1796561"/>
              <a:gd name="connsiteX5" fmla="*/ 1473466 w 1872247"/>
              <a:gd name="connsiteY5" fmla="*/ 1788985 h 1796561"/>
              <a:gd name="connsiteX6" fmla="*/ 1472450 w 1872247"/>
              <a:gd name="connsiteY6" fmla="*/ 1788481 h 1796561"/>
              <a:gd name="connsiteX7" fmla="*/ 1470414 w 1872247"/>
              <a:gd name="connsiteY7" fmla="*/ 1796561 h 1796561"/>
              <a:gd name="connsiteX8" fmla="*/ 0 w 1872247"/>
              <a:gd name="connsiteY8" fmla="*/ 1058245 h 1796561"/>
              <a:gd name="connsiteX9" fmla="*/ 205108 w 1872247"/>
              <a:gd name="connsiteY9" fmla="*/ 507832 h 1796561"/>
              <a:gd name="connsiteX0" fmla="*/ 205108 w 1872247"/>
              <a:gd name="connsiteY0" fmla="*/ 507832 h 1788985"/>
              <a:gd name="connsiteX1" fmla="*/ 1342701 w 1872247"/>
              <a:gd name="connsiteY1" fmla="*/ 1509337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 name="connsiteX0" fmla="*/ 205108 w 1872247"/>
              <a:gd name="connsiteY0" fmla="*/ 507832 h 1788985"/>
              <a:gd name="connsiteX1" fmla="*/ 1242200 w 1872247"/>
              <a:gd name="connsiteY1" fmla="*/ 1291234 h 1788985"/>
              <a:gd name="connsiteX2" fmla="*/ 1320572 w 1872247"/>
              <a:gd name="connsiteY2" fmla="*/ 0 h 1788985"/>
              <a:gd name="connsiteX3" fmla="*/ 1872247 w 1872247"/>
              <a:gd name="connsiteY3" fmla="*/ 201691 h 1788985"/>
              <a:gd name="connsiteX4" fmla="*/ 1472728 w 1872247"/>
              <a:gd name="connsiteY4" fmla="*/ 1787380 h 1788985"/>
              <a:gd name="connsiteX5" fmla="*/ 1473466 w 1872247"/>
              <a:gd name="connsiteY5" fmla="*/ 1788985 h 1788985"/>
              <a:gd name="connsiteX6" fmla="*/ 1472450 w 1872247"/>
              <a:gd name="connsiteY6" fmla="*/ 1788481 h 1788985"/>
              <a:gd name="connsiteX7" fmla="*/ 0 w 1872247"/>
              <a:gd name="connsiteY7" fmla="*/ 1058245 h 1788985"/>
              <a:gd name="connsiteX8" fmla="*/ 205108 w 1872247"/>
              <a:gd name="connsiteY8" fmla="*/ 507832 h 17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247" h="1788985">
                <a:moveTo>
                  <a:pt x="205108" y="507832"/>
                </a:moveTo>
                <a:lnTo>
                  <a:pt x="1242200" y="1291234"/>
                </a:lnTo>
                <a:lnTo>
                  <a:pt x="1320572" y="0"/>
                </a:lnTo>
                <a:lnTo>
                  <a:pt x="1872247" y="201691"/>
                </a:lnTo>
                <a:lnTo>
                  <a:pt x="1472728" y="1787380"/>
                </a:lnTo>
                <a:lnTo>
                  <a:pt x="1473466" y="1788985"/>
                </a:lnTo>
                <a:lnTo>
                  <a:pt x="1472450" y="1788481"/>
                </a:lnTo>
                <a:lnTo>
                  <a:pt x="0" y="1058245"/>
                </a:lnTo>
                <a:lnTo>
                  <a:pt x="205108" y="507832"/>
                </a:lnTo>
                <a:close/>
              </a:path>
            </a:pathLst>
          </a:cu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9" name="Oval 8">
            <a:extLst>
              <a:ext uri="{FF2B5EF4-FFF2-40B4-BE49-F238E27FC236}">
                <a16:creationId xmlns:a16="http://schemas.microsoft.com/office/drawing/2014/main" id="{C3D331DF-9BA5-8663-C828-78B11AA22B26}"/>
              </a:ext>
            </a:extLst>
          </p:cNvPr>
          <p:cNvSpPr/>
          <p:nvPr/>
        </p:nvSpPr>
        <p:spPr>
          <a:xfrm>
            <a:off x="8876862" y="651521"/>
            <a:ext cx="879111"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03</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7D6DC876-CD83-2979-A3B1-CC47B4126463}"/>
              </a:ext>
            </a:extLst>
          </p:cNvPr>
          <p:cNvSpPr/>
          <p:nvPr/>
        </p:nvSpPr>
        <p:spPr>
          <a:xfrm>
            <a:off x="8363546" y="1638862"/>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Tree>
    <p:extLst>
      <p:ext uri="{BB962C8B-B14F-4D97-AF65-F5344CB8AC3E}">
        <p14:creationId xmlns:p14="http://schemas.microsoft.com/office/powerpoint/2010/main" val="355190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B1B2A1-F701-4478-A58E-1311B092C758}"/>
              </a:ext>
            </a:extLst>
          </p:cNvPr>
          <p:cNvSpPr/>
          <p:nvPr/>
        </p:nvSpPr>
        <p:spPr>
          <a:xfrm>
            <a:off x="3860548" y="3044279"/>
            <a:ext cx="360521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rPr>
              <a:t>TITRE DE PAGE</a:t>
            </a:r>
          </a:p>
        </p:txBody>
      </p:sp>
      <p:sp>
        <p:nvSpPr>
          <p:cNvPr id="2" name="Rectangle 1">
            <a:extLst>
              <a:ext uri="{FF2B5EF4-FFF2-40B4-BE49-F238E27FC236}">
                <a16:creationId xmlns:a16="http://schemas.microsoft.com/office/drawing/2014/main" id="{CAC03EE7-B964-8D0B-A796-D3992BC0F0E3}"/>
              </a:ext>
            </a:extLst>
          </p:cNvPr>
          <p:cNvSpPr/>
          <p:nvPr/>
        </p:nvSpPr>
        <p:spPr>
          <a:xfrm>
            <a:off x="0" y="0"/>
            <a:ext cx="488299" cy="686554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6A508127-033B-BE06-3E19-C23B96FEA034}"/>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8</a:t>
            </a:fld>
            <a:endParaRPr lang="fr-FR" sz="2000" b="1" dirty="0">
              <a:cs typeface="Arial" panose="020B0604020202020204" pitchFamily="34" charset="0"/>
            </a:endParaRPr>
          </a:p>
        </p:txBody>
      </p:sp>
      <p:cxnSp>
        <p:nvCxnSpPr>
          <p:cNvPr id="4" name="Straight Connector 3">
            <a:extLst>
              <a:ext uri="{FF2B5EF4-FFF2-40B4-BE49-F238E27FC236}">
                <a16:creationId xmlns:a16="http://schemas.microsoft.com/office/drawing/2014/main" id="{88A1AFF4-0729-8280-9CCD-46620319B58E}"/>
              </a:ext>
            </a:extLst>
          </p:cNvPr>
          <p:cNvCxnSpPr>
            <a:cxnSpLocks/>
          </p:cNvCxnSpPr>
          <p:nvPr/>
        </p:nvCxnSpPr>
        <p:spPr>
          <a:xfrm flipV="1">
            <a:off x="12156144" y="6213633"/>
            <a:ext cx="0" cy="645934"/>
          </a:xfrm>
          <a:prstGeom prst="line">
            <a:avLst/>
          </a:prstGeom>
          <a:ln w="63500">
            <a:solidFill>
              <a:srgbClr val="00ADB5"/>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040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19E177-D4D3-B8E4-7119-FB10F19DB071}"/>
              </a:ext>
            </a:extLst>
          </p:cNvPr>
          <p:cNvSpPr/>
          <p:nvPr/>
        </p:nvSpPr>
        <p:spPr>
          <a:xfrm>
            <a:off x="6897757" y="1116907"/>
            <a:ext cx="3975652" cy="4826694"/>
          </a:xfrm>
          <a:prstGeom prst="rect">
            <a:avLst/>
          </a:prstGeom>
          <a:noFill/>
          <a:ln w="130175">
            <a:solidFill>
              <a:srgbClr val="393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Slide Number Placeholder 2">
            <a:extLst>
              <a:ext uri="{FF2B5EF4-FFF2-40B4-BE49-F238E27FC236}">
                <a16:creationId xmlns:a16="http://schemas.microsoft.com/office/drawing/2014/main" id="{0E550375-49B2-576F-67F1-3610478CACDF}"/>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9</a:t>
            </a:fld>
            <a:endParaRPr lang="fr-FR" sz="2000" b="1" dirty="0">
              <a:cs typeface="Arial" panose="020B0604020202020204" pitchFamily="34" charset="0"/>
            </a:endParaRPr>
          </a:p>
        </p:txBody>
      </p:sp>
      <p:cxnSp>
        <p:nvCxnSpPr>
          <p:cNvPr id="5" name="Straight Connector 4">
            <a:extLst>
              <a:ext uri="{FF2B5EF4-FFF2-40B4-BE49-F238E27FC236}">
                <a16:creationId xmlns:a16="http://schemas.microsoft.com/office/drawing/2014/main" id="{5225A5BA-50A5-401F-4EE6-CED35B365590}"/>
              </a:ext>
            </a:extLst>
          </p:cNvPr>
          <p:cNvCxnSpPr>
            <a:cxnSpLocks/>
          </p:cNvCxnSpPr>
          <p:nvPr/>
        </p:nvCxnSpPr>
        <p:spPr>
          <a:xfrm flipV="1">
            <a:off x="12156144" y="6213633"/>
            <a:ext cx="0" cy="645934"/>
          </a:xfrm>
          <a:prstGeom prst="line">
            <a:avLst/>
          </a:prstGeom>
          <a:ln w="63500">
            <a:solidFill>
              <a:srgbClr val="00ADB5"/>
            </a:solidFill>
          </a:ln>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D25CD37-DF87-626F-25DA-694F57FC4ABD}"/>
              </a:ext>
            </a:extLst>
          </p:cNvPr>
          <p:cNvSpPr/>
          <p:nvPr/>
        </p:nvSpPr>
        <p:spPr>
          <a:xfrm>
            <a:off x="0" y="0"/>
            <a:ext cx="488299" cy="6865543"/>
          </a:xfrm>
          <a:prstGeom prst="rect">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60399A7-7C69-A5B5-0178-EEE82395CA79}"/>
              </a:ext>
            </a:extLst>
          </p:cNvPr>
          <p:cNvSpPr/>
          <p:nvPr/>
        </p:nvSpPr>
        <p:spPr>
          <a:xfrm>
            <a:off x="498348" y="23601"/>
            <a:ext cx="360521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TITRE DE PAGE</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59EB5BB-1F95-2EC8-E0F8-93171EE7D6CE}"/>
              </a:ext>
            </a:extLst>
          </p:cNvPr>
          <p:cNvSpPr/>
          <p:nvPr/>
        </p:nvSpPr>
        <p:spPr>
          <a:xfrm>
            <a:off x="931105" y="1102531"/>
            <a:ext cx="5113914"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3" name="Picture Placeholder 2">
            <a:extLst>
              <a:ext uri="{FF2B5EF4-FFF2-40B4-BE49-F238E27FC236}">
                <a16:creationId xmlns:a16="http://schemas.microsoft.com/office/drawing/2014/main" id="{326F7806-FDA3-A0B8-BCDF-F4811A51CD4E}"/>
              </a:ext>
            </a:extLst>
          </p:cNvPr>
          <p:cNvSpPr>
            <a:spLocks noGrp="1"/>
          </p:cNvSpPr>
          <p:nvPr>
            <p:ph type="pic" sz="quarter" idx="10"/>
          </p:nvPr>
        </p:nvSpPr>
        <p:spPr/>
      </p:sp>
    </p:spTree>
    <p:extLst>
      <p:ext uri="{BB962C8B-B14F-4D97-AF65-F5344CB8AC3E}">
        <p14:creationId xmlns:p14="http://schemas.microsoft.com/office/powerpoint/2010/main" val="124835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1652</Words>
  <Application>Microsoft Office PowerPoint</Application>
  <PresentationFormat>Widescreen</PresentationFormat>
  <Paragraphs>95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YUSF</cp:lastModifiedBy>
  <cp:revision>103</cp:revision>
  <dcterms:created xsi:type="dcterms:W3CDTF">2018-11-30T14:16:14Z</dcterms:created>
  <dcterms:modified xsi:type="dcterms:W3CDTF">2022-09-21T12:17:48Z</dcterms:modified>
  <cp:category>www.presentation-powerpoint.com</cp:category>
</cp:coreProperties>
</file>