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0" r:id="rId3"/>
    <p:sldId id="281" r:id="rId4"/>
    <p:sldId id="28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6" d="100"/>
          <a:sy n="66" d="100"/>
        </p:scale>
        <p:origin x="2635"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9/24/2025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9/24/2025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9/24/2025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9/24/2025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9/24/2025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600" b="1">
                <a:solidFill>
                  <a:srgbClr val="FF0000"/>
                </a:solidFill>
                <a:latin typeface="Arial" panose="020B0604020202020204" pitchFamily="34" charset="0"/>
                <a:cs typeface="Arial" panose="020B0604020202020204" pitchFamily="34" charset="0"/>
              </a:rPr>
              <a:t>Cát bụi hư vô</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5670E-301B-DB0D-1D8B-0D78BD2966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B4CE0B-0020-9580-7ACA-81C967BC3DE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79BD5B2-0915-6698-9678-11D6A7FF4D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87A262C-1363-2F51-9B06-58D7024A5947}"/>
              </a:ext>
            </a:extLst>
          </p:cNvPr>
          <p:cNvSpPr/>
          <p:nvPr/>
        </p:nvSpPr>
        <p:spPr>
          <a:xfrm>
            <a:off x="425027" y="328139"/>
            <a:ext cx="11314545" cy="5755422"/>
          </a:xfrm>
          <a:prstGeom prst="rect">
            <a:avLst/>
          </a:prstGeom>
        </p:spPr>
        <p:txBody>
          <a:bodyPr wrap="square">
            <a:spAutoFit/>
          </a:bodyPr>
          <a:lstStyle/>
          <a:p>
            <a:pPr algn="just"/>
            <a:r>
              <a:rPr lang="vi-VN" sz="4600" b="1">
                <a:solidFill>
                  <a:srgbClr val="FF0000"/>
                </a:solidFill>
                <a:latin typeface="Arial" panose="020B0604020202020204" pitchFamily="34" charset="0"/>
                <a:cs typeface="Arial" panose="020B0604020202020204" pitchFamily="34" charset="0"/>
              </a:rPr>
              <a:t>1. </a:t>
            </a:r>
            <a:r>
              <a:rPr lang="vi-VN" sz="4600" b="1">
                <a:latin typeface="Arial" panose="020B0604020202020204" pitchFamily="34" charset="0"/>
                <a:cs typeface="Arial" panose="020B0604020202020204" pitchFamily="34" charset="0"/>
              </a:rPr>
              <a:t>Bao năm lo toan trong cuộc đời. Bao năm lênh đênh trên giòng đời. Nào có biết, nào có biết đâu giờ đây ta trở về cát bụi hư vô. Lạy Chúa nhân từ! Lạy Chúa nhân từ xin xót thương, xin xót thương con nơi vực sâu. Vì tháng năm qua, trần thế hão huyền nhận chìm con trong mê đắm phù hoa.</a:t>
            </a:r>
            <a:endParaRPr lang="vi-VN" sz="4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7910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F7E86-2458-BDA5-AE85-856D963434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68A36C-1E3A-F7ED-4258-8849F3EF869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21CA9FB-F281-F524-FC56-15BAF7FC33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354EBA2-9B5D-4627-65EF-7FF6D1242958}"/>
              </a:ext>
            </a:extLst>
          </p:cNvPr>
          <p:cNvSpPr/>
          <p:nvPr/>
        </p:nvSpPr>
        <p:spPr>
          <a:xfrm>
            <a:off x="425027" y="328139"/>
            <a:ext cx="11314545" cy="5755422"/>
          </a:xfrm>
          <a:prstGeom prst="rect">
            <a:avLst/>
          </a:prstGeom>
        </p:spPr>
        <p:txBody>
          <a:bodyPr wrap="square">
            <a:spAutoFit/>
          </a:bodyPr>
          <a:lstStyle/>
          <a:p>
            <a:pPr algn="just"/>
            <a:r>
              <a:rPr lang="vi-VN" sz="4600" b="1">
                <a:solidFill>
                  <a:srgbClr val="FF0000"/>
                </a:solidFill>
                <a:latin typeface="Arial" panose="020B0604020202020204" pitchFamily="34" charset="0"/>
                <a:cs typeface="Arial" panose="020B0604020202020204" pitchFamily="34" charset="0"/>
              </a:rPr>
              <a:t>2. </a:t>
            </a:r>
            <a:r>
              <a:rPr lang="vi-VN" sz="4600" b="1">
                <a:latin typeface="Arial" panose="020B0604020202020204" pitchFamily="34" charset="0"/>
                <a:cs typeface="Arial" panose="020B0604020202020204" pitchFamily="34" charset="0"/>
              </a:rPr>
              <a:t>Hôm nao ra đi vĩnh biệt đời. Tâm tư an vui hay ngậm ngùi. Tình yêu Chúa, tình yêu mến nhau ngày qua sẽ dự phần phúc lộc cho ta.</a:t>
            </a:r>
            <a:r>
              <a:rPr lang="en-US" sz="4600" b="1">
                <a:latin typeface="Arial" panose="020B0604020202020204" pitchFamily="34" charset="0"/>
                <a:cs typeface="Arial" panose="020B0604020202020204" pitchFamily="34" charset="0"/>
              </a:rPr>
              <a:t> </a:t>
            </a:r>
            <a:r>
              <a:rPr lang="vi-VN" sz="4600" b="1">
                <a:latin typeface="Arial" panose="020B0604020202020204" pitchFamily="34" charset="0"/>
                <a:cs typeface="Arial" panose="020B0604020202020204" pitchFamily="34" charset="0"/>
              </a:rPr>
              <a:t>Lạy Chúa nhân từ! Lạy Chúa nhân từ xin xót thương, xin xót thương con nơi vực sâu. Vì tháng năm qua, tình Chúa kêu mời mà hồn con như quên lãng từ lâu.</a:t>
            </a:r>
            <a:endParaRPr lang="vi-VN" sz="4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6016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12E96-AFC9-AB58-7DB8-0DFAFF1977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819A4A-109D-2C33-3641-D94504BD5A1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CD8261A-B42F-49CA-11C5-E24A8CB454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6103EB8-20E7-1559-0A76-5DF3F0AF2D3D}"/>
              </a:ext>
            </a:extLst>
          </p:cNvPr>
          <p:cNvSpPr/>
          <p:nvPr/>
        </p:nvSpPr>
        <p:spPr>
          <a:xfrm>
            <a:off x="425027" y="328139"/>
            <a:ext cx="11314545" cy="5755422"/>
          </a:xfrm>
          <a:prstGeom prst="rect">
            <a:avLst/>
          </a:prstGeom>
        </p:spPr>
        <p:txBody>
          <a:bodyPr wrap="square">
            <a:spAutoFit/>
          </a:bodyPr>
          <a:lstStyle/>
          <a:p>
            <a:pPr algn="just"/>
            <a:r>
              <a:rPr lang="vi-VN" sz="4600" b="1">
                <a:solidFill>
                  <a:srgbClr val="FF0000"/>
                </a:solidFill>
                <a:latin typeface="Arial" panose="020B0604020202020204" pitchFamily="34" charset="0"/>
                <a:cs typeface="Arial" panose="020B0604020202020204" pitchFamily="34" charset="0"/>
              </a:rPr>
              <a:t>3. </a:t>
            </a:r>
            <a:r>
              <a:rPr lang="vi-VN" sz="4600" b="1">
                <a:latin typeface="Arial" panose="020B0604020202020204" pitchFamily="34" charset="0"/>
                <a:cs typeface="Arial" panose="020B0604020202020204" pitchFamily="34" charset="0"/>
              </a:rPr>
              <a:t>Trăm năm qua đi có là gì. Vinh hoa dương gian chút bụi mờ. Một cơn gió, một cơn gió thoảng mà thôi tiễn đưa người xót phận đơn côi.</a:t>
            </a:r>
            <a:r>
              <a:rPr lang="en-US" sz="4600" b="1">
                <a:latin typeface="Arial" panose="020B0604020202020204" pitchFamily="34" charset="0"/>
                <a:cs typeface="Arial" panose="020B0604020202020204" pitchFamily="34" charset="0"/>
              </a:rPr>
              <a:t> </a:t>
            </a:r>
            <a:r>
              <a:rPr lang="vi-VN" sz="4600" b="1">
                <a:latin typeface="Arial" panose="020B0604020202020204" pitchFamily="34" charset="0"/>
                <a:cs typeface="Arial" panose="020B0604020202020204" pitchFamily="34" charset="0"/>
              </a:rPr>
              <a:t>Lạy Chúa nhân từ! Lạy Chúa nhân từ xin xót thương, xin xót thương con nơi vực sâu. Vì tháng năm qua, mộng ước tương lai đã làm con xa Thiên Chúa Tình Yêu.</a:t>
            </a:r>
            <a:endParaRPr lang="vi-VN" sz="4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43748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47</TotalTime>
  <Words>229</Words>
  <Application>Microsoft Office PowerPoint</Application>
  <PresentationFormat>Widescreen</PresentationFormat>
  <Paragraphs>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Century Gothic</vt:lpstr>
      <vt:lpstr>Garamond</vt:lpstr>
      <vt:lpstr>Savon</vt:lpstr>
      <vt:lpstr>Cát bụi hư vô</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DINH GIA</cp:lastModifiedBy>
  <cp:revision>32</cp:revision>
  <dcterms:created xsi:type="dcterms:W3CDTF">2024-12-09T14:38:56Z</dcterms:created>
  <dcterms:modified xsi:type="dcterms:W3CDTF">2025-09-24T03:47:04Z</dcterms:modified>
</cp:coreProperties>
</file>