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7" name="Shape 827"/>
        <p:cNvGrpSpPr/>
        <p:nvPr/>
      </p:nvGrpSpPr>
      <p:grpSpPr>
        <a:xfrm>
          <a:off x="0" y="0"/>
          <a:ext cx="0" cy="0"/>
          <a:chOff x="0" y="0"/>
          <a:chExt cx="0" cy="0"/>
        </a:xfrm>
      </p:grpSpPr>
      <p:sp>
        <p:nvSpPr>
          <p:cNvPr id="828" name="Google Shape;828;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29" name="Google Shape;829;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2" name="Shape 1872"/>
        <p:cNvGrpSpPr/>
        <p:nvPr/>
      </p:nvGrpSpPr>
      <p:grpSpPr>
        <a:xfrm>
          <a:off x="0" y="0"/>
          <a:ext cx="0" cy="0"/>
          <a:chOff x="0" y="0"/>
          <a:chExt cx="0" cy="0"/>
        </a:xfrm>
      </p:grpSpPr>
      <p:sp>
        <p:nvSpPr>
          <p:cNvPr id="1873" name="Google Shape;1873;g6fd8ccc017_1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4" name="Google Shape;1874;g6fd8ccc017_1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3" name="Shape 833"/>
        <p:cNvGrpSpPr/>
        <p:nvPr/>
      </p:nvGrpSpPr>
      <p:grpSpPr>
        <a:xfrm>
          <a:off x="0" y="0"/>
          <a:ext cx="0" cy="0"/>
          <a:chOff x="0" y="0"/>
          <a:chExt cx="0" cy="0"/>
        </a:xfrm>
      </p:grpSpPr>
      <p:sp>
        <p:nvSpPr>
          <p:cNvPr id="834" name="Google Shape;834;g7802268042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5" name="Google Shape;835;g7802268042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7" name="Shape 837"/>
        <p:cNvGrpSpPr/>
        <p:nvPr/>
      </p:nvGrpSpPr>
      <p:grpSpPr>
        <a:xfrm>
          <a:off x="0" y="0"/>
          <a:ext cx="0" cy="0"/>
          <a:chOff x="0" y="0"/>
          <a:chExt cx="0" cy="0"/>
        </a:xfrm>
      </p:grpSpPr>
      <p:sp>
        <p:nvSpPr>
          <p:cNvPr id="838" name="Google Shape;838;g77f8cf8489_0_16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9" name="Google Shape;839;g77f8cf8489_0_16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7" name="Shape 887"/>
        <p:cNvGrpSpPr/>
        <p:nvPr/>
      </p:nvGrpSpPr>
      <p:grpSpPr>
        <a:xfrm>
          <a:off x="0" y="0"/>
          <a:ext cx="0" cy="0"/>
          <a:chOff x="0" y="0"/>
          <a:chExt cx="0" cy="0"/>
        </a:xfrm>
      </p:grpSpPr>
      <p:sp>
        <p:nvSpPr>
          <p:cNvPr id="888" name="Google Shape;888;g7802268042_0_2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9" name="Google Shape;889;g7802268042_0_2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4" name="Shape 894"/>
        <p:cNvGrpSpPr/>
        <p:nvPr/>
      </p:nvGrpSpPr>
      <p:grpSpPr>
        <a:xfrm>
          <a:off x="0" y="0"/>
          <a:ext cx="0" cy="0"/>
          <a:chOff x="0" y="0"/>
          <a:chExt cx="0" cy="0"/>
        </a:xfrm>
      </p:grpSpPr>
      <p:sp>
        <p:nvSpPr>
          <p:cNvPr id="895" name="Google Shape;895;g77f8cf8489_2_14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6" name="Google Shape;896;g77f8cf8489_2_14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2" name="Shape 1032"/>
        <p:cNvGrpSpPr/>
        <p:nvPr/>
      </p:nvGrpSpPr>
      <p:grpSpPr>
        <a:xfrm>
          <a:off x="0" y="0"/>
          <a:ext cx="0" cy="0"/>
          <a:chOff x="0" y="0"/>
          <a:chExt cx="0" cy="0"/>
        </a:xfrm>
      </p:grpSpPr>
      <p:sp>
        <p:nvSpPr>
          <p:cNvPr id="1033" name="Google Shape;1033;g77f8cf8489_2_15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4" name="Google Shape;1034;g77f8cf8489_2_15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0" name="Shape 1160"/>
        <p:cNvGrpSpPr/>
        <p:nvPr/>
      </p:nvGrpSpPr>
      <p:grpSpPr>
        <a:xfrm>
          <a:off x="0" y="0"/>
          <a:ext cx="0" cy="0"/>
          <a:chOff x="0" y="0"/>
          <a:chExt cx="0" cy="0"/>
        </a:xfrm>
      </p:grpSpPr>
      <p:sp>
        <p:nvSpPr>
          <p:cNvPr id="1161" name="Google Shape;1161;g77eb36fc44_0_4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2" name="Google Shape;1162;g77eb36fc44_0_4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4" name="Shape 1404"/>
        <p:cNvGrpSpPr/>
        <p:nvPr/>
      </p:nvGrpSpPr>
      <p:grpSpPr>
        <a:xfrm>
          <a:off x="0" y="0"/>
          <a:ext cx="0" cy="0"/>
          <a:chOff x="0" y="0"/>
          <a:chExt cx="0" cy="0"/>
        </a:xfrm>
      </p:grpSpPr>
      <p:sp>
        <p:nvSpPr>
          <p:cNvPr id="1405" name="Google Shape;1405;g77f8cf8489_0_8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6" name="Google Shape;1406;g77f8cf8489_0_8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8" name="Shape 1868"/>
        <p:cNvGrpSpPr/>
        <p:nvPr/>
      </p:nvGrpSpPr>
      <p:grpSpPr>
        <a:xfrm>
          <a:off x="0" y="0"/>
          <a:ext cx="0" cy="0"/>
          <a:chOff x="0" y="0"/>
          <a:chExt cx="0" cy="0"/>
        </a:xfrm>
      </p:grpSpPr>
      <p:sp>
        <p:nvSpPr>
          <p:cNvPr id="1869" name="Google Shape;1869;g7802268042_1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0" name="Google Shape;1870;g7802268042_1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2.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4.png"/><Relationship Id="rId12" Type="http://schemas.openxmlformats.org/officeDocument/2006/relationships/image" Target="../media/image1.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5.png"/><Relationship Id="rId7" Type="http://schemas.openxmlformats.org/officeDocument/2006/relationships/hyperlink" Target="https://twitter.com/SlidesManiaSM/" TargetMode="External"/><Relationship Id="rId8"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p:cSld name="CUSTOM_15">
    <p:spTree>
      <p:nvGrpSpPr>
        <p:cNvPr id="9" name="Shape 9"/>
        <p:cNvGrpSpPr/>
        <p:nvPr/>
      </p:nvGrpSpPr>
      <p:grpSpPr>
        <a:xfrm>
          <a:off x="0" y="0"/>
          <a:ext cx="0" cy="0"/>
          <a:chOff x="0" y="0"/>
          <a:chExt cx="0" cy="0"/>
        </a:xfrm>
      </p:grpSpPr>
      <p:sp>
        <p:nvSpPr>
          <p:cNvPr id="10" name="Google Shape;10;p2"/>
          <p:cNvSpPr txBox="1"/>
          <p:nvPr>
            <p:ph idx="12" type="sldNum"/>
          </p:nvPr>
        </p:nvSpPr>
        <p:spPr>
          <a:xfrm>
            <a:off x="11374532" y="6303897"/>
            <a:ext cx="736800" cy="531900"/>
          </a:xfrm>
          <a:prstGeom prst="rect">
            <a:avLst/>
          </a:prstGeom>
        </p:spPr>
        <p:txBody>
          <a:bodyPr anchorCtr="0" anchor="ctr" bIns="121900" lIns="121900" spcFirstLastPara="1" rIns="121900" wrap="square" tIns="121900">
            <a:noAutofit/>
          </a:bodyPr>
          <a:lstStyle>
            <a:lvl1pPr lvl="0" rtl="0" algn="r">
              <a:buNone/>
              <a:defRPr sz="1300">
                <a:solidFill>
                  <a:schemeClr val="dk2"/>
                </a:solidFill>
              </a:defRPr>
            </a:lvl1pPr>
            <a:lvl2pPr lvl="1" rtl="0" algn="r">
              <a:buNone/>
              <a:defRPr sz="1300">
                <a:solidFill>
                  <a:schemeClr val="dk2"/>
                </a:solidFill>
              </a:defRPr>
            </a:lvl2pPr>
            <a:lvl3pPr lvl="2" rtl="0" algn="r">
              <a:buNone/>
              <a:defRPr sz="1300">
                <a:solidFill>
                  <a:schemeClr val="dk2"/>
                </a:solidFill>
              </a:defRPr>
            </a:lvl3pPr>
            <a:lvl4pPr lvl="3" rtl="0" algn="r">
              <a:buNone/>
              <a:defRPr sz="1300">
                <a:solidFill>
                  <a:schemeClr val="dk2"/>
                </a:solidFill>
              </a:defRPr>
            </a:lvl4pPr>
            <a:lvl5pPr lvl="4" rtl="0" algn="r">
              <a:buNone/>
              <a:defRPr sz="1300">
                <a:solidFill>
                  <a:schemeClr val="dk2"/>
                </a:solidFill>
              </a:defRPr>
            </a:lvl5pPr>
            <a:lvl6pPr lvl="5" rtl="0" algn="r">
              <a:buNone/>
              <a:defRPr sz="1300">
                <a:solidFill>
                  <a:schemeClr val="dk2"/>
                </a:solidFill>
              </a:defRPr>
            </a:lvl6pPr>
            <a:lvl7pPr lvl="6" rtl="0" algn="r">
              <a:buNone/>
              <a:defRPr sz="1300">
                <a:solidFill>
                  <a:schemeClr val="dk2"/>
                </a:solidFill>
              </a:defRPr>
            </a:lvl7pPr>
            <a:lvl8pPr lvl="7" rtl="0" algn="r">
              <a:buNone/>
              <a:defRPr sz="1300">
                <a:solidFill>
                  <a:schemeClr val="dk2"/>
                </a:solidFill>
              </a:defRPr>
            </a:lvl8pPr>
            <a:lvl9pPr lvl="8" rtl="0" algn="r">
              <a:buNone/>
              <a:defRPr sz="1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grpSp>
        <p:nvGrpSpPr>
          <p:cNvPr id="11" name="Google Shape;11;p2"/>
          <p:cNvGrpSpPr/>
          <p:nvPr/>
        </p:nvGrpSpPr>
        <p:grpSpPr>
          <a:xfrm>
            <a:off x="6896115" y="1965531"/>
            <a:ext cx="492874" cy="497291"/>
            <a:chOff x="4601602" y="1048220"/>
            <a:chExt cx="475885" cy="469807"/>
          </a:xfrm>
        </p:grpSpPr>
        <p:grpSp>
          <p:nvGrpSpPr>
            <p:cNvPr id="12" name="Google Shape;12;p2"/>
            <p:cNvGrpSpPr/>
            <p:nvPr/>
          </p:nvGrpSpPr>
          <p:grpSpPr>
            <a:xfrm>
              <a:off x="4601602" y="1048220"/>
              <a:ext cx="472500" cy="460200"/>
              <a:chOff x="1691061" y="2572873"/>
              <a:chExt cx="472500" cy="460200"/>
            </a:xfrm>
          </p:grpSpPr>
          <p:sp>
            <p:nvSpPr>
              <p:cNvPr id="13" name="Google Shape;13;p2"/>
              <p:cNvSpPr/>
              <p:nvPr/>
            </p:nvSpPr>
            <p:spPr>
              <a:xfrm>
                <a:off x="1691061" y="2572873"/>
                <a:ext cx="472500" cy="4602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 name="Google Shape;14;p2"/>
              <p:cNvSpPr/>
              <p:nvPr/>
            </p:nvSpPr>
            <p:spPr>
              <a:xfrm>
                <a:off x="1788061" y="266457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
          <p:nvSpPr>
            <p:cNvPr id="15" name="Google Shape;15;p2"/>
            <p:cNvSpPr/>
            <p:nvPr/>
          </p:nvSpPr>
          <p:spPr>
            <a:xfrm>
              <a:off x="4616822" y="1048871"/>
              <a:ext cx="46066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 name="Google Shape;16;p2"/>
            <p:cNvSpPr/>
            <p:nvPr/>
          </p:nvSpPr>
          <p:spPr>
            <a:xfrm rot="10800000">
              <a:off x="4613358" y="1052152"/>
              <a:ext cx="460665"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7" name="Google Shape;17;p2"/>
          <p:cNvGrpSpPr/>
          <p:nvPr/>
        </p:nvGrpSpPr>
        <p:grpSpPr>
          <a:xfrm flipH="1" rot="-5400000">
            <a:off x="8840574" y="500417"/>
            <a:ext cx="1985078" cy="984920"/>
            <a:chOff x="3773857" y="1896485"/>
            <a:chExt cx="1939500" cy="941786"/>
          </a:xfrm>
        </p:grpSpPr>
        <p:grpSp>
          <p:nvGrpSpPr>
            <p:cNvPr id="18" name="Google Shape;18;p2"/>
            <p:cNvGrpSpPr/>
            <p:nvPr/>
          </p:nvGrpSpPr>
          <p:grpSpPr>
            <a:xfrm>
              <a:off x="3773857" y="1896485"/>
              <a:ext cx="1939500" cy="941700"/>
              <a:chOff x="2190092" y="-553869"/>
              <a:chExt cx="1939500" cy="941700"/>
            </a:xfrm>
          </p:grpSpPr>
          <p:sp>
            <p:nvSpPr>
              <p:cNvPr id="19" name="Google Shape;19;p2"/>
              <p:cNvSpPr/>
              <p:nvPr/>
            </p:nvSpPr>
            <p:spPr>
              <a:xfrm>
                <a:off x="2190092" y="-553869"/>
                <a:ext cx="1939500" cy="9417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0" name="Google Shape;20;p2"/>
              <p:cNvSpPr/>
              <p:nvPr/>
            </p:nvSpPr>
            <p:spPr>
              <a:xfrm>
                <a:off x="2287099" y="-46814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1" name="Google Shape;21;p2"/>
              <p:cNvSpPr/>
              <p:nvPr/>
            </p:nvSpPr>
            <p:spPr>
              <a:xfrm>
                <a:off x="2771758" y="-46216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2" name="Google Shape;22;p2"/>
              <p:cNvSpPr/>
              <p:nvPr/>
            </p:nvSpPr>
            <p:spPr>
              <a:xfrm>
                <a:off x="3243251" y="-46216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3" name="Google Shape;23;p2"/>
              <p:cNvSpPr/>
              <p:nvPr/>
            </p:nvSpPr>
            <p:spPr>
              <a:xfrm>
                <a:off x="2287099" y="-4082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4" name="Google Shape;24;p2"/>
              <p:cNvSpPr/>
              <p:nvPr/>
            </p:nvSpPr>
            <p:spPr>
              <a:xfrm>
                <a:off x="2771758" y="-3485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5" name="Google Shape;25;p2"/>
              <p:cNvSpPr/>
              <p:nvPr/>
            </p:nvSpPr>
            <p:spPr>
              <a:xfrm>
                <a:off x="3243251" y="-3485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6" name="Google Shape;26;p2"/>
              <p:cNvSpPr/>
              <p:nvPr/>
            </p:nvSpPr>
            <p:spPr>
              <a:xfrm>
                <a:off x="3718381" y="-47113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7" name="Google Shape;27;p2"/>
              <p:cNvSpPr/>
              <p:nvPr/>
            </p:nvSpPr>
            <p:spPr>
              <a:xfrm>
                <a:off x="3718381" y="-43817"/>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28" name="Google Shape;28;p2"/>
            <p:cNvGrpSpPr/>
            <p:nvPr/>
          </p:nvGrpSpPr>
          <p:grpSpPr>
            <a:xfrm>
              <a:off x="3775386" y="1910049"/>
              <a:ext cx="1937732" cy="928222"/>
              <a:chOff x="4384930" y="278200"/>
              <a:chExt cx="1931744" cy="480521"/>
            </a:xfrm>
          </p:grpSpPr>
          <p:sp>
            <p:nvSpPr>
              <p:cNvPr id="29" name="Google Shape;29;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0" name="Google Shape;30;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31" name="Google Shape;31;p2"/>
          <p:cNvGrpSpPr/>
          <p:nvPr/>
        </p:nvGrpSpPr>
        <p:grpSpPr>
          <a:xfrm>
            <a:off x="10315212" y="270"/>
            <a:ext cx="1971502" cy="991701"/>
            <a:chOff x="3773857" y="1896485"/>
            <a:chExt cx="1939500" cy="941786"/>
          </a:xfrm>
        </p:grpSpPr>
        <p:grpSp>
          <p:nvGrpSpPr>
            <p:cNvPr id="32" name="Google Shape;32;p2"/>
            <p:cNvGrpSpPr/>
            <p:nvPr/>
          </p:nvGrpSpPr>
          <p:grpSpPr>
            <a:xfrm>
              <a:off x="3773857" y="1896485"/>
              <a:ext cx="1939500" cy="941700"/>
              <a:chOff x="2190092" y="-553869"/>
              <a:chExt cx="1939500" cy="941700"/>
            </a:xfrm>
          </p:grpSpPr>
          <p:sp>
            <p:nvSpPr>
              <p:cNvPr id="33" name="Google Shape;33;p2"/>
              <p:cNvSpPr/>
              <p:nvPr/>
            </p:nvSpPr>
            <p:spPr>
              <a:xfrm>
                <a:off x="2190092" y="-553869"/>
                <a:ext cx="1939500" cy="9417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4" name="Google Shape;34;p2"/>
              <p:cNvSpPr/>
              <p:nvPr/>
            </p:nvSpPr>
            <p:spPr>
              <a:xfrm>
                <a:off x="2287099" y="-46814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5" name="Google Shape;35;p2"/>
              <p:cNvSpPr/>
              <p:nvPr/>
            </p:nvSpPr>
            <p:spPr>
              <a:xfrm>
                <a:off x="2771758" y="-46216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6" name="Google Shape;36;p2"/>
              <p:cNvSpPr/>
              <p:nvPr/>
            </p:nvSpPr>
            <p:spPr>
              <a:xfrm>
                <a:off x="3243251" y="-46216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7" name="Google Shape;37;p2"/>
              <p:cNvSpPr/>
              <p:nvPr/>
            </p:nvSpPr>
            <p:spPr>
              <a:xfrm>
                <a:off x="2287099" y="-4082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8" name="Google Shape;38;p2"/>
              <p:cNvSpPr/>
              <p:nvPr/>
            </p:nvSpPr>
            <p:spPr>
              <a:xfrm>
                <a:off x="2771758" y="-3485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9" name="Google Shape;39;p2"/>
              <p:cNvSpPr/>
              <p:nvPr/>
            </p:nvSpPr>
            <p:spPr>
              <a:xfrm>
                <a:off x="3243251" y="-3485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0" name="Google Shape;40;p2"/>
              <p:cNvSpPr/>
              <p:nvPr/>
            </p:nvSpPr>
            <p:spPr>
              <a:xfrm>
                <a:off x="3718381" y="-471134"/>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1" name="Google Shape;41;p2"/>
              <p:cNvSpPr/>
              <p:nvPr/>
            </p:nvSpPr>
            <p:spPr>
              <a:xfrm>
                <a:off x="3718381" y="-43817"/>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42" name="Google Shape;42;p2"/>
            <p:cNvGrpSpPr/>
            <p:nvPr/>
          </p:nvGrpSpPr>
          <p:grpSpPr>
            <a:xfrm>
              <a:off x="3775386" y="1910049"/>
              <a:ext cx="1937732" cy="928222"/>
              <a:chOff x="4384930" y="278200"/>
              <a:chExt cx="1931744" cy="480521"/>
            </a:xfrm>
          </p:grpSpPr>
          <p:sp>
            <p:nvSpPr>
              <p:cNvPr id="43" name="Google Shape;43;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4" name="Google Shape;44;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45" name="Google Shape;45;p2"/>
          <p:cNvGrpSpPr/>
          <p:nvPr/>
        </p:nvGrpSpPr>
        <p:grpSpPr>
          <a:xfrm>
            <a:off x="10315212" y="991932"/>
            <a:ext cx="1971502" cy="991701"/>
            <a:chOff x="3773857" y="1896485"/>
            <a:chExt cx="1939500" cy="941786"/>
          </a:xfrm>
        </p:grpSpPr>
        <p:grpSp>
          <p:nvGrpSpPr>
            <p:cNvPr id="46" name="Google Shape;46;p2"/>
            <p:cNvGrpSpPr/>
            <p:nvPr/>
          </p:nvGrpSpPr>
          <p:grpSpPr>
            <a:xfrm>
              <a:off x="3773857" y="1896485"/>
              <a:ext cx="1939500" cy="941700"/>
              <a:chOff x="2190092" y="-553869"/>
              <a:chExt cx="1939500" cy="941700"/>
            </a:xfrm>
          </p:grpSpPr>
          <p:sp>
            <p:nvSpPr>
              <p:cNvPr id="47" name="Google Shape;47;p2"/>
              <p:cNvSpPr/>
              <p:nvPr/>
            </p:nvSpPr>
            <p:spPr>
              <a:xfrm>
                <a:off x="2190092" y="-553869"/>
                <a:ext cx="1939500" cy="941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8" name="Google Shape;48;p2"/>
              <p:cNvSpPr/>
              <p:nvPr/>
            </p:nvSpPr>
            <p:spPr>
              <a:xfrm>
                <a:off x="2287099" y="-46814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9" name="Google Shape;49;p2"/>
              <p:cNvSpPr/>
              <p:nvPr/>
            </p:nvSpPr>
            <p:spPr>
              <a:xfrm>
                <a:off x="2771758" y="-46216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0" name="Google Shape;50;p2"/>
              <p:cNvSpPr/>
              <p:nvPr/>
            </p:nvSpPr>
            <p:spPr>
              <a:xfrm>
                <a:off x="3243251" y="-46216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1" name="Google Shape;51;p2"/>
              <p:cNvSpPr/>
              <p:nvPr/>
            </p:nvSpPr>
            <p:spPr>
              <a:xfrm>
                <a:off x="2287099" y="-4082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2" name="Google Shape;52;p2"/>
              <p:cNvSpPr/>
              <p:nvPr/>
            </p:nvSpPr>
            <p:spPr>
              <a:xfrm>
                <a:off x="2771758" y="-3485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3" name="Google Shape;53;p2"/>
              <p:cNvSpPr/>
              <p:nvPr/>
            </p:nvSpPr>
            <p:spPr>
              <a:xfrm>
                <a:off x="3243251" y="-3485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4" name="Google Shape;54;p2"/>
              <p:cNvSpPr/>
              <p:nvPr/>
            </p:nvSpPr>
            <p:spPr>
              <a:xfrm>
                <a:off x="3718381" y="-471134"/>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5" name="Google Shape;55;p2"/>
              <p:cNvSpPr/>
              <p:nvPr/>
            </p:nvSpPr>
            <p:spPr>
              <a:xfrm>
                <a:off x="3718381" y="-43817"/>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56" name="Google Shape;56;p2"/>
            <p:cNvGrpSpPr/>
            <p:nvPr/>
          </p:nvGrpSpPr>
          <p:grpSpPr>
            <a:xfrm>
              <a:off x="3775386" y="1910049"/>
              <a:ext cx="1937732" cy="928222"/>
              <a:chOff x="4384930" y="278200"/>
              <a:chExt cx="1931744" cy="480521"/>
            </a:xfrm>
          </p:grpSpPr>
          <p:sp>
            <p:nvSpPr>
              <p:cNvPr id="57" name="Google Shape;57;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8" name="Google Shape;58;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59" name="Google Shape;59;p2"/>
          <p:cNvGrpSpPr/>
          <p:nvPr/>
        </p:nvGrpSpPr>
        <p:grpSpPr>
          <a:xfrm flipH="1" rot="-5400000">
            <a:off x="8097135" y="1229373"/>
            <a:ext cx="1501337" cy="985801"/>
            <a:chOff x="4300069" y="1703295"/>
            <a:chExt cx="1445400" cy="943712"/>
          </a:xfrm>
        </p:grpSpPr>
        <p:grpSp>
          <p:nvGrpSpPr>
            <p:cNvPr id="60" name="Google Shape;60;p2"/>
            <p:cNvGrpSpPr/>
            <p:nvPr/>
          </p:nvGrpSpPr>
          <p:grpSpPr>
            <a:xfrm>
              <a:off x="4300069" y="1703295"/>
              <a:ext cx="1445400" cy="941700"/>
              <a:chOff x="2611438" y="1096683"/>
              <a:chExt cx="1445400" cy="941700"/>
            </a:xfrm>
          </p:grpSpPr>
          <p:sp>
            <p:nvSpPr>
              <p:cNvPr id="61" name="Google Shape;61;p2"/>
              <p:cNvSpPr/>
              <p:nvPr/>
            </p:nvSpPr>
            <p:spPr>
              <a:xfrm>
                <a:off x="2611438" y="1096683"/>
                <a:ext cx="1445400" cy="9417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2" name="Google Shape;62;p2"/>
              <p:cNvSpPr/>
              <p:nvPr/>
            </p:nvSpPr>
            <p:spPr>
              <a:xfrm>
                <a:off x="2702462" y="119436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3" name="Google Shape;63;p2"/>
              <p:cNvSpPr/>
              <p:nvPr/>
            </p:nvSpPr>
            <p:spPr>
              <a:xfrm>
                <a:off x="3187121" y="120033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4" name="Google Shape;64;p2"/>
              <p:cNvSpPr/>
              <p:nvPr/>
            </p:nvSpPr>
            <p:spPr>
              <a:xfrm>
                <a:off x="3658614" y="120033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5" name="Google Shape;65;p2"/>
              <p:cNvSpPr/>
              <p:nvPr/>
            </p:nvSpPr>
            <p:spPr>
              <a:xfrm>
                <a:off x="2702462" y="162167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6" name="Google Shape;66;p2"/>
              <p:cNvSpPr/>
              <p:nvPr/>
            </p:nvSpPr>
            <p:spPr>
              <a:xfrm>
                <a:off x="3187121" y="162765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7" name="Google Shape;67;p2"/>
              <p:cNvSpPr/>
              <p:nvPr/>
            </p:nvSpPr>
            <p:spPr>
              <a:xfrm>
                <a:off x="3658614" y="162765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68" name="Google Shape;68;p2"/>
            <p:cNvGrpSpPr/>
            <p:nvPr/>
          </p:nvGrpSpPr>
          <p:grpSpPr>
            <a:xfrm>
              <a:off x="4313091" y="1712826"/>
              <a:ext cx="1418287" cy="934181"/>
              <a:chOff x="4384930" y="278200"/>
              <a:chExt cx="1931744" cy="480521"/>
            </a:xfrm>
          </p:grpSpPr>
          <p:sp>
            <p:nvSpPr>
              <p:cNvPr id="69" name="Google Shape;69;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0" name="Google Shape;70;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71" name="Google Shape;71;p2"/>
          <p:cNvGrpSpPr/>
          <p:nvPr/>
        </p:nvGrpSpPr>
        <p:grpSpPr>
          <a:xfrm flipH="1" rot="-5400000">
            <a:off x="7102422" y="1228185"/>
            <a:ext cx="1495844" cy="987688"/>
            <a:chOff x="4300069" y="1703295"/>
            <a:chExt cx="1445400" cy="943712"/>
          </a:xfrm>
        </p:grpSpPr>
        <p:grpSp>
          <p:nvGrpSpPr>
            <p:cNvPr id="72" name="Google Shape;72;p2"/>
            <p:cNvGrpSpPr/>
            <p:nvPr/>
          </p:nvGrpSpPr>
          <p:grpSpPr>
            <a:xfrm>
              <a:off x="4300069" y="1703295"/>
              <a:ext cx="1445400" cy="941700"/>
              <a:chOff x="2611438" y="1096683"/>
              <a:chExt cx="1445400" cy="941700"/>
            </a:xfrm>
          </p:grpSpPr>
          <p:sp>
            <p:nvSpPr>
              <p:cNvPr id="73" name="Google Shape;73;p2"/>
              <p:cNvSpPr/>
              <p:nvPr/>
            </p:nvSpPr>
            <p:spPr>
              <a:xfrm>
                <a:off x="2611438" y="1096683"/>
                <a:ext cx="1445400" cy="941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4" name="Google Shape;74;p2"/>
              <p:cNvSpPr/>
              <p:nvPr/>
            </p:nvSpPr>
            <p:spPr>
              <a:xfrm>
                <a:off x="2702462" y="119436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5" name="Google Shape;75;p2"/>
              <p:cNvSpPr/>
              <p:nvPr/>
            </p:nvSpPr>
            <p:spPr>
              <a:xfrm>
                <a:off x="3187121" y="120033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6" name="Google Shape;76;p2"/>
              <p:cNvSpPr/>
              <p:nvPr/>
            </p:nvSpPr>
            <p:spPr>
              <a:xfrm>
                <a:off x="3658614" y="120033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7" name="Google Shape;77;p2"/>
              <p:cNvSpPr/>
              <p:nvPr/>
            </p:nvSpPr>
            <p:spPr>
              <a:xfrm>
                <a:off x="2702462" y="162167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8" name="Google Shape;78;p2"/>
              <p:cNvSpPr/>
              <p:nvPr/>
            </p:nvSpPr>
            <p:spPr>
              <a:xfrm>
                <a:off x="3187121" y="162765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9" name="Google Shape;79;p2"/>
              <p:cNvSpPr/>
              <p:nvPr/>
            </p:nvSpPr>
            <p:spPr>
              <a:xfrm>
                <a:off x="3658614" y="162765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80" name="Google Shape;80;p2"/>
            <p:cNvGrpSpPr/>
            <p:nvPr/>
          </p:nvGrpSpPr>
          <p:grpSpPr>
            <a:xfrm>
              <a:off x="4313091" y="1712826"/>
              <a:ext cx="1418287" cy="934181"/>
              <a:chOff x="4384930" y="278200"/>
              <a:chExt cx="1931744" cy="480521"/>
            </a:xfrm>
          </p:grpSpPr>
          <p:sp>
            <p:nvSpPr>
              <p:cNvPr id="81" name="Google Shape;81;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2" name="Google Shape;82;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83" name="Google Shape;83;p2"/>
          <p:cNvGrpSpPr/>
          <p:nvPr/>
        </p:nvGrpSpPr>
        <p:grpSpPr>
          <a:xfrm>
            <a:off x="4916390" y="1965571"/>
            <a:ext cx="1994980" cy="497276"/>
            <a:chOff x="4384930" y="271927"/>
            <a:chExt cx="1941019" cy="504900"/>
          </a:xfrm>
        </p:grpSpPr>
        <p:sp>
          <p:nvSpPr>
            <p:cNvPr id="84" name="Google Shape;84;p2"/>
            <p:cNvSpPr/>
            <p:nvPr/>
          </p:nvSpPr>
          <p:spPr>
            <a:xfrm>
              <a:off x="4386449" y="271927"/>
              <a:ext cx="1939500" cy="5049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5" name="Google Shape;85;p2"/>
            <p:cNvSpPr/>
            <p:nvPr/>
          </p:nvSpPr>
          <p:spPr>
            <a:xfrm>
              <a:off x="4483450" y="363630"/>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6" name="Google Shape;86;p2"/>
            <p:cNvSpPr/>
            <p:nvPr/>
          </p:nvSpPr>
          <p:spPr>
            <a:xfrm>
              <a:off x="4968109" y="36960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7" name="Google Shape;87;p2"/>
            <p:cNvSpPr/>
            <p:nvPr/>
          </p:nvSpPr>
          <p:spPr>
            <a:xfrm>
              <a:off x="5439602" y="36960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8" name="Google Shape;88;p2"/>
            <p:cNvSpPr/>
            <p:nvPr/>
          </p:nvSpPr>
          <p:spPr>
            <a:xfrm>
              <a:off x="5914732" y="36064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9" name="Google Shape;89;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0" name="Google Shape;90;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91" name="Google Shape;91;p2"/>
          <p:cNvGrpSpPr/>
          <p:nvPr/>
        </p:nvGrpSpPr>
        <p:grpSpPr>
          <a:xfrm flipH="1" rot="-5400000">
            <a:off x="1464150" y="3948940"/>
            <a:ext cx="1985078" cy="984920"/>
            <a:chOff x="3773857" y="1896485"/>
            <a:chExt cx="1939500" cy="941786"/>
          </a:xfrm>
        </p:grpSpPr>
        <p:grpSp>
          <p:nvGrpSpPr>
            <p:cNvPr id="92" name="Google Shape;92;p2"/>
            <p:cNvGrpSpPr/>
            <p:nvPr/>
          </p:nvGrpSpPr>
          <p:grpSpPr>
            <a:xfrm>
              <a:off x="3773857" y="1896485"/>
              <a:ext cx="1939500" cy="941700"/>
              <a:chOff x="2190092" y="-553869"/>
              <a:chExt cx="1939500" cy="941700"/>
            </a:xfrm>
          </p:grpSpPr>
          <p:sp>
            <p:nvSpPr>
              <p:cNvPr id="93" name="Google Shape;93;p2"/>
              <p:cNvSpPr/>
              <p:nvPr/>
            </p:nvSpPr>
            <p:spPr>
              <a:xfrm>
                <a:off x="2190092" y="-553869"/>
                <a:ext cx="1939500" cy="941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4" name="Google Shape;94;p2"/>
              <p:cNvSpPr/>
              <p:nvPr/>
            </p:nvSpPr>
            <p:spPr>
              <a:xfrm>
                <a:off x="2287099" y="-46814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5" name="Google Shape;95;p2"/>
              <p:cNvSpPr/>
              <p:nvPr/>
            </p:nvSpPr>
            <p:spPr>
              <a:xfrm>
                <a:off x="2771758" y="-46216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6" name="Google Shape;96;p2"/>
              <p:cNvSpPr/>
              <p:nvPr/>
            </p:nvSpPr>
            <p:spPr>
              <a:xfrm>
                <a:off x="3243251" y="-46216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7" name="Google Shape;97;p2"/>
              <p:cNvSpPr/>
              <p:nvPr/>
            </p:nvSpPr>
            <p:spPr>
              <a:xfrm>
                <a:off x="2287099" y="-4082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8" name="Google Shape;98;p2"/>
              <p:cNvSpPr/>
              <p:nvPr/>
            </p:nvSpPr>
            <p:spPr>
              <a:xfrm>
                <a:off x="2771758" y="-3485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9" name="Google Shape;99;p2"/>
              <p:cNvSpPr/>
              <p:nvPr/>
            </p:nvSpPr>
            <p:spPr>
              <a:xfrm>
                <a:off x="3243251" y="-3485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0" name="Google Shape;100;p2"/>
              <p:cNvSpPr/>
              <p:nvPr/>
            </p:nvSpPr>
            <p:spPr>
              <a:xfrm>
                <a:off x="3718381" y="-471134"/>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1" name="Google Shape;101;p2"/>
              <p:cNvSpPr/>
              <p:nvPr/>
            </p:nvSpPr>
            <p:spPr>
              <a:xfrm>
                <a:off x="3718381" y="-43817"/>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02" name="Google Shape;102;p2"/>
            <p:cNvGrpSpPr/>
            <p:nvPr/>
          </p:nvGrpSpPr>
          <p:grpSpPr>
            <a:xfrm>
              <a:off x="3775386" y="1910049"/>
              <a:ext cx="1937732" cy="928222"/>
              <a:chOff x="4384930" y="278200"/>
              <a:chExt cx="1931744" cy="480521"/>
            </a:xfrm>
          </p:grpSpPr>
          <p:sp>
            <p:nvSpPr>
              <p:cNvPr id="103" name="Google Shape;103;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4" name="Google Shape;104;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05" name="Google Shape;105;p2"/>
          <p:cNvGrpSpPr/>
          <p:nvPr/>
        </p:nvGrpSpPr>
        <p:grpSpPr>
          <a:xfrm>
            <a:off x="350" y="-16635"/>
            <a:ext cx="1971502" cy="991701"/>
            <a:chOff x="3773857" y="1896485"/>
            <a:chExt cx="1939500" cy="941786"/>
          </a:xfrm>
        </p:grpSpPr>
        <p:grpSp>
          <p:nvGrpSpPr>
            <p:cNvPr id="106" name="Google Shape;106;p2"/>
            <p:cNvGrpSpPr/>
            <p:nvPr/>
          </p:nvGrpSpPr>
          <p:grpSpPr>
            <a:xfrm>
              <a:off x="3773857" y="1896485"/>
              <a:ext cx="1939500" cy="941700"/>
              <a:chOff x="2190092" y="-553869"/>
              <a:chExt cx="1939500" cy="941700"/>
            </a:xfrm>
          </p:grpSpPr>
          <p:sp>
            <p:nvSpPr>
              <p:cNvPr id="107" name="Google Shape;107;p2"/>
              <p:cNvSpPr/>
              <p:nvPr/>
            </p:nvSpPr>
            <p:spPr>
              <a:xfrm>
                <a:off x="2190092" y="-553869"/>
                <a:ext cx="1939500" cy="941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8" name="Google Shape;108;p2"/>
              <p:cNvSpPr/>
              <p:nvPr/>
            </p:nvSpPr>
            <p:spPr>
              <a:xfrm>
                <a:off x="2287099" y="-46814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9" name="Google Shape;109;p2"/>
              <p:cNvSpPr/>
              <p:nvPr/>
            </p:nvSpPr>
            <p:spPr>
              <a:xfrm>
                <a:off x="2771758" y="-46216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0" name="Google Shape;110;p2"/>
              <p:cNvSpPr/>
              <p:nvPr/>
            </p:nvSpPr>
            <p:spPr>
              <a:xfrm>
                <a:off x="3243251" y="-46216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1" name="Google Shape;111;p2"/>
              <p:cNvSpPr/>
              <p:nvPr/>
            </p:nvSpPr>
            <p:spPr>
              <a:xfrm>
                <a:off x="2287099" y="-4082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2" name="Google Shape;112;p2"/>
              <p:cNvSpPr/>
              <p:nvPr/>
            </p:nvSpPr>
            <p:spPr>
              <a:xfrm>
                <a:off x="2771758" y="-3485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3" name="Google Shape;113;p2"/>
              <p:cNvSpPr/>
              <p:nvPr/>
            </p:nvSpPr>
            <p:spPr>
              <a:xfrm>
                <a:off x="3243251" y="-3485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4" name="Google Shape;114;p2"/>
              <p:cNvSpPr/>
              <p:nvPr/>
            </p:nvSpPr>
            <p:spPr>
              <a:xfrm>
                <a:off x="3718381" y="-471134"/>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5" name="Google Shape;115;p2"/>
              <p:cNvSpPr/>
              <p:nvPr/>
            </p:nvSpPr>
            <p:spPr>
              <a:xfrm>
                <a:off x="3718381" y="-43817"/>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16" name="Google Shape;116;p2"/>
            <p:cNvGrpSpPr/>
            <p:nvPr/>
          </p:nvGrpSpPr>
          <p:grpSpPr>
            <a:xfrm>
              <a:off x="3775386" y="1910049"/>
              <a:ext cx="1937732" cy="928222"/>
              <a:chOff x="4384930" y="278200"/>
              <a:chExt cx="1931744" cy="480521"/>
            </a:xfrm>
          </p:grpSpPr>
          <p:sp>
            <p:nvSpPr>
              <p:cNvPr id="117" name="Google Shape;117;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8" name="Google Shape;118;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19" name="Google Shape;119;p2"/>
          <p:cNvGrpSpPr/>
          <p:nvPr/>
        </p:nvGrpSpPr>
        <p:grpSpPr>
          <a:xfrm>
            <a:off x="1962954" y="-16446"/>
            <a:ext cx="986839" cy="995793"/>
            <a:chOff x="4567615" y="1727200"/>
            <a:chExt cx="959400" cy="931780"/>
          </a:xfrm>
        </p:grpSpPr>
        <p:grpSp>
          <p:nvGrpSpPr>
            <p:cNvPr id="120" name="Google Shape;120;p2"/>
            <p:cNvGrpSpPr/>
            <p:nvPr/>
          </p:nvGrpSpPr>
          <p:grpSpPr>
            <a:xfrm>
              <a:off x="4567615" y="1727200"/>
              <a:ext cx="959400" cy="924900"/>
              <a:chOff x="2249860" y="2838824"/>
              <a:chExt cx="959400" cy="924900"/>
            </a:xfrm>
          </p:grpSpPr>
          <p:sp>
            <p:nvSpPr>
              <p:cNvPr id="121" name="Google Shape;121;p2"/>
              <p:cNvSpPr/>
              <p:nvPr/>
            </p:nvSpPr>
            <p:spPr>
              <a:xfrm>
                <a:off x="2249860" y="2838824"/>
                <a:ext cx="959400" cy="9249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2" name="Google Shape;122;p2"/>
              <p:cNvSpPr/>
              <p:nvPr/>
            </p:nvSpPr>
            <p:spPr>
              <a:xfrm>
                <a:off x="2340884" y="2936503"/>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3" name="Google Shape;123;p2"/>
              <p:cNvSpPr/>
              <p:nvPr/>
            </p:nvSpPr>
            <p:spPr>
              <a:xfrm>
                <a:off x="2825543" y="294247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4" name="Google Shape;124;p2"/>
              <p:cNvSpPr/>
              <p:nvPr/>
            </p:nvSpPr>
            <p:spPr>
              <a:xfrm>
                <a:off x="2340884" y="3363820"/>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5" name="Google Shape;125;p2"/>
              <p:cNvSpPr/>
              <p:nvPr/>
            </p:nvSpPr>
            <p:spPr>
              <a:xfrm>
                <a:off x="2825543" y="3369796"/>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26" name="Google Shape;126;p2"/>
            <p:cNvGrpSpPr/>
            <p:nvPr/>
          </p:nvGrpSpPr>
          <p:grpSpPr>
            <a:xfrm>
              <a:off x="4569771" y="1730758"/>
              <a:ext cx="940566" cy="928222"/>
              <a:chOff x="4384930" y="278200"/>
              <a:chExt cx="1931744" cy="480521"/>
            </a:xfrm>
          </p:grpSpPr>
          <p:sp>
            <p:nvSpPr>
              <p:cNvPr id="127" name="Google Shape;127;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8" name="Google Shape;128;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29" name="Google Shape;129;p2"/>
          <p:cNvGrpSpPr/>
          <p:nvPr/>
        </p:nvGrpSpPr>
        <p:grpSpPr>
          <a:xfrm>
            <a:off x="2941742" y="-16548"/>
            <a:ext cx="496144" cy="995630"/>
            <a:chOff x="5679142" y="1338076"/>
            <a:chExt cx="470100" cy="968700"/>
          </a:xfrm>
        </p:grpSpPr>
        <p:grpSp>
          <p:nvGrpSpPr>
            <p:cNvPr id="130" name="Google Shape;130;p2"/>
            <p:cNvGrpSpPr/>
            <p:nvPr/>
          </p:nvGrpSpPr>
          <p:grpSpPr>
            <a:xfrm>
              <a:off x="5679142" y="1338076"/>
              <a:ext cx="470100" cy="968700"/>
              <a:chOff x="7135627" y="2979271"/>
              <a:chExt cx="470100" cy="968700"/>
            </a:xfrm>
          </p:grpSpPr>
          <p:sp>
            <p:nvSpPr>
              <p:cNvPr id="131" name="Google Shape;131;p2"/>
              <p:cNvSpPr/>
              <p:nvPr/>
            </p:nvSpPr>
            <p:spPr>
              <a:xfrm>
                <a:off x="7135627" y="2979271"/>
                <a:ext cx="470100" cy="968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2" name="Google Shape;132;p2"/>
              <p:cNvSpPr/>
              <p:nvPr/>
            </p:nvSpPr>
            <p:spPr>
              <a:xfrm>
                <a:off x="7226650" y="3076950"/>
                <a:ext cx="285900" cy="2847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3" name="Google Shape;133;p2"/>
              <p:cNvSpPr/>
              <p:nvPr/>
            </p:nvSpPr>
            <p:spPr>
              <a:xfrm>
                <a:off x="7226650" y="3502586"/>
                <a:ext cx="285900" cy="2847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34" name="Google Shape;134;p2"/>
            <p:cNvGrpSpPr/>
            <p:nvPr/>
          </p:nvGrpSpPr>
          <p:grpSpPr>
            <a:xfrm>
              <a:off x="5686977" y="1342282"/>
              <a:ext cx="450869" cy="946098"/>
              <a:chOff x="4384930" y="278200"/>
              <a:chExt cx="1931744" cy="480521"/>
            </a:xfrm>
          </p:grpSpPr>
          <p:sp>
            <p:nvSpPr>
              <p:cNvPr id="135" name="Google Shape;135;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6" name="Google Shape;136;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37" name="Google Shape;137;p2"/>
          <p:cNvGrpSpPr/>
          <p:nvPr/>
        </p:nvGrpSpPr>
        <p:grpSpPr>
          <a:xfrm>
            <a:off x="3429330" y="-16660"/>
            <a:ext cx="1485582" cy="994483"/>
            <a:chOff x="4300069" y="1703295"/>
            <a:chExt cx="1445400" cy="943712"/>
          </a:xfrm>
        </p:grpSpPr>
        <p:grpSp>
          <p:nvGrpSpPr>
            <p:cNvPr id="138" name="Google Shape;138;p2"/>
            <p:cNvGrpSpPr/>
            <p:nvPr/>
          </p:nvGrpSpPr>
          <p:grpSpPr>
            <a:xfrm>
              <a:off x="4300069" y="1703295"/>
              <a:ext cx="1445400" cy="941700"/>
              <a:chOff x="2611438" y="1096683"/>
              <a:chExt cx="1445400" cy="941700"/>
            </a:xfrm>
          </p:grpSpPr>
          <p:sp>
            <p:nvSpPr>
              <p:cNvPr id="139" name="Google Shape;139;p2"/>
              <p:cNvSpPr/>
              <p:nvPr/>
            </p:nvSpPr>
            <p:spPr>
              <a:xfrm>
                <a:off x="2611438" y="1096683"/>
                <a:ext cx="1445400" cy="9417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0" name="Google Shape;140;p2"/>
              <p:cNvSpPr/>
              <p:nvPr/>
            </p:nvSpPr>
            <p:spPr>
              <a:xfrm>
                <a:off x="2702462" y="119436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1" name="Google Shape;141;p2"/>
              <p:cNvSpPr/>
              <p:nvPr/>
            </p:nvSpPr>
            <p:spPr>
              <a:xfrm>
                <a:off x="3187121" y="120033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2" name="Google Shape;142;p2"/>
              <p:cNvSpPr/>
              <p:nvPr/>
            </p:nvSpPr>
            <p:spPr>
              <a:xfrm>
                <a:off x="3658614" y="120033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3" name="Google Shape;143;p2"/>
              <p:cNvSpPr/>
              <p:nvPr/>
            </p:nvSpPr>
            <p:spPr>
              <a:xfrm>
                <a:off x="2702462" y="162167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4" name="Google Shape;144;p2"/>
              <p:cNvSpPr/>
              <p:nvPr/>
            </p:nvSpPr>
            <p:spPr>
              <a:xfrm>
                <a:off x="3187121" y="162765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5" name="Google Shape;145;p2"/>
              <p:cNvSpPr/>
              <p:nvPr/>
            </p:nvSpPr>
            <p:spPr>
              <a:xfrm>
                <a:off x="3658614" y="162765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46" name="Google Shape;146;p2"/>
            <p:cNvGrpSpPr/>
            <p:nvPr/>
          </p:nvGrpSpPr>
          <p:grpSpPr>
            <a:xfrm>
              <a:off x="4313091" y="1712826"/>
              <a:ext cx="1418287" cy="934181"/>
              <a:chOff x="4384930" y="278200"/>
              <a:chExt cx="1931744" cy="480521"/>
            </a:xfrm>
          </p:grpSpPr>
          <p:sp>
            <p:nvSpPr>
              <p:cNvPr id="147" name="Google Shape;147;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8" name="Google Shape;148;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49" name="Google Shape;149;p2"/>
          <p:cNvGrpSpPr/>
          <p:nvPr/>
        </p:nvGrpSpPr>
        <p:grpSpPr>
          <a:xfrm>
            <a:off x="2933403" y="979224"/>
            <a:ext cx="1994980" cy="497276"/>
            <a:chOff x="4384930" y="271927"/>
            <a:chExt cx="1941019" cy="504900"/>
          </a:xfrm>
        </p:grpSpPr>
        <p:sp>
          <p:nvSpPr>
            <p:cNvPr id="150" name="Google Shape;150;p2"/>
            <p:cNvSpPr/>
            <p:nvPr/>
          </p:nvSpPr>
          <p:spPr>
            <a:xfrm>
              <a:off x="4386449" y="271927"/>
              <a:ext cx="1939500" cy="5049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1" name="Google Shape;151;p2"/>
            <p:cNvSpPr/>
            <p:nvPr/>
          </p:nvSpPr>
          <p:spPr>
            <a:xfrm>
              <a:off x="4483450" y="363630"/>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2" name="Google Shape;152;p2"/>
            <p:cNvSpPr/>
            <p:nvPr/>
          </p:nvSpPr>
          <p:spPr>
            <a:xfrm>
              <a:off x="4968109" y="36960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3" name="Google Shape;153;p2"/>
            <p:cNvSpPr/>
            <p:nvPr/>
          </p:nvSpPr>
          <p:spPr>
            <a:xfrm>
              <a:off x="5439602" y="36960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4" name="Google Shape;154;p2"/>
            <p:cNvSpPr/>
            <p:nvPr/>
          </p:nvSpPr>
          <p:spPr>
            <a:xfrm>
              <a:off x="5914732" y="36064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5" name="Google Shape;155;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6" name="Google Shape;156;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57" name="Google Shape;157;p2"/>
          <p:cNvGrpSpPr/>
          <p:nvPr/>
        </p:nvGrpSpPr>
        <p:grpSpPr>
          <a:xfrm>
            <a:off x="4906874" y="-16540"/>
            <a:ext cx="492853" cy="1498348"/>
            <a:chOff x="5211483" y="1684432"/>
            <a:chExt cx="470100" cy="1354500"/>
          </a:xfrm>
        </p:grpSpPr>
        <p:grpSp>
          <p:nvGrpSpPr>
            <p:cNvPr id="158" name="Google Shape;158;p2"/>
            <p:cNvGrpSpPr/>
            <p:nvPr/>
          </p:nvGrpSpPr>
          <p:grpSpPr>
            <a:xfrm>
              <a:off x="5211483" y="1684432"/>
              <a:ext cx="470100" cy="1354500"/>
              <a:chOff x="4259077" y="983785"/>
              <a:chExt cx="470100" cy="1354500"/>
            </a:xfrm>
          </p:grpSpPr>
          <p:sp>
            <p:nvSpPr>
              <p:cNvPr id="159" name="Google Shape;159;p2"/>
              <p:cNvSpPr/>
              <p:nvPr/>
            </p:nvSpPr>
            <p:spPr>
              <a:xfrm>
                <a:off x="4259077" y="983785"/>
                <a:ext cx="470100" cy="1354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0" name="Google Shape;160;p2"/>
              <p:cNvSpPr/>
              <p:nvPr/>
            </p:nvSpPr>
            <p:spPr>
              <a:xfrm>
                <a:off x="4356075" y="108146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1" name="Google Shape;161;p2"/>
              <p:cNvSpPr/>
              <p:nvPr/>
            </p:nvSpPr>
            <p:spPr>
              <a:xfrm>
                <a:off x="4356075" y="151419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2" name="Google Shape;162;p2"/>
              <p:cNvSpPr/>
              <p:nvPr/>
            </p:nvSpPr>
            <p:spPr>
              <a:xfrm>
                <a:off x="4356075" y="194693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63" name="Google Shape;163;p2"/>
            <p:cNvGrpSpPr/>
            <p:nvPr/>
          </p:nvGrpSpPr>
          <p:grpSpPr>
            <a:xfrm>
              <a:off x="5220854" y="1695136"/>
              <a:ext cx="456858" cy="1340077"/>
              <a:chOff x="4384928" y="278200"/>
              <a:chExt cx="1931745" cy="480521"/>
            </a:xfrm>
          </p:grpSpPr>
          <p:sp>
            <p:nvSpPr>
              <p:cNvPr id="164" name="Google Shape;164;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5" name="Google Shape;165;p2"/>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66" name="Google Shape;166;p2"/>
          <p:cNvGrpSpPr/>
          <p:nvPr/>
        </p:nvGrpSpPr>
        <p:grpSpPr>
          <a:xfrm>
            <a:off x="2451274" y="979235"/>
            <a:ext cx="492874" cy="497291"/>
            <a:chOff x="4601602" y="1048220"/>
            <a:chExt cx="475885" cy="469807"/>
          </a:xfrm>
        </p:grpSpPr>
        <p:grpSp>
          <p:nvGrpSpPr>
            <p:cNvPr id="167" name="Google Shape;167;p2"/>
            <p:cNvGrpSpPr/>
            <p:nvPr/>
          </p:nvGrpSpPr>
          <p:grpSpPr>
            <a:xfrm>
              <a:off x="4601602" y="1048220"/>
              <a:ext cx="472500" cy="460200"/>
              <a:chOff x="1691061" y="2572873"/>
              <a:chExt cx="472500" cy="460200"/>
            </a:xfrm>
          </p:grpSpPr>
          <p:sp>
            <p:nvSpPr>
              <p:cNvPr id="168" name="Google Shape;168;p2"/>
              <p:cNvSpPr/>
              <p:nvPr/>
            </p:nvSpPr>
            <p:spPr>
              <a:xfrm>
                <a:off x="1691061" y="2572873"/>
                <a:ext cx="472500" cy="4602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9" name="Google Shape;169;p2"/>
              <p:cNvSpPr/>
              <p:nvPr/>
            </p:nvSpPr>
            <p:spPr>
              <a:xfrm>
                <a:off x="1788061" y="266457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
          <p:nvSpPr>
            <p:cNvPr id="170" name="Google Shape;170;p2"/>
            <p:cNvSpPr/>
            <p:nvPr/>
          </p:nvSpPr>
          <p:spPr>
            <a:xfrm>
              <a:off x="4616822" y="1048871"/>
              <a:ext cx="46066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1" name="Google Shape;171;p2"/>
            <p:cNvSpPr/>
            <p:nvPr/>
          </p:nvSpPr>
          <p:spPr>
            <a:xfrm rot="10800000">
              <a:off x="4613358" y="1052152"/>
              <a:ext cx="460665"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72" name="Google Shape;172;p2"/>
          <p:cNvGrpSpPr/>
          <p:nvPr/>
        </p:nvGrpSpPr>
        <p:grpSpPr>
          <a:xfrm>
            <a:off x="4927402" y="1473471"/>
            <a:ext cx="492874" cy="497291"/>
            <a:chOff x="4601602" y="1048220"/>
            <a:chExt cx="475885" cy="469807"/>
          </a:xfrm>
        </p:grpSpPr>
        <p:grpSp>
          <p:nvGrpSpPr>
            <p:cNvPr id="173" name="Google Shape;173;p2"/>
            <p:cNvGrpSpPr/>
            <p:nvPr/>
          </p:nvGrpSpPr>
          <p:grpSpPr>
            <a:xfrm>
              <a:off x="4601602" y="1048220"/>
              <a:ext cx="472500" cy="460200"/>
              <a:chOff x="1691061" y="2572873"/>
              <a:chExt cx="472500" cy="460200"/>
            </a:xfrm>
          </p:grpSpPr>
          <p:sp>
            <p:nvSpPr>
              <p:cNvPr id="174" name="Google Shape;174;p2"/>
              <p:cNvSpPr/>
              <p:nvPr/>
            </p:nvSpPr>
            <p:spPr>
              <a:xfrm>
                <a:off x="1691061" y="2572873"/>
                <a:ext cx="472500" cy="4602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5" name="Google Shape;175;p2"/>
              <p:cNvSpPr/>
              <p:nvPr/>
            </p:nvSpPr>
            <p:spPr>
              <a:xfrm>
                <a:off x="1788061" y="266457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
          <p:nvSpPr>
            <p:cNvPr id="176" name="Google Shape;176;p2"/>
            <p:cNvSpPr/>
            <p:nvPr/>
          </p:nvSpPr>
          <p:spPr>
            <a:xfrm>
              <a:off x="4616822" y="1048871"/>
              <a:ext cx="46066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7" name="Google Shape;177;p2"/>
            <p:cNvSpPr/>
            <p:nvPr/>
          </p:nvSpPr>
          <p:spPr>
            <a:xfrm rot="10800000">
              <a:off x="4613358" y="1052152"/>
              <a:ext cx="460665"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78" name="Google Shape;178;p2"/>
          <p:cNvGrpSpPr/>
          <p:nvPr/>
        </p:nvGrpSpPr>
        <p:grpSpPr>
          <a:xfrm>
            <a:off x="2471855" y="1473403"/>
            <a:ext cx="1971502" cy="994526"/>
            <a:chOff x="3773857" y="1896485"/>
            <a:chExt cx="1939500" cy="941786"/>
          </a:xfrm>
        </p:grpSpPr>
        <p:grpSp>
          <p:nvGrpSpPr>
            <p:cNvPr id="179" name="Google Shape;179;p2"/>
            <p:cNvGrpSpPr/>
            <p:nvPr/>
          </p:nvGrpSpPr>
          <p:grpSpPr>
            <a:xfrm>
              <a:off x="3773857" y="1896485"/>
              <a:ext cx="1939500" cy="941700"/>
              <a:chOff x="2190092" y="-553869"/>
              <a:chExt cx="1939500" cy="941700"/>
            </a:xfrm>
          </p:grpSpPr>
          <p:sp>
            <p:nvSpPr>
              <p:cNvPr id="180" name="Google Shape;180;p2"/>
              <p:cNvSpPr/>
              <p:nvPr/>
            </p:nvSpPr>
            <p:spPr>
              <a:xfrm>
                <a:off x="2190092" y="-553869"/>
                <a:ext cx="1939500" cy="9417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1" name="Google Shape;181;p2"/>
              <p:cNvSpPr/>
              <p:nvPr/>
            </p:nvSpPr>
            <p:spPr>
              <a:xfrm>
                <a:off x="2287099" y="-46814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2" name="Google Shape;182;p2"/>
              <p:cNvSpPr/>
              <p:nvPr/>
            </p:nvSpPr>
            <p:spPr>
              <a:xfrm>
                <a:off x="2771758"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3" name="Google Shape;183;p2"/>
              <p:cNvSpPr/>
              <p:nvPr/>
            </p:nvSpPr>
            <p:spPr>
              <a:xfrm>
                <a:off x="3243251"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4" name="Google Shape;184;p2"/>
              <p:cNvSpPr/>
              <p:nvPr/>
            </p:nvSpPr>
            <p:spPr>
              <a:xfrm>
                <a:off x="2287099" y="-4082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5" name="Google Shape;185;p2"/>
              <p:cNvSpPr/>
              <p:nvPr/>
            </p:nvSpPr>
            <p:spPr>
              <a:xfrm>
                <a:off x="2771758"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6" name="Google Shape;186;p2"/>
              <p:cNvSpPr/>
              <p:nvPr/>
            </p:nvSpPr>
            <p:spPr>
              <a:xfrm>
                <a:off x="3243251"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7" name="Google Shape;187;p2"/>
              <p:cNvSpPr/>
              <p:nvPr/>
            </p:nvSpPr>
            <p:spPr>
              <a:xfrm>
                <a:off x="3718381" y="-47113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8" name="Google Shape;188;p2"/>
              <p:cNvSpPr/>
              <p:nvPr/>
            </p:nvSpPr>
            <p:spPr>
              <a:xfrm>
                <a:off x="3718381" y="-43817"/>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89" name="Google Shape;189;p2"/>
            <p:cNvGrpSpPr/>
            <p:nvPr/>
          </p:nvGrpSpPr>
          <p:grpSpPr>
            <a:xfrm>
              <a:off x="3775386" y="1910049"/>
              <a:ext cx="1937732" cy="928222"/>
              <a:chOff x="4384930" y="278200"/>
              <a:chExt cx="1931744" cy="480521"/>
            </a:xfrm>
          </p:grpSpPr>
          <p:sp>
            <p:nvSpPr>
              <p:cNvPr id="190" name="Google Shape;190;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91" name="Google Shape;191;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92" name="Google Shape;192;p2"/>
          <p:cNvGrpSpPr/>
          <p:nvPr/>
        </p:nvGrpSpPr>
        <p:grpSpPr>
          <a:xfrm flipH="1" rot="-5400000">
            <a:off x="1719526" y="733993"/>
            <a:ext cx="497225" cy="986815"/>
            <a:chOff x="5679142" y="1338076"/>
            <a:chExt cx="470100" cy="968700"/>
          </a:xfrm>
        </p:grpSpPr>
        <p:grpSp>
          <p:nvGrpSpPr>
            <p:cNvPr id="193" name="Google Shape;193;p2"/>
            <p:cNvGrpSpPr/>
            <p:nvPr/>
          </p:nvGrpSpPr>
          <p:grpSpPr>
            <a:xfrm>
              <a:off x="5679142" y="1338076"/>
              <a:ext cx="470100" cy="968700"/>
              <a:chOff x="7135627" y="2979271"/>
              <a:chExt cx="470100" cy="968700"/>
            </a:xfrm>
          </p:grpSpPr>
          <p:sp>
            <p:nvSpPr>
              <p:cNvPr id="194" name="Google Shape;194;p2"/>
              <p:cNvSpPr/>
              <p:nvPr/>
            </p:nvSpPr>
            <p:spPr>
              <a:xfrm>
                <a:off x="7135627" y="2979271"/>
                <a:ext cx="470100" cy="968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95" name="Google Shape;195;p2"/>
              <p:cNvSpPr/>
              <p:nvPr/>
            </p:nvSpPr>
            <p:spPr>
              <a:xfrm>
                <a:off x="7226650" y="3076950"/>
                <a:ext cx="285900" cy="2847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96" name="Google Shape;196;p2"/>
              <p:cNvSpPr/>
              <p:nvPr/>
            </p:nvSpPr>
            <p:spPr>
              <a:xfrm>
                <a:off x="7226650" y="3502586"/>
                <a:ext cx="285900" cy="2847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97" name="Google Shape;197;p2"/>
            <p:cNvGrpSpPr/>
            <p:nvPr/>
          </p:nvGrpSpPr>
          <p:grpSpPr>
            <a:xfrm>
              <a:off x="5686977" y="1342282"/>
              <a:ext cx="450869" cy="946098"/>
              <a:chOff x="4384930" y="278200"/>
              <a:chExt cx="1931744" cy="480521"/>
            </a:xfrm>
          </p:grpSpPr>
          <p:sp>
            <p:nvSpPr>
              <p:cNvPr id="198" name="Google Shape;198;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99" name="Google Shape;199;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200" name="Google Shape;200;p2"/>
          <p:cNvGrpSpPr/>
          <p:nvPr/>
        </p:nvGrpSpPr>
        <p:grpSpPr>
          <a:xfrm>
            <a:off x="4437113" y="1473483"/>
            <a:ext cx="496144" cy="994564"/>
            <a:chOff x="5679142" y="1338076"/>
            <a:chExt cx="470100" cy="968700"/>
          </a:xfrm>
        </p:grpSpPr>
        <p:grpSp>
          <p:nvGrpSpPr>
            <p:cNvPr id="201" name="Google Shape;201;p2"/>
            <p:cNvGrpSpPr/>
            <p:nvPr/>
          </p:nvGrpSpPr>
          <p:grpSpPr>
            <a:xfrm>
              <a:off x="5679142" y="1338076"/>
              <a:ext cx="470100" cy="968700"/>
              <a:chOff x="7135627" y="2979271"/>
              <a:chExt cx="470100" cy="968700"/>
            </a:xfrm>
          </p:grpSpPr>
          <p:sp>
            <p:nvSpPr>
              <p:cNvPr id="202" name="Google Shape;202;p2"/>
              <p:cNvSpPr/>
              <p:nvPr/>
            </p:nvSpPr>
            <p:spPr>
              <a:xfrm>
                <a:off x="7135627" y="2979271"/>
                <a:ext cx="470100" cy="968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03" name="Google Shape;203;p2"/>
              <p:cNvSpPr/>
              <p:nvPr/>
            </p:nvSpPr>
            <p:spPr>
              <a:xfrm>
                <a:off x="7226650" y="3076950"/>
                <a:ext cx="285900" cy="2847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04" name="Google Shape;204;p2"/>
              <p:cNvSpPr/>
              <p:nvPr/>
            </p:nvSpPr>
            <p:spPr>
              <a:xfrm>
                <a:off x="7226650" y="3502586"/>
                <a:ext cx="285900" cy="2847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205" name="Google Shape;205;p2"/>
            <p:cNvGrpSpPr/>
            <p:nvPr/>
          </p:nvGrpSpPr>
          <p:grpSpPr>
            <a:xfrm>
              <a:off x="5686977" y="1342282"/>
              <a:ext cx="450869" cy="946098"/>
              <a:chOff x="4384930" y="278200"/>
              <a:chExt cx="1931744" cy="480521"/>
            </a:xfrm>
          </p:grpSpPr>
          <p:sp>
            <p:nvSpPr>
              <p:cNvPr id="206" name="Google Shape;206;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07" name="Google Shape;207;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208" name="Google Shape;208;p2"/>
          <p:cNvGrpSpPr/>
          <p:nvPr/>
        </p:nvGrpSpPr>
        <p:grpSpPr>
          <a:xfrm flipH="1" rot="-5400000">
            <a:off x="494053" y="485052"/>
            <a:ext cx="497225" cy="1485074"/>
            <a:chOff x="5211483" y="1684432"/>
            <a:chExt cx="470100" cy="1354500"/>
          </a:xfrm>
        </p:grpSpPr>
        <p:grpSp>
          <p:nvGrpSpPr>
            <p:cNvPr id="209" name="Google Shape;209;p2"/>
            <p:cNvGrpSpPr/>
            <p:nvPr/>
          </p:nvGrpSpPr>
          <p:grpSpPr>
            <a:xfrm>
              <a:off x="5211483" y="1684432"/>
              <a:ext cx="470100" cy="1354500"/>
              <a:chOff x="4259077" y="983785"/>
              <a:chExt cx="470100" cy="1354500"/>
            </a:xfrm>
          </p:grpSpPr>
          <p:sp>
            <p:nvSpPr>
              <p:cNvPr id="210" name="Google Shape;210;p2"/>
              <p:cNvSpPr/>
              <p:nvPr/>
            </p:nvSpPr>
            <p:spPr>
              <a:xfrm>
                <a:off x="4259077" y="983785"/>
                <a:ext cx="470100" cy="13545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11" name="Google Shape;211;p2"/>
              <p:cNvSpPr/>
              <p:nvPr/>
            </p:nvSpPr>
            <p:spPr>
              <a:xfrm>
                <a:off x="4356075" y="108146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12" name="Google Shape;212;p2"/>
              <p:cNvSpPr/>
              <p:nvPr/>
            </p:nvSpPr>
            <p:spPr>
              <a:xfrm>
                <a:off x="4356075" y="151419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13" name="Google Shape;213;p2"/>
              <p:cNvSpPr/>
              <p:nvPr/>
            </p:nvSpPr>
            <p:spPr>
              <a:xfrm>
                <a:off x="4356075" y="194693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214" name="Google Shape;214;p2"/>
            <p:cNvGrpSpPr/>
            <p:nvPr/>
          </p:nvGrpSpPr>
          <p:grpSpPr>
            <a:xfrm>
              <a:off x="5220854" y="1695136"/>
              <a:ext cx="456858" cy="1340077"/>
              <a:chOff x="4384928" y="278200"/>
              <a:chExt cx="1931745" cy="480521"/>
            </a:xfrm>
          </p:grpSpPr>
          <p:sp>
            <p:nvSpPr>
              <p:cNvPr id="215" name="Google Shape;215;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16" name="Google Shape;216;p2"/>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217" name="Google Shape;217;p2"/>
          <p:cNvGrpSpPr/>
          <p:nvPr/>
        </p:nvGrpSpPr>
        <p:grpSpPr>
          <a:xfrm>
            <a:off x="7356585" y="-16635"/>
            <a:ext cx="1971502" cy="991701"/>
            <a:chOff x="3773857" y="1896485"/>
            <a:chExt cx="1939500" cy="941786"/>
          </a:xfrm>
        </p:grpSpPr>
        <p:grpSp>
          <p:nvGrpSpPr>
            <p:cNvPr id="218" name="Google Shape;218;p2"/>
            <p:cNvGrpSpPr/>
            <p:nvPr/>
          </p:nvGrpSpPr>
          <p:grpSpPr>
            <a:xfrm>
              <a:off x="3773857" y="1896485"/>
              <a:ext cx="1939500" cy="941700"/>
              <a:chOff x="2190092" y="-553869"/>
              <a:chExt cx="1939500" cy="941700"/>
            </a:xfrm>
          </p:grpSpPr>
          <p:sp>
            <p:nvSpPr>
              <p:cNvPr id="219" name="Google Shape;219;p2"/>
              <p:cNvSpPr/>
              <p:nvPr/>
            </p:nvSpPr>
            <p:spPr>
              <a:xfrm>
                <a:off x="2190092" y="-553869"/>
                <a:ext cx="1939500" cy="9417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20" name="Google Shape;220;p2"/>
              <p:cNvSpPr/>
              <p:nvPr/>
            </p:nvSpPr>
            <p:spPr>
              <a:xfrm>
                <a:off x="2287099" y="-46814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21" name="Google Shape;221;p2"/>
              <p:cNvSpPr/>
              <p:nvPr/>
            </p:nvSpPr>
            <p:spPr>
              <a:xfrm>
                <a:off x="2771758"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22" name="Google Shape;222;p2"/>
              <p:cNvSpPr/>
              <p:nvPr/>
            </p:nvSpPr>
            <p:spPr>
              <a:xfrm>
                <a:off x="3243251"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23" name="Google Shape;223;p2"/>
              <p:cNvSpPr/>
              <p:nvPr/>
            </p:nvSpPr>
            <p:spPr>
              <a:xfrm>
                <a:off x="2287099" y="-4082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24" name="Google Shape;224;p2"/>
              <p:cNvSpPr/>
              <p:nvPr/>
            </p:nvSpPr>
            <p:spPr>
              <a:xfrm>
                <a:off x="2771758"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25" name="Google Shape;225;p2"/>
              <p:cNvSpPr/>
              <p:nvPr/>
            </p:nvSpPr>
            <p:spPr>
              <a:xfrm>
                <a:off x="3243251"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26" name="Google Shape;226;p2"/>
              <p:cNvSpPr/>
              <p:nvPr/>
            </p:nvSpPr>
            <p:spPr>
              <a:xfrm>
                <a:off x="3718381" y="-47113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27" name="Google Shape;227;p2"/>
              <p:cNvSpPr/>
              <p:nvPr/>
            </p:nvSpPr>
            <p:spPr>
              <a:xfrm>
                <a:off x="3718381" y="-43817"/>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228" name="Google Shape;228;p2"/>
            <p:cNvGrpSpPr/>
            <p:nvPr/>
          </p:nvGrpSpPr>
          <p:grpSpPr>
            <a:xfrm>
              <a:off x="3775386" y="1910049"/>
              <a:ext cx="1937732" cy="928222"/>
              <a:chOff x="4384930" y="278200"/>
              <a:chExt cx="1931744" cy="480521"/>
            </a:xfrm>
          </p:grpSpPr>
          <p:sp>
            <p:nvSpPr>
              <p:cNvPr id="229" name="Google Shape;229;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30" name="Google Shape;230;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231" name="Google Shape;231;p2"/>
          <p:cNvGrpSpPr/>
          <p:nvPr/>
        </p:nvGrpSpPr>
        <p:grpSpPr>
          <a:xfrm>
            <a:off x="991846" y="1473332"/>
            <a:ext cx="1485582" cy="994483"/>
            <a:chOff x="4300069" y="1703295"/>
            <a:chExt cx="1445400" cy="943712"/>
          </a:xfrm>
        </p:grpSpPr>
        <p:grpSp>
          <p:nvGrpSpPr>
            <p:cNvPr id="232" name="Google Shape;232;p2"/>
            <p:cNvGrpSpPr/>
            <p:nvPr/>
          </p:nvGrpSpPr>
          <p:grpSpPr>
            <a:xfrm>
              <a:off x="4300069" y="1703295"/>
              <a:ext cx="1445400" cy="941700"/>
              <a:chOff x="2611438" y="1096683"/>
              <a:chExt cx="1445400" cy="941700"/>
            </a:xfrm>
          </p:grpSpPr>
          <p:sp>
            <p:nvSpPr>
              <p:cNvPr id="233" name="Google Shape;233;p2"/>
              <p:cNvSpPr/>
              <p:nvPr/>
            </p:nvSpPr>
            <p:spPr>
              <a:xfrm>
                <a:off x="2611438" y="1096683"/>
                <a:ext cx="1445400" cy="941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34" name="Google Shape;234;p2"/>
              <p:cNvSpPr/>
              <p:nvPr/>
            </p:nvSpPr>
            <p:spPr>
              <a:xfrm>
                <a:off x="2702462" y="119436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35" name="Google Shape;235;p2"/>
              <p:cNvSpPr/>
              <p:nvPr/>
            </p:nvSpPr>
            <p:spPr>
              <a:xfrm>
                <a:off x="3187121" y="120033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36" name="Google Shape;236;p2"/>
              <p:cNvSpPr/>
              <p:nvPr/>
            </p:nvSpPr>
            <p:spPr>
              <a:xfrm>
                <a:off x="3658614" y="120033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37" name="Google Shape;237;p2"/>
              <p:cNvSpPr/>
              <p:nvPr/>
            </p:nvSpPr>
            <p:spPr>
              <a:xfrm>
                <a:off x="2702462" y="162167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38" name="Google Shape;238;p2"/>
              <p:cNvSpPr/>
              <p:nvPr/>
            </p:nvSpPr>
            <p:spPr>
              <a:xfrm>
                <a:off x="3187121" y="162765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39" name="Google Shape;239;p2"/>
              <p:cNvSpPr/>
              <p:nvPr/>
            </p:nvSpPr>
            <p:spPr>
              <a:xfrm>
                <a:off x="3658614" y="162765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240" name="Google Shape;240;p2"/>
            <p:cNvGrpSpPr/>
            <p:nvPr/>
          </p:nvGrpSpPr>
          <p:grpSpPr>
            <a:xfrm>
              <a:off x="4313091" y="1712826"/>
              <a:ext cx="1418287" cy="934181"/>
              <a:chOff x="4384930" y="278200"/>
              <a:chExt cx="1931744" cy="480521"/>
            </a:xfrm>
          </p:grpSpPr>
          <p:sp>
            <p:nvSpPr>
              <p:cNvPr id="241" name="Google Shape;241;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42" name="Google Shape;242;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243" name="Google Shape;243;p2"/>
          <p:cNvGrpSpPr/>
          <p:nvPr/>
        </p:nvGrpSpPr>
        <p:grpSpPr>
          <a:xfrm>
            <a:off x="-189" y="1473545"/>
            <a:ext cx="986839" cy="995793"/>
            <a:chOff x="4567615" y="1727200"/>
            <a:chExt cx="959400" cy="931780"/>
          </a:xfrm>
        </p:grpSpPr>
        <p:grpSp>
          <p:nvGrpSpPr>
            <p:cNvPr id="244" name="Google Shape;244;p2"/>
            <p:cNvGrpSpPr/>
            <p:nvPr/>
          </p:nvGrpSpPr>
          <p:grpSpPr>
            <a:xfrm>
              <a:off x="4567615" y="1727200"/>
              <a:ext cx="959400" cy="924900"/>
              <a:chOff x="2249860" y="2838824"/>
              <a:chExt cx="959400" cy="924900"/>
            </a:xfrm>
          </p:grpSpPr>
          <p:sp>
            <p:nvSpPr>
              <p:cNvPr id="245" name="Google Shape;245;p2"/>
              <p:cNvSpPr/>
              <p:nvPr/>
            </p:nvSpPr>
            <p:spPr>
              <a:xfrm>
                <a:off x="2249860" y="2838824"/>
                <a:ext cx="959400" cy="9249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46" name="Google Shape;246;p2"/>
              <p:cNvSpPr/>
              <p:nvPr/>
            </p:nvSpPr>
            <p:spPr>
              <a:xfrm>
                <a:off x="2340884" y="2936503"/>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47" name="Google Shape;247;p2"/>
              <p:cNvSpPr/>
              <p:nvPr/>
            </p:nvSpPr>
            <p:spPr>
              <a:xfrm>
                <a:off x="2825543" y="294247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48" name="Google Shape;248;p2"/>
              <p:cNvSpPr/>
              <p:nvPr/>
            </p:nvSpPr>
            <p:spPr>
              <a:xfrm>
                <a:off x="2340884" y="3363820"/>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49" name="Google Shape;249;p2"/>
              <p:cNvSpPr/>
              <p:nvPr/>
            </p:nvSpPr>
            <p:spPr>
              <a:xfrm>
                <a:off x="2825543" y="3369796"/>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250" name="Google Shape;250;p2"/>
            <p:cNvGrpSpPr/>
            <p:nvPr/>
          </p:nvGrpSpPr>
          <p:grpSpPr>
            <a:xfrm>
              <a:off x="4569771" y="1730758"/>
              <a:ext cx="940566" cy="928222"/>
              <a:chOff x="4384930" y="278200"/>
              <a:chExt cx="1931744" cy="480521"/>
            </a:xfrm>
          </p:grpSpPr>
          <p:sp>
            <p:nvSpPr>
              <p:cNvPr id="251" name="Google Shape;251;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52" name="Google Shape;252;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253" name="Google Shape;253;p2"/>
          <p:cNvGrpSpPr/>
          <p:nvPr/>
        </p:nvGrpSpPr>
        <p:grpSpPr>
          <a:xfrm flipH="1" rot="-5400000">
            <a:off x="243154" y="2213765"/>
            <a:ext cx="500562" cy="986815"/>
            <a:chOff x="5679142" y="1338076"/>
            <a:chExt cx="470100" cy="968700"/>
          </a:xfrm>
        </p:grpSpPr>
        <p:grpSp>
          <p:nvGrpSpPr>
            <p:cNvPr id="254" name="Google Shape;254;p2"/>
            <p:cNvGrpSpPr/>
            <p:nvPr/>
          </p:nvGrpSpPr>
          <p:grpSpPr>
            <a:xfrm>
              <a:off x="5679142" y="1338076"/>
              <a:ext cx="470100" cy="968700"/>
              <a:chOff x="7135627" y="2979271"/>
              <a:chExt cx="470100" cy="968700"/>
            </a:xfrm>
          </p:grpSpPr>
          <p:sp>
            <p:nvSpPr>
              <p:cNvPr id="255" name="Google Shape;255;p2"/>
              <p:cNvSpPr/>
              <p:nvPr/>
            </p:nvSpPr>
            <p:spPr>
              <a:xfrm>
                <a:off x="7135627" y="2979271"/>
                <a:ext cx="470100" cy="968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56" name="Google Shape;256;p2"/>
              <p:cNvSpPr/>
              <p:nvPr/>
            </p:nvSpPr>
            <p:spPr>
              <a:xfrm>
                <a:off x="7226650" y="3076950"/>
                <a:ext cx="285900" cy="2847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57" name="Google Shape;257;p2"/>
              <p:cNvSpPr/>
              <p:nvPr/>
            </p:nvSpPr>
            <p:spPr>
              <a:xfrm>
                <a:off x="7226650" y="3502586"/>
                <a:ext cx="285900" cy="2847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258" name="Google Shape;258;p2"/>
            <p:cNvGrpSpPr/>
            <p:nvPr/>
          </p:nvGrpSpPr>
          <p:grpSpPr>
            <a:xfrm>
              <a:off x="5686977" y="1342282"/>
              <a:ext cx="450869" cy="946098"/>
              <a:chOff x="4384930" y="278200"/>
              <a:chExt cx="1931744" cy="480521"/>
            </a:xfrm>
          </p:grpSpPr>
          <p:sp>
            <p:nvSpPr>
              <p:cNvPr id="259" name="Google Shape;259;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60" name="Google Shape;260;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261" name="Google Shape;261;p2"/>
          <p:cNvGrpSpPr/>
          <p:nvPr/>
        </p:nvGrpSpPr>
        <p:grpSpPr>
          <a:xfrm flipH="1" rot="-5400000">
            <a:off x="-500239" y="3458435"/>
            <a:ext cx="1983915" cy="983037"/>
            <a:chOff x="3773857" y="1896485"/>
            <a:chExt cx="1939500" cy="941786"/>
          </a:xfrm>
        </p:grpSpPr>
        <p:grpSp>
          <p:nvGrpSpPr>
            <p:cNvPr id="262" name="Google Shape;262;p2"/>
            <p:cNvGrpSpPr/>
            <p:nvPr/>
          </p:nvGrpSpPr>
          <p:grpSpPr>
            <a:xfrm>
              <a:off x="3773857" y="1896485"/>
              <a:ext cx="1939500" cy="941700"/>
              <a:chOff x="2190092" y="-553869"/>
              <a:chExt cx="1939500" cy="941700"/>
            </a:xfrm>
          </p:grpSpPr>
          <p:sp>
            <p:nvSpPr>
              <p:cNvPr id="263" name="Google Shape;263;p2"/>
              <p:cNvSpPr/>
              <p:nvPr/>
            </p:nvSpPr>
            <p:spPr>
              <a:xfrm>
                <a:off x="2190092" y="-553869"/>
                <a:ext cx="1939500" cy="9417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64" name="Google Shape;264;p2"/>
              <p:cNvSpPr/>
              <p:nvPr/>
            </p:nvSpPr>
            <p:spPr>
              <a:xfrm>
                <a:off x="2287099" y="-46814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65" name="Google Shape;265;p2"/>
              <p:cNvSpPr/>
              <p:nvPr/>
            </p:nvSpPr>
            <p:spPr>
              <a:xfrm>
                <a:off x="2771758"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66" name="Google Shape;266;p2"/>
              <p:cNvSpPr/>
              <p:nvPr/>
            </p:nvSpPr>
            <p:spPr>
              <a:xfrm>
                <a:off x="3243251"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67" name="Google Shape;267;p2"/>
              <p:cNvSpPr/>
              <p:nvPr/>
            </p:nvSpPr>
            <p:spPr>
              <a:xfrm>
                <a:off x="2287099" y="-4082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68" name="Google Shape;268;p2"/>
              <p:cNvSpPr/>
              <p:nvPr/>
            </p:nvSpPr>
            <p:spPr>
              <a:xfrm>
                <a:off x="2771758"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69" name="Google Shape;269;p2"/>
              <p:cNvSpPr/>
              <p:nvPr/>
            </p:nvSpPr>
            <p:spPr>
              <a:xfrm>
                <a:off x="3243251"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70" name="Google Shape;270;p2"/>
              <p:cNvSpPr/>
              <p:nvPr/>
            </p:nvSpPr>
            <p:spPr>
              <a:xfrm>
                <a:off x="3718381" y="-47113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71" name="Google Shape;271;p2"/>
              <p:cNvSpPr/>
              <p:nvPr/>
            </p:nvSpPr>
            <p:spPr>
              <a:xfrm>
                <a:off x="3718381" y="-43817"/>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272" name="Google Shape;272;p2"/>
            <p:cNvGrpSpPr/>
            <p:nvPr/>
          </p:nvGrpSpPr>
          <p:grpSpPr>
            <a:xfrm>
              <a:off x="3775386" y="1910049"/>
              <a:ext cx="1937732" cy="928222"/>
              <a:chOff x="4384930" y="278200"/>
              <a:chExt cx="1931744" cy="480521"/>
            </a:xfrm>
          </p:grpSpPr>
          <p:sp>
            <p:nvSpPr>
              <p:cNvPr id="273" name="Google Shape;273;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74" name="Google Shape;274;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275" name="Google Shape;275;p2"/>
          <p:cNvGrpSpPr/>
          <p:nvPr/>
        </p:nvGrpSpPr>
        <p:grpSpPr>
          <a:xfrm>
            <a:off x="228" y="4954311"/>
            <a:ext cx="1971502" cy="1983923"/>
            <a:chOff x="3710500" y="1692368"/>
            <a:chExt cx="1939500" cy="1885500"/>
          </a:xfrm>
        </p:grpSpPr>
        <p:grpSp>
          <p:nvGrpSpPr>
            <p:cNvPr id="276" name="Google Shape;276;p2"/>
            <p:cNvGrpSpPr/>
            <p:nvPr/>
          </p:nvGrpSpPr>
          <p:grpSpPr>
            <a:xfrm>
              <a:off x="3710500" y="1692368"/>
              <a:ext cx="1939500" cy="1885500"/>
              <a:chOff x="3227014" y="4604869"/>
              <a:chExt cx="1939500" cy="1885500"/>
            </a:xfrm>
          </p:grpSpPr>
          <p:sp>
            <p:nvSpPr>
              <p:cNvPr id="277" name="Google Shape;277;p2"/>
              <p:cNvSpPr/>
              <p:nvPr/>
            </p:nvSpPr>
            <p:spPr>
              <a:xfrm>
                <a:off x="3227014" y="4604869"/>
                <a:ext cx="1939500" cy="18855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78" name="Google Shape;278;p2"/>
              <p:cNvSpPr/>
              <p:nvPr/>
            </p:nvSpPr>
            <p:spPr>
              <a:xfrm>
                <a:off x="3324015" y="469657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79" name="Google Shape;279;p2"/>
              <p:cNvSpPr/>
              <p:nvPr/>
            </p:nvSpPr>
            <p:spPr>
              <a:xfrm>
                <a:off x="3808674" y="470254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80" name="Google Shape;280;p2"/>
              <p:cNvSpPr/>
              <p:nvPr/>
            </p:nvSpPr>
            <p:spPr>
              <a:xfrm>
                <a:off x="4280167" y="470254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81" name="Google Shape;281;p2"/>
              <p:cNvSpPr/>
              <p:nvPr/>
            </p:nvSpPr>
            <p:spPr>
              <a:xfrm>
                <a:off x="3324015" y="513584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82" name="Google Shape;282;p2"/>
              <p:cNvSpPr/>
              <p:nvPr/>
            </p:nvSpPr>
            <p:spPr>
              <a:xfrm>
                <a:off x="3808674" y="5141817"/>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83" name="Google Shape;283;p2"/>
              <p:cNvSpPr/>
              <p:nvPr/>
            </p:nvSpPr>
            <p:spPr>
              <a:xfrm>
                <a:off x="4280167" y="5141817"/>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84" name="Google Shape;284;p2"/>
              <p:cNvSpPr/>
              <p:nvPr/>
            </p:nvSpPr>
            <p:spPr>
              <a:xfrm>
                <a:off x="4755297" y="4693583"/>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85" name="Google Shape;285;p2"/>
              <p:cNvSpPr/>
              <p:nvPr/>
            </p:nvSpPr>
            <p:spPr>
              <a:xfrm>
                <a:off x="4755297" y="513285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86" name="Google Shape;286;p2"/>
              <p:cNvSpPr/>
              <p:nvPr/>
            </p:nvSpPr>
            <p:spPr>
              <a:xfrm>
                <a:off x="3338956" y="560200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87" name="Google Shape;287;p2"/>
              <p:cNvSpPr/>
              <p:nvPr/>
            </p:nvSpPr>
            <p:spPr>
              <a:xfrm>
                <a:off x="3823615" y="560798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88" name="Google Shape;288;p2"/>
              <p:cNvSpPr/>
              <p:nvPr/>
            </p:nvSpPr>
            <p:spPr>
              <a:xfrm>
                <a:off x="4295108" y="560798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89" name="Google Shape;289;p2"/>
              <p:cNvSpPr/>
              <p:nvPr/>
            </p:nvSpPr>
            <p:spPr>
              <a:xfrm>
                <a:off x="3338956" y="602932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90" name="Google Shape;290;p2"/>
              <p:cNvSpPr/>
              <p:nvPr/>
            </p:nvSpPr>
            <p:spPr>
              <a:xfrm>
                <a:off x="3823615" y="603530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91" name="Google Shape;291;p2"/>
              <p:cNvSpPr/>
              <p:nvPr/>
            </p:nvSpPr>
            <p:spPr>
              <a:xfrm>
                <a:off x="4295108" y="603530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92" name="Google Shape;292;p2"/>
              <p:cNvSpPr/>
              <p:nvPr/>
            </p:nvSpPr>
            <p:spPr>
              <a:xfrm>
                <a:off x="4770238" y="559901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93" name="Google Shape;293;p2"/>
              <p:cNvSpPr/>
              <p:nvPr/>
            </p:nvSpPr>
            <p:spPr>
              <a:xfrm>
                <a:off x="4770238" y="602633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294" name="Google Shape;294;p2"/>
            <p:cNvGrpSpPr/>
            <p:nvPr/>
          </p:nvGrpSpPr>
          <p:grpSpPr>
            <a:xfrm>
              <a:off x="3721374" y="1706114"/>
              <a:ext cx="1907792" cy="1868820"/>
              <a:chOff x="4384928" y="277864"/>
              <a:chExt cx="1931745" cy="481406"/>
            </a:xfrm>
          </p:grpSpPr>
          <p:sp>
            <p:nvSpPr>
              <p:cNvPr id="295" name="Google Shape;295;p2"/>
              <p:cNvSpPr/>
              <p:nvPr/>
            </p:nvSpPr>
            <p:spPr>
              <a:xfrm>
                <a:off x="4386729" y="283296"/>
                <a:ext cx="1929945" cy="475975"/>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96" name="Google Shape;296;p2"/>
              <p:cNvSpPr/>
              <p:nvPr/>
            </p:nvSpPr>
            <p:spPr>
              <a:xfrm rot="10800000">
                <a:off x="4384928" y="277864"/>
                <a:ext cx="1920247" cy="473450"/>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297" name="Google Shape;297;p2"/>
          <p:cNvGrpSpPr/>
          <p:nvPr/>
        </p:nvGrpSpPr>
        <p:grpSpPr>
          <a:xfrm>
            <a:off x="987752" y="2457133"/>
            <a:ext cx="1971502" cy="991701"/>
            <a:chOff x="3773857" y="1896485"/>
            <a:chExt cx="1939500" cy="941786"/>
          </a:xfrm>
        </p:grpSpPr>
        <p:grpSp>
          <p:nvGrpSpPr>
            <p:cNvPr id="298" name="Google Shape;298;p2"/>
            <p:cNvGrpSpPr/>
            <p:nvPr/>
          </p:nvGrpSpPr>
          <p:grpSpPr>
            <a:xfrm>
              <a:off x="3773857" y="1896485"/>
              <a:ext cx="1939500" cy="941700"/>
              <a:chOff x="2190092" y="-553869"/>
              <a:chExt cx="1939500" cy="941700"/>
            </a:xfrm>
          </p:grpSpPr>
          <p:sp>
            <p:nvSpPr>
              <p:cNvPr id="299" name="Google Shape;299;p2"/>
              <p:cNvSpPr/>
              <p:nvPr/>
            </p:nvSpPr>
            <p:spPr>
              <a:xfrm>
                <a:off x="2190092" y="-553869"/>
                <a:ext cx="1939500" cy="9417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00" name="Google Shape;300;p2"/>
              <p:cNvSpPr/>
              <p:nvPr/>
            </p:nvSpPr>
            <p:spPr>
              <a:xfrm>
                <a:off x="2287099" y="-46814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01" name="Google Shape;301;p2"/>
              <p:cNvSpPr/>
              <p:nvPr/>
            </p:nvSpPr>
            <p:spPr>
              <a:xfrm>
                <a:off x="2771758" y="-46216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02" name="Google Shape;302;p2"/>
              <p:cNvSpPr/>
              <p:nvPr/>
            </p:nvSpPr>
            <p:spPr>
              <a:xfrm>
                <a:off x="3243251" y="-46216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03" name="Google Shape;303;p2"/>
              <p:cNvSpPr/>
              <p:nvPr/>
            </p:nvSpPr>
            <p:spPr>
              <a:xfrm>
                <a:off x="2287099" y="-4082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04" name="Google Shape;304;p2"/>
              <p:cNvSpPr/>
              <p:nvPr/>
            </p:nvSpPr>
            <p:spPr>
              <a:xfrm>
                <a:off x="2771758" y="-3485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05" name="Google Shape;305;p2"/>
              <p:cNvSpPr/>
              <p:nvPr/>
            </p:nvSpPr>
            <p:spPr>
              <a:xfrm>
                <a:off x="3243251" y="-3485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06" name="Google Shape;306;p2"/>
              <p:cNvSpPr/>
              <p:nvPr/>
            </p:nvSpPr>
            <p:spPr>
              <a:xfrm>
                <a:off x="3718381" y="-47113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07" name="Google Shape;307;p2"/>
              <p:cNvSpPr/>
              <p:nvPr/>
            </p:nvSpPr>
            <p:spPr>
              <a:xfrm>
                <a:off x="3718381" y="-43817"/>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308" name="Google Shape;308;p2"/>
            <p:cNvGrpSpPr/>
            <p:nvPr/>
          </p:nvGrpSpPr>
          <p:grpSpPr>
            <a:xfrm>
              <a:off x="3775386" y="1910049"/>
              <a:ext cx="1937732" cy="928222"/>
              <a:chOff x="4384930" y="278200"/>
              <a:chExt cx="1931744" cy="480521"/>
            </a:xfrm>
          </p:grpSpPr>
          <p:sp>
            <p:nvSpPr>
              <p:cNvPr id="309" name="Google Shape;309;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10" name="Google Shape;310;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311" name="Google Shape;311;p2"/>
          <p:cNvGrpSpPr/>
          <p:nvPr/>
        </p:nvGrpSpPr>
        <p:grpSpPr>
          <a:xfrm flipH="1" rot="-5400000">
            <a:off x="738533" y="3707207"/>
            <a:ext cx="1501337" cy="985801"/>
            <a:chOff x="4300069" y="1703295"/>
            <a:chExt cx="1445400" cy="943712"/>
          </a:xfrm>
        </p:grpSpPr>
        <p:grpSp>
          <p:nvGrpSpPr>
            <p:cNvPr id="312" name="Google Shape;312;p2"/>
            <p:cNvGrpSpPr/>
            <p:nvPr/>
          </p:nvGrpSpPr>
          <p:grpSpPr>
            <a:xfrm>
              <a:off x="4300069" y="1703295"/>
              <a:ext cx="1445400" cy="941700"/>
              <a:chOff x="2611438" y="1096683"/>
              <a:chExt cx="1445400" cy="941700"/>
            </a:xfrm>
          </p:grpSpPr>
          <p:sp>
            <p:nvSpPr>
              <p:cNvPr id="313" name="Google Shape;313;p2"/>
              <p:cNvSpPr/>
              <p:nvPr/>
            </p:nvSpPr>
            <p:spPr>
              <a:xfrm>
                <a:off x="2611438" y="1096683"/>
                <a:ext cx="1445400" cy="9417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14" name="Google Shape;314;p2"/>
              <p:cNvSpPr/>
              <p:nvPr/>
            </p:nvSpPr>
            <p:spPr>
              <a:xfrm>
                <a:off x="2702462" y="119436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15" name="Google Shape;315;p2"/>
              <p:cNvSpPr/>
              <p:nvPr/>
            </p:nvSpPr>
            <p:spPr>
              <a:xfrm>
                <a:off x="3187121" y="120033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16" name="Google Shape;316;p2"/>
              <p:cNvSpPr/>
              <p:nvPr/>
            </p:nvSpPr>
            <p:spPr>
              <a:xfrm>
                <a:off x="3658614" y="120033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17" name="Google Shape;317;p2"/>
              <p:cNvSpPr/>
              <p:nvPr/>
            </p:nvSpPr>
            <p:spPr>
              <a:xfrm>
                <a:off x="2702462" y="162167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18" name="Google Shape;318;p2"/>
              <p:cNvSpPr/>
              <p:nvPr/>
            </p:nvSpPr>
            <p:spPr>
              <a:xfrm>
                <a:off x="3187121" y="162765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19" name="Google Shape;319;p2"/>
              <p:cNvSpPr/>
              <p:nvPr/>
            </p:nvSpPr>
            <p:spPr>
              <a:xfrm>
                <a:off x="3658614" y="162765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320" name="Google Shape;320;p2"/>
            <p:cNvGrpSpPr/>
            <p:nvPr/>
          </p:nvGrpSpPr>
          <p:grpSpPr>
            <a:xfrm>
              <a:off x="4313091" y="1712826"/>
              <a:ext cx="1418287" cy="934181"/>
              <a:chOff x="4384930" y="278200"/>
              <a:chExt cx="1931744" cy="480521"/>
            </a:xfrm>
          </p:grpSpPr>
          <p:sp>
            <p:nvSpPr>
              <p:cNvPr id="321" name="Google Shape;321;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22" name="Google Shape;322;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323" name="Google Shape;323;p2"/>
          <p:cNvGrpSpPr/>
          <p:nvPr/>
        </p:nvGrpSpPr>
        <p:grpSpPr>
          <a:xfrm>
            <a:off x="5391250" y="-16687"/>
            <a:ext cx="1970338" cy="1983923"/>
            <a:chOff x="3710500" y="1692368"/>
            <a:chExt cx="1939500" cy="1885500"/>
          </a:xfrm>
        </p:grpSpPr>
        <p:grpSp>
          <p:nvGrpSpPr>
            <p:cNvPr id="324" name="Google Shape;324;p2"/>
            <p:cNvGrpSpPr/>
            <p:nvPr/>
          </p:nvGrpSpPr>
          <p:grpSpPr>
            <a:xfrm>
              <a:off x="3710500" y="1692368"/>
              <a:ext cx="1939500" cy="1885500"/>
              <a:chOff x="3227014" y="4604869"/>
              <a:chExt cx="1939500" cy="1885500"/>
            </a:xfrm>
          </p:grpSpPr>
          <p:sp>
            <p:nvSpPr>
              <p:cNvPr id="325" name="Google Shape;325;p2"/>
              <p:cNvSpPr/>
              <p:nvPr/>
            </p:nvSpPr>
            <p:spPr>
              <a:xfrm>
                <a:off x="3227014" y="4604869"/>
                <a:ext cx="1939500" cy="1885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26" name="Google Shape;326;p2"/>
              <p:cNvSpPr/>
              <p:nvPr/>
            </p:nvSpPr>
            <p:spPr>
              <a:xfrm>
                <a:off x="3324015" y="469657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27" name="Google Shape;327;p2"/>
              <p:cNvSpPr/>
              <p:nvPr/>
            </p:nvSpPr>
            <p:spPr>
              <a:xfrm>
                <a:off x="3808674" y="470254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28" name="Google Shape;328;p2"/>
              <p:cNvSpPr/>
              <p:nvPr/>
            </p:nvSpPr>
            <p:spPr>
              <a:xfrm>
                <a:off x="4280167" y="470254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29" name="Google Shape;329;p2"/>
              <p:cNvSpPr/>
              <p:nvPr/>
            </p:nvSpPr>
            <p:spPr>
              <a:xfrm>
                <a:off x="3324015" y="5135841"/>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30" name="Google Shape;330;p2"/>
              <p:cNvSpPr/>
              <p:nvPr/>
            </p:nvSpPr>
            <p:spPr>
              <a:xfrm>
                <a:off x="3808674" y="5141817"/>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31" name="Google Shape;331;p2"/>
              <p:cNvSpPr/>
              <p:nvPr/>
            </p:nvSpPr>
            <p:spPr>
              <a:xfrm>
                <a:off x="4280167" y="5141817"/>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32" name="Google Shape;332;p2"/>
              <p:cNvSpPr/>
              <p:nvPr/>
            </p:nvSpPr>
            <p:spPr>
              <a:xfrm>
                <a:off x="4755297" y="4693583"/>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33" name="Google Shape;333;p2"/>
              <p:cNvSpPr/>
              <p:nvPr/>
            </p:nvSpPr>
            <p:spPr>
              <a:xfrm>
                <a:off x="4755297" y="513285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34" name="Google Shape;334;p2"/>
              <p:cNvSpPr/>
              <p:nvPr/>
            </p:nvSpPr>
            <p:spPr>
              <a:xfrm>
                <a:off x="3338956" y="560200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35" name="Google Shape;335;p2"/>
              <p:cNvSpPr/>
              <p:nvPr/>
            </p:nvSpPr>
            <p:spPr>
              <a:xfrm>
                <a:off x="3823615" y="5607984"/>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36" name="Google Shape;336;p2"/>
              <p:cNvSpPr/>
              <p:nvPr/>
            </p:nvSpPr>
            <p:spPr>
              <a:xfrm>
                <a:off x="4295108" y="5607984"/>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37" name="Google Shape;337;p2"/>
              <p:cNvSpPr/>
              <p:nvPr/>
            </p:nvSpPr>
            <p:spPr>
              <a:xfrm>
                <a:off x="3338956" y="602932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38" name="Google Shape;338;p2"/>
              <p:cNvSpPr/>
              <p:nvPr/>
            </p:nvSpPr>
            <p:spPr>
              <a:xfrm>
                <a:off x="3823615" y="6035301"/>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39" name="Google Shape;339;p2"/>
              <p:cNvSpPr/>
              <p:nvPr/>
            </p:nvSpPr>
            <p:spPr>
              <a:xfrm>
                <a:off x="4295108" y="6035301"/>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40" name="Google Shape;340;p2"/>
              <p:cNvSpPr/>
              <p:nvPr/>
            </p:nvSpPr>
            <p:spPr>
              <a:xfrm>
                <a:off x="4770238" y="559901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41" name="Google Shape;341;p2"/>
              <p:cNvSpPr/>
              <p:nvPr/>
            </p:nvSpPr>
            <p:spPr>
              <a:xfrm>
                <a:off x="4770238" y="6026336"/>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342" name="Google Shape;342;p2"/>
            <p:cNvGrpSpPr/>
            <p:nvPr/>
          </p:nvGrpSpPr>
          <p:grpSpPr>
            <a:xfrm>
              <a:off x="3721374" y="1706114"/>
              <a:ext cx="1907792" cy="1868820"/>
              <a:chOff x="4384928" y="277864"/>
              <a:chExt cx="1931745" cy="481406"/>
            </a:xfrm>
          </p:grpSpPr>
          <p:sp>
            <p:nvSpPr>
              <p:cNvPr id="343" name="Google Shape;343;p2"/>
              <p:cNvSpPr/>
              <p:nvPr/>
            </p:nvSpPr>
            <p:spPr>
              <a:xfrm>
                <a:off x="4386729" y="283296"/>
                <a:ext cx="1929945" cy="475975"/>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44" name="Google Shape;344;p2"/>
              <p:cNvSpPr/>
              <p:nvPr/>
            </p:nvSpPr>
            <p:spPr>
              <a:xfrm rot="10800000">
                <a:off x="4384928" y="277864"/>
                <a:ext cx="1920247" cy="473450"/>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345" name="Google Shape;345;p2"/>
          <p:cNvGrpSpPr/>
          <p:nvPr/>
        </p:nvGrpSpPr>
        <p:grpSpPr>
          <a:xfrm>
            <a:off x="4431273" y="2457157"/>
            <a:ext cx="1970338" cy="1983923"/>
            <a:chOff x="3710500" y="1692368"/>
            <a:chExt cx="1939500" cy="1885500"/>
          </a:xfrm>
        </p:grpSpPr>
        <p:grpSp>
          <p:nvGrpSpPr>
            <p:cNvPr id="346" name="Google Shape;346;p2"/>
            <p:cNvGrpSpPr/>
            <p:nvPr/>
          </p:nvGrpSpPr>
          <p:grpSpPr>
            <a:xfrm>
              <a:off x="3710500" y="1692368"/>
              <a:ext cx="1939500" cy="1885500"/>
              <a:chOff x="3227014" y="4604869"/>
              <a:chExt cx="1939500" cy="1885500"/>
            </a:xfrm>
          </p:grpSpPr>
          <p:sp>
            <p:nvSpPr>
              <p:cNvPr id="347" name="Google Shape;347;p2"/>
              <p:cNvSpPr/>
              <p:nvPr/>
            </p:nvSpPr>
            <p:spPr>
              <a:xfrm>
                <a:off x="3227014" y="4604869"/>
                <a:ext cx="1939500" cy="1885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48" name="Google Shape;348;p2"/>
              <p:cNvSpPr/>
              <p:nvPr/>
            </p:nvSpPr>
            <p:spPr>
              <a:xfrm>
                <a:off x="3324015" y="469657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49" name="Google Shape;349;p2"/>
              <p:cNvSpPr/>
              <p:nvPr/>
            </p:nvSpPr>
            <p:spPr>
              <a:xfrm>
                <a:off x="3808674" y="470254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50" name="Google Shape;350;p2"/>
              <p:cNvSpPr/>
              <p:nvPr/>
            </p:nvSpPr>
            <p:spPr>
              <a:xfrm>
                <a:off x="4280167" y="470254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51" name="Google Shape;351;p2"/>
              <p:cNvSpPr/>
              <p:nvPr/>
            </p:nvSpPr>
            <p:spPr>
              <a:xfrm>
                <a:off x="3324015" y="513584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52" name="Google Shape;352;p2"/>
              <p:cNvSpPr/>
              <p:nvPr/>
            </p:nvSpPr>
            <p:spPr>
              <a:xfrm>
                <a:off x="3808674" y="5141817"/>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53" name="Google Shape;353;p2"/>
              <p:cNvSpPr/>
              <p:nvPr/>
            </p:nvSpPr>
            <p:spPr>
              <a:xfrm>
                <a:off x="4280167" y="5141817"/>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54" name="Google Shape;354;p2"/>
              <p:cNvSpPr/>
              <p:nvPr/>
            </p:nvSpPr>
            <p:spPr>
              <a:xfrm>
                <a:off x="4755297" y="4693583"/>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55" name="Google Shape;355;p2"/>
              <p:cNvSpPr/>
              <p:nvPr/>
            </p:nvSpPr>
            <p:spPr>
              <a:xfrm>
                <a:off x="4755297" y="5132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56" name="Google Shape;356;p2"/>
              <p:cNvSpPr/>
              <p:nvPr/>
            </p:nvSpPr>
            <p:spPr>
              <a:xfrm>
                <a:off x="3338956" y="560200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57" name="Google Shape;357;p2"/>
              <p:cNvSpPr/>
              <p:nvPr/>
            </p:nvSpPr>
            <p:spPr>
              <a:xfrm>
                <a:off x="3823615" y="560798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58" name="Google Shape;358;p2"/>
              <p:cNvSpPr/>
              <p:nvPr/>
            </p:nvSpPr>
            <p:spPr>
              <a:xfrm>
                <a:off x="4295108" y="560798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59" name="Google Shape;359;p2"/>
              <p:cNvSpPr/>
              <p:nvPr/>
            </p:nvSpPr>
            <p:spPr>
              <a:xfrm>
                <a:off x="3338956" y="602932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60" name="Google Shape;360;p2"/>
              <p:cNvSpPr/>
              <p:nvPr/>
            </p:nvSpPr>
            <p:spPr>
              <a:xfrm>
                <a:off x="3823615" y="603530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61" name="Google Shape;361;p2"/>
              <p:cNvSpPr/>
              <p:nvPr/>
            </p:nvSpPr>
            <p:spPr>
              <a:xfrm>
                <a:off x="4295108" y="603530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62" name="Google Shape;362;p2"/>
              <p:cNvSpPr/>
              <p:nvPr/>
            </p:nvSpPr>
            <p:spPr>
              <a:xfrm>
                <a:off x="4770238" y="559901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63" name="Google Shape;363;p2"/>
              <p:cNvSpPr/>
              <p:nvPr/>
            </p:nvSpPr>
            <p:spPr>
              <a:xfrm>
                <a:off x="4770238" y="6026336"/>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364" name="Google Shape;364;p2"/>
            <p:cNvGrpSpPr/>
            <p:nvPr/>
          </p:nvGrpSpPr>
          <p:grpSpPr>
            <a:xfrm>
              <a:off x="3721374" y="1706114"/>
              <a:ext cx="1907792" cy="1868820"/>
              <a:chOff x="4384928" y="277864"/>
              <a:chExt cx="1931745" cy="481406"/>
            </a:xfrm>
          </p:grpSpPr>
          <p:sp>
            <p:nvSpPr>
              <p:cNvPr id="365" name="Google Shape;365;p2"/>
              <p:cNvSpPr/>
              <p:nvPr/>
            </p:nvSpPr>
            <p:spPr>
              <a:xfrm>
                <a:off x="4386729" y="283296"/>
                <a:ext cx="1929945" cy="475975"/>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66" name="Google Shape;366;p2"/>
              <p:cNvSpPr/>
              <p:nvPr/>
            </p:nvSpPr>
            <p:spPr>
              <a:xfrm rot="10800000">
                <a:off x="4384928" y="277864"/>
                <a:ext cx="1920247" cy="473450"/>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367" name="Google Shape;367;p2"/>
          <p:cNvGrpSpPr/>
          <p:nvPr/>
        </p:nvGrpSpPr>
        <p:grpSpPr>
          <a:xfrm>
            <a:off x="2963364" y="2455714"/>
            <a:ext cx="1485582" cy="994483"/>
            <a:chOff x="4300069" y="1703295"/>
            <a:chExt cx="1445400" cy="943712"/>
          </a:xfrm>
        </p:grpSpPr>
        <p:grpSp>
          <p:nvGrpSpPr>
            <p:cNvPr id="368" name="Google Shape;368;p2"/>
            <p:cNvGrpSpPr/>
            <p:nvPr/>
          </p:nvGrpSpPr>
          <p:grpSpPr>
            <a:xfrm>
              <a:off x="4300069" y="1703295"/>
              <a:ext cx="1445400" cy="941700"/>
              <a:chOff x="2611438" y="1096683"/>
              <a:chExt cx="1445400" cy="941700"/>
            </a:xfrm>
          </p:grpSpPr>
          <p:sp>
            <p:nvSpPr>
              <p:cNvPr id="369" name="Google Shape;369;p2"/>
              <p:cNvSpPr/>
              <p:nvPr/>
            </p:nvSpPr>
            <p:spPr>
              <a:xfrm>
                <a:off x="2611438" y="1096683"/>
                <a:ext cx="1445400" cy="941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70" name="Google Shape;370;p2"/>
              <p:cNvSpPr/>
              <p:nvPr/>
            </p:nvSpPr>
            <p:spPr>
              <a:xfrm>
                <a:off x="2702462" y="119436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71" name="Google Shape;371;p2"/>
              <p:cNvSpPr/>
              <p:nvPr/>
            </p:nvSpPr>
            <p:spPr>
              <a:xfrm>
                <a:off x="3187121"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72" name="Google Shape;372;p2"/>
              <p:cNvSpPr/>
              <p:nvPr/>
            </p:nvSpPr>
            <p:spPr>
              <a:xfrm>
                <a:off x="3658614"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73" name="Google Shape;373;p2"/>
              <p:cNvSpPr/>
              <p:nvPr/>
            </p:nvSpPr>
            <p:spPr>
              <a:xfrm>
                <a:off x="2702462" y="162167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74" name="Google Shape;374;p2"/>
              <p:cNvSpPr/>
              <p:nvPr/>
            </p:nvSpPr>
            <p:spPr>
              <a:xfrm>
                <a:off x="3187121"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75" name="Google Shape;375;p2"/>
              <p:cNvSpPr/>
              <p:nvPr/>
            </p:nvSpPr>
            <p:spPr>
              <a:xfrm>
                <a:off x="3658614"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376" name="Google Shape;376;p2"/>
            <p:cNvGrpSpPr/>
            <p:nvPr/>
          </p:nvGrpSpPr>
          <p:grpSpPr>
            <a:xfrm>
              <a:off x="4313091" y="1712826"/>
              <a:ext cx="1418287" cy="934181"/>
              <a:chOff x="4384930" y="278200"/>
              <a:chExt cx="1931744" cy="480521"/>
            </a:xfrm>
          </p:grpSpPr>
          <p:sp>
            <p:nvSpPr>
              <p:cNvPr id="377" name="Google Shape;377;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78" name="Google Shape;378;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379" name="Google Shape;379;p2"/>
          <p:cNvGrpSpPr/>
          <p:nvPr/>
        </p:nvGrpSpPr>
        <p:grpSpPr>
          <a:xfrm>
            <a:off x="3456432" y="3451901"/>
            <a:ext cx="986839" cy="995793"/>
            <a:chOff x="4567615" y="1727200"/>
            <a:chExt cx="959400" cy="931780"/>
          </a:xfrm>
        </p:grpSpPr>
        <p:grpSp>
          <p:nvGrpSpPr>
            <p:cNvPr id="380" name="Google Shape;380;p2"/>
            <p:cNvGrpSpPr/>
            <p:nvPr/>
          </p:nvGrpSpPr>
          <p:grpSpPr>
            <a:xfrm>
              <a:off x="4567615" y="1727200"/>
              <a:ext cx="959400" cy="924900"/>
              <a:chOff x="2249860" y="2838824"/>
              <a:chExt cx="959400" cy="924900"/>
            </a:xfrm>
          </p:grpSpPr>
          <p:sp>
            <p:nvSpPr>
              <p:cNvPr id="381" name="Google Shape;381;p2"/>
              <p:cNvSpPr/>
              <p:nvPr/>
            </p:nvSpPr>
            <p:spPr>
              <a:xfrm>
                <a:off x="2249860" y="2838824"/>
                <a:ext cx="959400" cy="9249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82" name="Google Shape;382;p2"/>
              <p:cNvSpPr/>
              <p:nvPr/>
            </p:nvSpPr>
            <p:spPr>
              <a:xfrm>
                <a:off x="2340884" y="2936503"/>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83" name="Google Shape;383;p2"/>
              <p:cNvSpPr/>
              <p:nvPr/>
            </p:nvSpPr>
            <p:spPr>
              <a:xfrm>
                <a:off x="2825543" y="294247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84" name="Google Shape;384;p2"/>
              <p:cNvSpPr/>
              <p:nvPr/>
            </p:nvSpPr>
            <p:spPr>
              <a:xfrm>
                <a:off x="2340884" y="3363820"/>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85" name="Google Shape;385;p2"/>
              <p:cNvSpPr/>
              <p:nvPr/>
            </p:nvSpPr>
            <p:spPr>
              <a:xfrm>
                <a:off x="2825543" y="3369796"/>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386" name="Google Shape;386;p2"/>
            <p:cNvGrpSpPr/>
            <p:nvPr/>
          </p:nvGrpSpPr>
          <p:grpSpPr>
            <a:xfrm>
              <a:off x="4569771" y="1730758"/>
              <a:ext cx="940566" cy="928222"/>
              <a:chOff x="4384930" y="278200"/>
              <a:chExt cx="1931744" cy="480521"/>
            </a:xfrm>
          </p:grpSpPr>
          <p:sp>
            <p:nvSpPr>
              <p:cNvPr id="387" name="Google Shape;387;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88" name="Google Shape;388;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389" name="Google Shape;389;p2"/>
          <p:cNvGrpSpPr/>
          <p:nvPr/>
        </p:nvGrpSpPr>
        <p:grpSpPr>
          <a:xfrm>
            <a:off x="2959656" y="3452383"/>
            <a:ext cx="493840" cy="1495368"/>
            <a:chOff x="5211483" y="1684432"/>
            <a:chExt cx="470100" cy="1354500"/>
          </a:xfrm>
        </p:grpSpPr>
        <p:grpSp>
          <p:nvGrpSpPr>
            <p:cNvPr id="390" name="Google Shape;390;p2"/>
            <p:cNvGrpSpPr/>
            <p:nvPr/>
          </p:nvGrpSpPr>
          <p:grpSpPr>
            <a:xfrm>
              <a:off x="5211483" y="1684432"/>
              <a:ext cx="470100" cy="1354500"/>
              <a:chOff x="4259077" y="983785"/>
              <a:chExt cx="470100" cy="1354500"/>
            </a:xfrm>
          </p:grpSpPr>
          <p:sp>
            <p:nvSpPr>
              <p:cNvPr id="391" name="Google Shape;391;p2"/>
              <p:cNvSpPr/>
              <p:nvPr/>
            </p:nvSpPr>
            <p:spPr>
              <a:xfrm>
                <a:off x="4259077" y="983785"/>
                <a:ext cx="470100" cy="1354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92" name="Google Shape;392;p2"/>
              <p:cNvSpPr/>
              <p:nvPr/>
            </p:nvSpPr>
            <p:spPr>
              <a:xfrm>
                <a:off x="4356075" y="108146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93" name="Google Shape;393;p2"/>
              <p:cNvSpPr/>
              <p:nvPr/>
            </p:nvSpPr>
            <p:spPr>
              <a:xfrm>
                <a:off x="4356075" y="151419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94" name="Google Shape;394;p2"/>
              <p:cNvSpPr/>
              <p:nvPr/>
            </p:nvSpPr>
            <p:spPr>
              <a:xfrm>
                <a:off x="4356075" y="194693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395" name="Google Shape;395;p2"/>
            <p:cNvGrpSpPr/>
            <p:nvPr/>
          </p:nvGrpSpPr>
          <p:grpSpPr>
            <a:xfrm>
              <a:off x="5220854" y="1695136"/>
              <a:ext cx="456858" cy="1340077"/>
              <a:chOff x="4384928" y="278200"/>
              <a:chExt cx="1931745" cy="480521"/>
            </a:xfrm>
          </p:grpSpPr>
          <p:sp>
            <p:nvSpPr>
              <p:cNvPr id="396" name="Google Shape;396;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97" name="Google Shape;397;p2"/>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398" name="Google Shape;398;p2"/>
          <p:cNvGrpSpPr/>
          <p:nvPr/>
        </p:nvGrpSpPr>
        <p:grpSpPr>
          <a:xfrm flipH="1" rot="-5400000">
            <a:off x="1708757" y="5687733"/>
            <a:ext cx="1495844" cy="987688"/>
            <a:chOff x="4300069" y="1703295"/>
            <a:chExt cx="1445400" cy="943712"/>
          </a:xfrm>
        </p:grpSpPr>
        <p:grpSp>
          <p:nvGrpSpPr>
            <p:cNvPr id="399" name="Google Shape;399;p2"/>
            <p:cNvGrpSpPr/>
            <p:nvPr/>
          </p:nvGrpSpPr>
          <p:grpSpPr>
            <a:xfrm>
              <a:off x="4300069" y="1703295"/>
              <a:ext cx="1445400" cy="941700"/>
              <a:chOff x="2611438" y="1096683"/>
              <a:chExt cx="1445400" cy="941700"/>
            </a:xfrm>
          </p:grpSpPr>
          <p:sp>
            <p:nvSpPr>
              <p:cNvPr id="400" name="Google Shape;400;p2"/>
              <p:cNvSpPr/>
              <p:nvPr/>
            </p:nvSpPr>
            <p:spPr>
              <a:xfrm>
                <a:off x="2611438" y="1096683"/>
                <a:ext cx="1445400" cy="941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01" name="Google Shape;401;p2"/>
              <p:cNvSpPr/>
              <p:nvPr/>
            </p:nvSpPr>
            <p:spPr>
              <a:xfrm>
                <a:off x="2702462" y="119436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02" name="Google Shape;402;p2"/>
              <p:cNvSpPr/>
              <p:nvPr/>
            </p:nvSpPr>
            <p:spPr>
              <a:xfrm>
                <a:off x="3187121"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03" name="Google Shape;403;p2"/>
              <p:cNvSpPr/>
              <p:nvPr/>
            </p:nvSpPr>
            <p:spPr>
              <a:xfrm>
                <a:off x="3658614"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04" name="Google Shape;404;p2"/>
              <p:cNvSpPr/>
              <p:nvPr/>
            </p:nvSpPr>
            <p:spPr>
              <a:xfrm>
                <a:off x="2702462" y="162167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05" name="Google Shape;405;p2"/>
              <p:cNvSpPr/>
              <p:nvPr/>
            </p:nvSpPr>
            <p:spPr>
              <a:xfrm>
                <a:off x="3187121"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06" name="Google Shape;406;p2"/>
              <p:cNvSpPr/>
              <p:nvPr/>
            </p:nvSpPr>
            <p:spPr>
              <a:xfrm>
                <a:off x="3658614"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407" name="Google Shape;407;p2"/>
            <p:cNvGrpSpPr/>
            <p:nvPr/>
          </p:nvGrpSpPr>
          <p:grpSpPr>
            <a:xfrm>
              <a:off x="4313091" y="1712826"/>
              <a:ext cx="1418287" cy="934181"/>
              <a:chOff x="4384930" y="278200"/>
              <a:chExt cx="1931744" cy="480521"/>
            </a:xfrm>
          </p:grpSpPr>
          <p:sp>
            <p:nvSpPr>
              <p:cNvPr id="408" name="Google Shape;408;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09" name="Google Shape;409;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410" name="Google Shape;410;p2"/>
          <p:cNvGrpSpPr/>
          <p:nvPr/>
        </p:nvGrpSpPr>
        <p:grpSpPr>
          <a:xfrm flipH="1" rot="-5400000">
            <a:off x="2202178" y="5683997"/>
            <a:ext cx="2008761" cy="493893"/>
            <a:chOff x="4384930" y="271927"/>
            <a:chExt cx="1941019" cy="504900"/>
          </a:xfrm>
        </p:grpSpPr>
        <p:sp>
          <p:nvSpPr>
            <p:cNvPr id="411" name="Google Shape;411;p2"/>
            <p:cNvSpPr/>
            <p:nvPr/>
          </p:nvSpPr>
          <p:spPr>
            <a:xfrm>
              <a:off x="4386449" y="271927"/>
              <a:ext cx="1939500" cy="5049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12" name="Google Shape;412;p2"/>
            <p:cNvSpPr/>
            <p:nvPr/>
          </p:nvSpPr>
          <p:spPr>
            <a:xfrm>
              <a:off x="4483450" y="363630"/>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13" name="Google Shape;413;p2"/>
            <p:cNvSpPr/>
            <p:nvPr/>
          </p:nvSpPr>
          <p:spPr>
            <a:xfrm>
              <a:off x="4968109" y="36960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14" name="Google Shape;414;p2"/>
            <p:cNvSpPr/>
            <p:nvPr/>
          </p:nvSpPr>
          <p:spPr>
            <a:xfrm>
              <a:off x="5439602" y="36960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15" name="Google Shape;415;p2"/>
            <p:cNvSpPr/>
            <p:nvPr/>
          </p:nvSpPr>
          <p:spPr>
            <a:xfrm>
              <a:off x="5914732" y="36064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16" name="Google Shape;416;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17" name="Google Shape;417;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418" name="Google Shape;418;p2"/>
          <p:cNvGrpSpPr/>
          <p:nvPr/>
        </p:nvGrpSpPr>
        <p:grpSpPr>
          <a:xfrm flipH="1" rot="-5400000">
            <a:off x="2956353" y="4949575"/>
            <a:ext cx="1985078" cy="984920"/>
            <a:chOff x="3773857" y="1896485"/>
            <a:chExt cx="1939500" cy="941786"/>
          </a:xfrm>
        </p:grpSpPr>
        <p:grpSp>
          <p:nvGrpSpPr>
            <p:cNvPr id="419" name="Google Shape;419;p2"/>
            <p:cNvGrpSpPr/>
            <p:nvPr/>
          </p:nvGrpSpPr>
          <p:grpSpPr>
            <a:xfrm>
              <a:off x="3773857" y="1896485"/>
              <a:ext cx="1939500" cy="941700"/>
              <a:chOff x="2190092" y="-553869"/>
              <a:chExt cx="1939500" cy="941700"/>
            </a:xfrm>
          </p:grpSpPr>
          <p:sp>
            <p:nvSpPr>
              <p:cNvPr id="420" name="Google Shape;420;p2"/>
              <p:cNvSpPr/>
              <p:nvPr/>
            </p:nvSpPr>
            <p:spPr>
              <a:xfrm>
                <a:off x="2190092" y="-553869"/>
                <a:ext cx="1939500" cy="941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21" name="Google Shape;421;p2"/>
              <p:cNvSpPr/>
              <p:nvPr/>
            </p:nvSpPr>
            <p:spPr>
              <a:xfrm>
                <a:off x="2287099" y="-46814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22" name="Google Shape;422;p2"/>
              <p:cNvSpPr/>
              <p:nvPr/>
            </p:nvSpPr>
            <p:spPr>
              <a:xfrm>
                <a:off x="2771758" y="-46216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23" name="Google Shape;423;p2"/>
              <p:cNvSpPr/>
              <p:nvPr/>
            </p:nvSpPr>
            <p:spPr>
              <a:xfrm>
                <a:off x="3243251" y="-46216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24" name="Google Shape;424;p2"/>
              <p:cNvSpPr/>
              <p:nvPr/>
            </p:nvSpPr>
            <p:spPr>
              <a:xfrm>
                <a:off x="2287099" y="-4082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25" name="Google Shape;425;p2"/>
              <p:cNvSpPr/>
              <p:nvPr/>
            </p:nvSpPr>
            <p:spPr>
              <a:xfrm>
                <a:off x="2771758" y="-3485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26" name="Google Shape;426;p2"/>
              <p:cNvSpPr/>
              <p:nvPr/>
            </p:nvSpPr>
            <p:spPr>
              <a:xfrm>
                <a:off x="3243251" y="-3485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27" name="Google Shape;427;p2"/>
              <p:cNvSpPr/>
              <p:nvPr/>
            </p:nvSpPr>
            <p:spPr>
              <a:xfrm>
                <a:off x="3718381" y="-471134"/>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28" name="Google Shape;428;p2"/>
              <p:cNvSpPr/>
              <p:nvPr/>
            </p:nvSpPr>
            <p:spPr>
              <a:xfrm>
                <a:off x="3718381" y="-43817"/>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429" name="Google Shape;429;p2"/>
            <p:cNvGrpSpPr/>
            <p:nvPr/>
          </p:nvGrpSpPr>
          <p:grpSpPr>
            <a:xfrm>
              <a:off x="3775386" y="1910049"/>
              <a:ext cx="1937732" cy="928222"/>
              <a:chOff x="4384930" y="278200"/>
              <a:chExt cx="1931744" cy="480521"/>
            </a:xfrm>
          </p:grpSpPr>
          <p:sp>
            <p:nvSpPr>
              <p:cNvPr id="430" name="Google Shape;430;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31" name="Google Shape;431;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432" name="Google Shape;432;p2"/>
          <p:cNvGrpSpPr/>
          <p:nvPr/>
        </p:nvGrpSpPr>
        <p:grpSpPr>
          <a:xfrm>
            <a:off x="4430944" y="4429330"/>
            <a:ext cx="1485582" cy="994483"/>
            <a:chOff x="4300069" y="1703295"/>
            <a:chExt cx="1445400" cy="943712"/>
          </a:xfrm>
        </p:grpSpPr>
        <p:grpSp>
          <p:nvGrpSpPr>
            <p:cNvPr id="433" name="Google Shape;433;p2"/>
            <p:cNvGrpSpPr/>
            <p:nvPr/>
          </p:nvGrpSpPr>
          <p:grpSpPr>
            <a:xfrm>
              <a:off x="4300069" y="1703295"/>
              <a:ext cx="1445400" cy="941700"/>
              <a:chOff x="2611438" y="1096683"/>
              <a:chExt cx="1445400" cy="941700"/>
            </a:xfrm>
          </p:grpSpPr>
          <p:sp>
            <p:nvSpPr>
              <p:cNvPr id="434" name="Google Shape;434;p2"/>
              <p:cNvSpPr/>
              <p:nvPr/>
            </p:nvSpPr>
            <p:spPr>
              <a:xfrm>
                <a:off x="2611438" y="1096683"/>
                <a:ext cx="1445400" cy="941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35" name="Google Shape;435;p2"/>
              <p:cNvSpPr/>
              <p:nvPr/>
            </p:nvSpPr>
            <p:spPr>
              <a:xfrm>
                <a:off x="2702462" y="119436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36" name="Google Shape;436;p2"/>
              <p:cNvSpPr/>
              <p:nvPr/>
            </p:nvSpPr>
            <p:spPr>
              <a:xfrm>
                <a:off x="3187121"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37" name="Google Shape;437;p2"/>
              <p:cNvSpPr/>
              <p:nvPr/>
            </p:nvSpPr>
            <p:spPr>
              <a:xfrm>
                <a:off x="3658614"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38" name="Google Shape;438;p2"/>
              <p:cNvSpPr/>
              <p:nvPr/>
            </p:nvSpPr>
            <p:spPr>
              <a:xfrm>
                <a:off x="2702462" y="162167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39" name="Google Shape;439;p2"/>
              <p:cNvSpPr/>
              <p:nvPr/>
            </p:nvSpPr>
            <p:spPr>
              <a:xfrm>
                <a:off x="3187121"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40" name="Google Shape;440;p2"/>
              <p:cNvSpPr/>
              <p:nvPr/>
            </p:nvSpPr>
            <p:spPr>
              <a:xfrm>
                <a:off x="3658614"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441" name="Google Shape;441;p2"/>
            <p:cNvGrpSpPr/>
            <p:nvPr/>
          </p:nvGrpSpPr>
          <p:grpSpPr>
            <a:xfrm>
              <a:off x="4313091" y="1712826"/>
              <a:ext cx="1418287" cy="934181"/>
              <a:chOff x="4384930" y="278200"/>
              <a:chExt cx="1931744" cy="480521"/>
            </a:xfrm>
          </p:grpSpPr>
          <p:sp>
            <p:nvSpPr>
              <p:cNvPr id="442" name="Google Shape;442;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43" name="Google Shape;443;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444" name="Google Shape;444;p2"/>
          <p:cNvGrpSpPr/>
          <p:nvPr/>
        </p:nvGrpSpPr>
        <p:grpSpPr>
          <a:xfrm>
            <a:off x="5910958" y="4450037"/>
            <a:ext cx="492874" cy="497291"/>
            <a:chOff x="4601602" y="1048220"/>
            <a:chExt cx="475885" cy="469807"/>
          </a:xfrm>
        </p:grpSpPr>
        <p:grpSp>
          <p:nvGrpSpPr>
            <p:cNvPr id="445" name="Google Shape;445;p2"/>
            <p:cNvGrpSpPr/>
            <p:nvPr/>
          </p:nvGrpSpPr>
          <p:grpSpPr>
            <a:xfrm>
              <a:off x="4601602" y="1048220"/>
              <a:ext cx="472500" cy="460200"/>
              <a:chOff x="1691061" y="2572873"/>
              <a:chExt cx="472500" cy="460200"/>
            </a:xfrm>
          </p:grpSpPr>
          <p:sp>
            <p:nvSpPr>
              <p:cNvPr id="446" name="Google Shape;446;p2"/>
              <p:cNvSpPr/>
              <p:nvPr/>
            </p:nvSpPr>
            <p:spPr>
              <a:xfrm>
                <a:off x="1691061" y="2572873"/>
                <a:ext cx="472500" cy="4602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47" name="Google Shape;447;p2"/>
              <p:cNvSpPr/>
              <p:nvPr/>
            </p:nvSpPr>
            <p:spPr>
              <a:xfrm>
                <a:off x="1788061" y="266457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
          <p:nvSpPr>
            <p:cNvPr id="448" name="Google Shape;448;p2"/>
            <p:cNvSpPr/>
            <p:nvPr/>
          </p:nvSpPr>
          <p:spPr>
            <a:xfrm>
              <a:off x="4616822" y="1048871"/>
              <a:ext cx="46066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49" name="Google Shape;449;p2"/>
            <p:cNvSpPr/>
            <p:nvPr/>
          </p:nvSpPr>
          <p:spPr>
            <a:xfrm rot="10800000">
              <a:off x="4613358" y="1052152"/>
              <a:ext cx="460665"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450" name="Google Shape;450;p2"/>
          <p:cNvGrpSpPr/>
          <p:nvPr/>
        </p:nvGrpSpPr>
        <p:grpSpPr>
          <a:xfrm>
            <a:off x="5910958" y="4956516"/>
            <a:ext cx="492874" cy="497291"/>
            <a:chOff x="4601602" y="1048220"/>
            <a:chExt cx="475885" cy="469807"/>
          </a:xfrm>
        </p:grpSpPr>
        <p:grpSp>
          <p:nvGrpSpPr>
            <p:cNvPr id="451" name="Google Shape;451;p2"/>
            <p:cNvGrpSpPr/>
            <p:nvPr/>
          </p:nvGrpSpPr>
          <p:grpSpPr>
            <a:xfrm>
              <a:off x="4601602" y="1048220"/>
              <a:ext cx="472500" cy="460200"/>
              <a:chOff x="1691061" y="2572873"/>
              <a:chExt cx="472500" cy="460200"/>
            </a:xfrm>
          </p:grpSpPr>
          <p:sp>
            <p:nvSpPr>
              <p:cNvPr id="452" name="Google Shape;452;p2"/>
              <p:cNvSpPr/>
              <p:nvPr/>
            </p:nvSpPr>
            <p:spPr>
              <a:xfrm>
                <a:off x="1691061" y="2572873"/>
                <a:ext cx="472500" cy="4602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53" name="Google Shape;453;p2"/>
              <p:cNvSpPr/>
              <p:nvPr/>
            </p:nvSpPr>
            <p:spPr>
              <a:xfrm>
                <a:off x="1788061" y="266457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
          <p:nvSpPr>
            <p:cNvPr id="454" name="Google Shape;454;p2"/>
            <p:cNvSpPr/>
            <p:nvPr/>
          </p:nvSpPr>
          <p:spPr>
            <a:xfrm>
              <a:off x="4616822" y="1048871"/>
              <a:ext cx="46066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55" name="Google Shape;455;p2"/>
            <p:cNvSpPr/>
            <p:nvPr/>
          </p:nvSpPr>
          <p:spPr>
            <a:xfrm rot="10800000">
              <a:off x="4613358" y="1052152"/>
              <a:ext cx="460665"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456" name="Google Shape;456;p2"/>
          <p:cNvGrpSpPr/>
          <p:nvPr/>
        </p:nvGrpSpPr>
        <p:grpSpPr>
          <a:xfrm>
            <a:off x="4428734" y="5432818"/>
            <a:ext cx="1971502" cy="991701"/>
            <a:chOff x="3773857" y="1896485"/>
            <a:chExt cx="1939500" cy="941786"/>
          </a:xfrm>
        </p:grpSpPr>
        <p:grpSp>
          <p:nvGrpSpPr>
            <p:cNvPr id="457" name="Google Shape;457;p2"/>
            <p:cNvGrpSpPr/>
            <p:nvPr/>
          </p:nvGrpSpPr>
          <p:grpSpPr>
            <a:xfrm>
              <a:off x="3773857" y="1896485"/>
              <a:ext cx="1939500" cy="941700"/>
              <a:chOff x="2190092" y="-553869"/>
              <a:chExt cx="1939500" cy="941700"/>
            </a:xfrm>
          </p:grpSpPr>
          <p:sp>
            <p:nvSpPr>
              <p:cNvPr id="458" name="Google Shape;458;p2"/>
              <p:cNvSpPr/>
              <p:nvPr/>
            </p:nvSpPr>
            <p:spPr>
              <a:xfrm>
                <a:off x="2190092" y="-553869"/>
                <a:ext cx="1939500" cy="9417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59" name="Google Shape;459;p2"/>
              <p:cNvSpPr/>
              <p:nvPr/>
            </p:nvSpPr>
            <p:spPr>
              <a:xfrm>
                <a:off x="2287099" y="-46814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60" name="Google Shape;460;p2"/>
              <p:cNvSpPr/>
              <p:nvPr/>
            </p:nvSpPr>
            <p:spPr>
              <a:xfrm>
                <a:off x="2771758"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61" name="Google Shape;461;p2"/>
              <p:cNvSpPr/>
              <p:nvPr/>
            </p:nvSpPr>
            <p:spPr>
              <a:xfrm>
                <a:off x="3243251"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62" name="Google Shape;462;p2"/>
              <p:cNvSpPr/>
              <p:nvPr/>
            </p:nvSpPr>
            <p:spPr>
              <a:xfrm>
                <a:off x="2287099" y="-4082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63" name="Google Shape;463;p2"/>
              <p:cNvSpPr/>
              <p:nvPr/>
            </p:nvSpPr>
            <p:spPr>
              <a:xfrm>
                <a:off x="2771758"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64" name="Google Shape;464;p2"/>
              <p:cNvSpPr/>
              <p:nvPr/>
            </p:nvSpPr>
            <p:spPr>
              <a:xfrm>
                <a:off x="3243251"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65" name="Google Shape;465;p2"/>
              <p:cNvSpPr/>
              <p:nvPr/>
            </p:nvSpPr>
            <p:spPr>
              <a:xfrm>
                <a:off x="3718381" y="-47113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66" name="Google Shape;466;p2"/>
              <p:cNvSpPr/>
              <p:nvPr/>
            </p:nvSpPr>
            <p:spPr>
              <a:xfrm>
                <a:off x="3718381" y="-43817"/>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467" name="Google Shape;467;p2"/>
            <p:cNvGrpSpPr/>
            <p:nvPr/>
          </p:nvGrpSpPr>
          <p:grpSpPr>
            <a:xfrm>
              <a:off x="3775386" y="1910049"/>
              <a:ext cx="1937732" cy="928222"/>
              <a:chOff x="4384930" y="278200"/>
              <a:chExt cx="1931744" cy="480521"/>
            </a:xfrm>
          </p:grpSpPr>
          <p:sp>
            <p:nvSpPr>
              <p:cNvPr id="468" name="Google Shape;468;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69" name="Google Shape;469;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470" name="Google Shape;470;p2"/>
          <p:cNvGrpSpPr/>
          <p:nvPr/>
        </p:nvGrpSpPr>
        <p:grpSpPr>
          <a:xfrm>
            <a:off x="3452464" y="6433974"/>
            <a:ext cx="1994980" cy="497276"/>
            <a:chOff x="4384930" y="271927"/>
            <a:chExt cx="1941019" cy="504900"/>
          </a:xfrm>
        </p:grpSpPr>
        <p:sp>
          <p:nvSpPr>
            <p:cNvPr id="471" name="Google Shape;471;p2"/>
            <p:cNvSpPr/>
            <p:nvPr/>
          </p:nvSpPr>
          <p:spPr>
            <a:xfrm>
              <a:off x="4386449" y="271927"/>
              <a:ext cx="1939500" cy="5049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72" name="Google Shape;472;p2"/>
            <p:cNvSpPr/>
            <p:nvPr/>
          </p:nvSpPr>
          <p:spPr>
            <a:xfrm>
              <a:off x="4483450" y="363630"/>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73" name="Google Shape;473;p2"/>
            <p:cNvSpPr/>
            <p:nvPr/>
          </p:nvSpPr>
          <p:spPr>
            <a:xfrm>
              <a:off x="4968109" y="369606"/>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74" name="Google Shape;474;p2"/>
            <p:cNvSpPr/>
            <p:nvPr/>
          </p:nvSpPr>
          <p:spPr>
            <a:xfrm>
              <a:off x="5439602" y="369606"/>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75" name="Google Shape;475;p2"/>
            <p:cNvSpPr/>
            <p:nvPr/>
          </p:nvSpPr>
          <p:spPr>
            <a:xfrm>
              <a:off x="5914732" y="360641"/>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76" name="Google Shape;476;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77" name="Google Shape;477;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478" name="Google Shape;478;p2"/>
          <p:cNvGrpSpPr/>
          <p:nvPr/>
        </p:nvGrpSpPr>
        <p:grpSpPr>
          <a:xfrm flipH="1" rot="-5400000">
            <a:off x="5676993" y="6188424"/>
            <a:ext cx="497225" cy="986815"/>
            <a:chOff x="5679142" y="1338076"/>
            <a:chExt cx="470100" cy="968700"/>
          </a:xfrm>
        </p:grpSpPr>
        <p:grpSp>
          <p:nvGrpSpPr>
            <p:cNvPr id="479" name="Google Shape;479;p2"/>
            <p:cNvGrpSpPr/>
            <p:nvPr/>
          </p:nvGrpSpPr>
          <p:grpSpPr>
            <a:xfrm>
              <a:off x="5679142" y="1338076"/>
              <a:ext cx="470100" cy="968700"/>
              <a:chOff x="7135627" y="2979271"/>
              <a:chExt cx="470100" cy="968700"/>
            </a:xfrm>
          </p:grpSpPr>
          <p:sp>
            <p:nvSpPr>
              <p:cNvPr id="480" name="Google Shape;480;p2"/>
              <p:cNvSpPr/>
              <p:nvPr/>
            </p:nvSpPr>
            <p:spPr>
              <a:xfrm>
                <a:off x="7135627" y="2979271"/>
                <a:ext cx="470100" cy="968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81" name="Google Shape;481;p2"/>
              <p:cNvSpPr/>
              <p:nvPr/>
            </p:nvSpPr>
            <p:spPr>
              <a:xfrm>
                <a:off x="7226650" y="3076950"/>
                <a:ext cx="285900" cy="2847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82" name="Google Shape;482;p2"/>
              <p:cNvSpPr/>
              <p:nvPr/>
            </p:nvSpPr>
            <p:spPr>
              <a:xfrm>
                <a:off x="7226650" y="3502586"/>
                <a:ext cx="285900" cy="2847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483" name="Google Shape;483;p2"/>
            <p:cNvGrpSpPr/>
            <p:nvPr/>
          </p:nvGrpSpPr>
          <p:grpSpPr>
            <a:xfrm>
              <a:off x="5686977" y="1342282"/>
              <a:ext cx="450869" cy="946098"/>
              <a:chOff x="4384930" y="278200"/>
              <a:chExt cx="1931744" cy="480521"/>
            </a:xfrm>
          </p:grpSpPr>
          <p:sp>
            <p:nvSpPr>
              <p:cNvPr id="484" name="Google Shape;484;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85" name="Google Shape;485;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486" name="Google Shape;486;p2"/>
          <p:cNvGrpSpPr/>
          <p:nvPr/>
        </p:nvGrpSpPr>
        <p:grpSpPr>
          <a:xfrm>
            <a:off x="6408269" y="4954307"/>
            <a:ext cx="1970338" cy="1983923"/>
            <a:chOff x="3710500" y="1692368"/>
            <a:chExt cx="1939500" cy="1885500"/>
          </a:xfrm>
        </p:grpSpPr>
        <p:grpSp>
          <p:nvGrpSpPr>
            <p:cNvPr id="487" name="Google Shape;487;p2"/>
            <p:cNvGrpSpPr/>
            <p:nvPr/>
          </p:nvGrpSpPr>
          <p:grpSpPr>
            <a:xfrm>
              <a:off x="3710500" y="1692368"/>
              <a:ext cx="1939500" cy="1885500"/>
              <a:chOff x="3227014" y="4604869"/>
              <a:chExt cx="1939500" cy="1885500"/>
            </a:xfrm>
          </p:grpSpPr>
          <p:sp>
            <p:nvSpPr>
              <p:cNvPr id="488" name="Google Shape;488;p2"/>
              <p:cNvSpPr/>
              <p:nvPr/>
            </p:nvSpPr>
            <p:spPr>
              <a:xfrm>
                <a:off x="3227014" y="4604869"/>
                <a:ext cx="1939500" cy="18855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89" name="Google Shape;489;p2"/>
              <p:cNvSpPr/>
              <p:nvPr/>
            </p:nvSpPr>
            <p:spPr>
              <a:xfrm>
                <a:off x="3324015" y="469657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90" name="Google Shape;490;p2"/>
              <p:cNvSpPr/>
              <p:nvPr/>
            </p:nvSpPr>
            <p:spPr>
              <a:xfrm>
                <a:off x="3808674" y="470254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91" name="Google Shape;491;p2"/>
              <p:cNvSpPr/>
              <p:nvPr/>
            </p:nvSpPr>
            <p:spPr>
              <a:xfrm>
                <a:off x="4280167" y="470254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92" name="Google Shape;492;p2"/>
              <p:cNvSpPr/>
              <p:nvPr/>
            </p:nvSpPr>
            <p:spPr>
              <a:xfrm>
                <a:off x="3324015" y="5135841"/>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93" name="Google Shape;493;p2"/>
              <p:cNvSpPr/>
              <p:nvPr/>
            </p:nvSpPr>
            <p:spPr>
              <a:xfrm>
                <a:off x="3808674" y="5141817"/>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94" name="Google Shape;494;p2"/>
              <p:cNvSpPr/>
              <p:nvPr/>
            </p:nvSpPr>
            <p:spPr>
              <a:xfrm>
                <a:off x="4280167" y="5141817"/>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95" name="Google Shape;495;p2"/>
              <p:cNvSpPr/>
              <p:nvPr/>
            </p:nvSpPr>
            <p:spPr>
              <a:xfrm>
                <a:off x="4755297" y="4693583"/>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96" name="Google Shape;496;p2"/>
              <p:cNvSpPr/>
              <p:nvPr/>
            </p:nvSpPr>
            <p:spPr>
              <a:xfrm>
                <a:off x="4755297" y="513285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97" name="Google Shape;497;p2"/>
              <p:cNvSpPr/>
              <p:nvPr/>
            </p:nvSpPr>
            <p:spPr>
              <a:xfrm>
                <a:off x="3338956" y="560200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98" name="Google Shape;498;p2"/>
              <p:cNvSpPr/>
              <p:nvPr/>
            </p:nvSpPr>
            <p:spPr>
              <a:xfrm>
                <a:off x="3823615" y="5607984"/>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99" name="Google Shape;499;p2"/>
              <p:cNvSpPr/>
              <p:nvPr/>
            </p:nvSpPr>
            <p:spPr>
              <a:xfrm>
                <a:off x="4295108" y="5607984"/>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00" name="Google Shape;500;p2"/>
              <p:cNvSpPr/>
              <p:nvPr/>
            </p:nvSpPr>
            <p:spPr>
              <a:xfrm>
                <a:off x="3338956" y="602932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01" name="Google Shape;501;p2"/>
              <p:cNvSpPr/>
              <p:nvPr/>
            </p:nvSpPr>
            <p:spPr>
              <a:xfrm>
                <a:off x="3823615" y="6035301"/>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02" name="Google Shape;502;p2"/>
              <p:cNvSpPr/>
              <p:nvPr/>
            </p:nvSpPr>
            <p:spPr>
              <a:xfrm>
                <a:off x="4295108" y="6035301"/>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03" name="Google Shape;503;p2"/>
              <p:cNvSpPr/>
              <p:nvPr/>
            </p:nvSpPr>
            <p:spPr>
              <a:xfrm>
                <a:off x="4770238" y="559901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04" name="Google Shape;504;p2"/>
              <p:cNvSpPr/>
              <p:nvPr/>
            </p:nvSpPr>
            <p:spPr>
              <a:xfrm>
                <a:off x="4770238" y="6026336"/>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505" name="Google Shape;505;p2"/>
            <p:cNvGrpSpPr/>
            <p:nvPr/>
          </p:nvGrpSpPr>
          <p:grpSpPr>
            <a:xfrm>
              <a:off x="3721374" y="1706114"/>
              <a:ext cx="1907792" cy="1868820"/>
              <a:chOff x="4384928" y="277864"/>
              <a:chExt cx="1931745" cy="481406"/>
            </a:xfrm>
          </p:grpSpPr>
          <p:sp>
            <p:nvSpPr>
              <p:cNvPr id="506" name="Google Shape;506;p2"/>
              <p:cNvSpPr/>
              <p:nvPr/>
            </p:nvSpPr>
            <p:spPr>
              <a:xfrm>
                <a:off x="4386729" y="283296"/>
                <a:ext cx="1929945" cy="475975"/>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07" name="Google Shape;507;p2"/>
              <p:cNvSpPr/>
              <p:nvPr/>
            </p:nvSpPr>
            <p:spPr>
              <a:xfrm rot="10800000">
                <a:off x="4384928" y="277864"/>
                <a:ext cx="1920247" cy="473450"/>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508" name="Google Shape;508;p2"/>
          <p:cNvGrpSpPr/>
          <p:nvPr/>
        </p:nvGrpSpPr>
        <p:grpSpPr>
          <a:xfrm>
            <a:off x="6392235" y="2965675"/>
            <a:ext cx="1971502" cy="991701"/>
            <a:chOff x="3773857" y="1896485"/>
            <a:chExt cx="1939500" cy="941786"/>
          </a:xfrm>
        </p:grpSpPr>
        <p:grpSp>
          <p:nvGrpSpPr>
            <p:cNvPr id="509" name="Google Shape;509;p2"/>
            <p:cNvGrpSpPr/>
            <p:nvPr/>
          </p:nvGrpSpPr>
          <p:grpSpPr>
            <a:xfrm>
              <a:off x="3773857" y="1896485"/>
              <a:ext cx="1939500" cy="941700"/>
              <a:chOff x="2190092" y="-553869"/>
              <a:chExt cx="1939500" cy="941700"/>
            </a:xfrm>
          </p:grpSpPr>
          <p:sp>
            <p:nvSpPr>
              <p:cNvPr id="510" name="Google Shape;510;p2"/>
              <p:cNvSpPr/>
              <p:nvPr/>
            </p:nvSpPr>
            <p:spPr>
              <a:xfrm>
                <a:off x="2190092" y="-553869"/>
                <a:ext cx="1939500" cy="941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11" name="Google Shape;511;p2"/>
              <p:cNvSpPr/>
              <p:nvPr/>
            </p:nvSpPr>
            <p:spPr>
              <a:xfrm>
                <a:off x="2287099" y="-46814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12" name="Google Shape;512;p2"/>
              <p:cNvSpPr/>
              <p:nvPr/>
            </p:nvSpPr>
            <p:spPr>
              <a:xfrm>
                <a:off x="2771758" y="-46216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13" name="Google Shape;513;p2"/>
              <p:cNvSpPr/>
              <p:nvPr/>
            </p:nvSpPr>
            <p:spPr>
              <a:xfrm>
                <a:off x="3243251" y="-46216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14" name="Google Shape;514;p2"/>
              <p:cNvSpPr/>
              <p:nvPr/>
            </p:nvSpPr>
            <p:spPr>
              <a:xfrm>
                <a:off x="2287099" y="-4082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15" name="Google Shape;515;p2"/>
              <p:cNvSpPr/>
              <p:nvPr/>
            </p:nvSpPr>
            <p:spPr>
              <a:xfrm>
                <a:off x="2771758" y="-3485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16" name="Google Shape;516;p2"/>
              <p:cNvSpPr/>
              <p:nvPr/>
            </p:nvSpPr>
            <p:spPr>
              <a:xfrm>
                <a:off x="3243251" y="-3485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17" name="Google Shape;517;p2"/>
              <p:cNvSpPr/>
              <p:nvPr/>
            </p:nvSpPr>
            <p:spPr>
              <a:xfrm>
                <a:off x="3718381" y="-471134"/>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18" name="Google Shape;518;p2"/>
              <p:cNvSpPr/>
              <p:nvPr/>
            </p:nvSpPr>
            <p:spPr>
              <a:xfrm>
                <a:off x="3718381" y="-43817"/>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519" name="Google Shape;519;p2"/>
            <p:cNvGrpSpPr/>
            <p:nvPr/>
          </p:nvGrpSpPr>
          <p:grpSpPr>
            <a:xfrm>
              <a:off x="3775386" y="1910049"/>
              <a:ext cx="1937732" cy="928222"/>
              <a:chOff x="4384930" y="278200"/>
              <a:chExt cx="1931744" cy="480521"/>
            </a:xfrm>
          </p:grpSpPr>
          <p:sp>
            <p:nvSpPr>
              <p:cNvPr id="520" name="Google Shape;520;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21" name="Google Shape;521;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522" name="Google Shape;522;p2"/>
          <p:cNvGrpSpPr/>
          <p:nvPr/>
        </p:nvGrpSpPr>
        <p:grpSpPr>
          <a:xfrm>
            <a:off x="6407762" y="3954574"/>
            <a:ext cx="1485582" cy="994483"/>
            <a:chOff x="4300069" y="1703295"/>
            <a:chExt cx="1445400" cy="943712"/>
          </a:xfrm>
        </p:grpSpPr>
        <p:grpSp>
          <p:nvGrpSpPr>
            <p:cNvPr id="523" name="Google Shape;523;p2"/>
            <p:cNvGrpSpPr/>
            <p:nvPr/>
          </p:nvGrpSpPr>
          <p:grpSpPr>
            <a:xfrm>
              <a:off x="4300069" y="1703295"/>
              <a:ext cx="1445400" cy="941700"/>
              <a:chOff x="2611438" y="1096683"/>
              <a:chExt cx="1445400" cy="941700"/>
            </a:xfrm>
          </p:grpSpPr>
          <p:sp>
            <p:nvSpPr>
              <p:cNvPr id="524" name="Google Shape;524;p2"/>
              <p:cNvSpPr/>
              <p:nvPr/>
            </p:nvSpPr>
            <p:spPr>
              <a:xfrm>
                <a:off x="2611438" y="1096683"/>
                <a:ext cx="1445400" cy="9417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25" name="Google Shape;525;p2"/>
              <p:cNvSpPr/>
              <p:nvPr/>
            </p:nvSpPr>
            <p:spPr>
              <a:xfrm>
                <a:off x="2702462" y="119436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26" name="Google Shape;526;p2"/>
              <p:cNvSpPr/>
              <p:nvPr/>
            </p:nvSpPr>
            <p:spPr>
              <a:xfrm>
                <a:off x="3187121" y="120033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27" name="Google Shape;527;p2"/>
              <p:cNvSpPr/>
              <p:nvPr/>
            </p:nvSpPr>
            <p:spPr>
              <a:xfrm>
                <a:off x="3658614" y="120033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28" name="Google Shape;528;p2"/>
              <p:cNvSpPr/>
              <p:nvPr/>
            </p:nvSpPr>
            <p:spPr>
              <a:xfrm>
                <a:off x="2702462" y="162167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29" name="Google Shape;529;p2"/>
              <p:cNvSpPr/>
              <p:nvPr/>
            </p:nvSpPr>
            <p:spPr>
              <a:xfrm>
                <a:off x="3187121" y="162765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30" name="Google Shape;530;p2"/>
              <p:cNvSpPr/>
              <p:nvPr/>
            </p:nvSpPr>
            <p:spPr>
              <a:xfrm>
                <a:off x="3658614" y="162765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531" name="Google Shape;531;p2"/>
            <p:cNvGrpSpPr/>
            <p:nvPr/>
          </p:nvGrpSpPr>
          <p:grpSpPr>
            <a:xfrm>
              <a:off x="4313091" y="1712826"/>
              <a:ext cx="1418287" cy="934181"/>
              <a:chOff x="4384930" y="278200"/>
              <a:chExt cx="1931744" cy="480521"/>
            </a:xfrm>
          </p:grpSpPr>
          <p:sp>
            <p:nvSpPr>
              <p:cNvPr id="532" name="Google Shape;532;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33" name="Google Shape;533;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534" name="Google Shape;534;p2"/>
          <p:cNvGrpSpPr/>
          <p:nvPr/>
        </p:nvGrpSpPr>
        <p:grpSpPr>
          <a:xfrm flipH="1" rot="-5400000">
            <a:off x="6893886" y="1969794"/>
            <a:ext cx="497225" cy="1485074"/>
            <a:chOff x="5211483" y="1684432"/>
            <a:chExt cx="470100" cy="1354500"/>
          </a:xfrm>
        </p:grpSpPr>
        <p:grpSp>
          <p:nvGrpSpPr>
            <p:cNvPr id="535" name="Google Shape;535;p2"/>
            <p:cNvGrpSpPr/>
            <p:nvPr/>
          </p:nvGrpSpPr>
          <p:grpSpPr>
            <a:xfrm>
              <a:off x="5211483" y="1684432"/>
              <a:ext cx="470100" cy="1354500"/>
              <a:chOff x="4259077" y="983785"/>
              <a:chExt cx="470100" cy="1354500"/>
            </a:xfrm>
          </p:grpSpPr>
          <p:sp>
            <p:nvSpPr>
              <p:cNvPr id="536" name="Google Shape;536;p2"/>
              <p:cNvSpPr/>
              <p:nvPr/>
            </p:nvSpPr>
            <p:spPr>
              <a:xfrm>
                <a:off x="4259077" y="983785"/>
                <a:ext cx="470100" cy="13545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37" name="Google Shape;537;p2"/>
              <p:cNvSpPr/>
              <p:nvPr/>
            </p:nvSpPr>
            <p:spPr>
              <a:xfrm>
                <a:off x="4356075" y="1081464"/>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38" name="Google Shape;538;p2"/>
              <p:cNvSpPr/>
              <p:nvPr/>
            </p:nvSpPr>
            <p:spPr>
              <a:xfrm>
                <a:off x="4356075" y="151419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39" name="Google Shape;539;p2"/>
              <p:cNvSpPr/>
              <p:nvPr/>
            </p:nvSpPr>
            <p:spPr>
              <a:xfrm>
                <a:off x="4356075" y="1946931"/>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540" name="Google Shape;540;p2"/>
            <p:cNvGrpSpPr/>
            <p:nvPr/>
          </p:nvGrpSpPr>
          <p:grpSpPr>
            <a:xfrm>
              <a:off x="5220854" y="1695136"/>
              <a:ext cx="456858" cy="1340077"/>
              <a:chOff x="4384928" y="278200"/>
              <a:chExt cx="1931745" cy="480521"/>
            </a:xfrm>
          </p:grpSpPr>
          <p:sp>
            <p:nvSpPr>
              <p:cNvPr id="541" name="Google Shape;541;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42" name="Google Shape;542;p2"/>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543" name="Google Shape;543;p2"/>
          <p:cNvGrpSpPr/>
          <p:nvPr/>
        </p:nvGrpSpPr>
        <p:grpSpPr>
          <a:xfrm>
            <a:off x="7873486" y="2463840"/>
            <a:ext cx="492874" cy="497291"/>
            <a:chOff x="4601602" y="1048220"/>
            <a:chExt cx="475885" cy="469807"/>
          </a:xfrm>
        </p:grpSpPr>
        <p:grpSp>
          <p:nvGrpSpPr>
            <p:cNvPr id="544" name="Google Shape;544;p2"/>
            <p:cNvGrpSpPr/>
            <p:nvPr/>
          </p:nvGrpSpPr>
          <p:grpSpPr>
            <a:xfrm>
              <a:off x="4601602" y="1048220"/>
              <a:ext cx="472500" cy="460200"/>
              <a:chOff x="1691061" y="2572873"/>
              <a:chExt cx="472500" cy="460200"/>
            </a:xfrm>
          </p:grpSpPr>
          <p:sp>
            <p:nvSpPr>
              <p:cNvPr id="545" name="Google Shape;545;p2"/>
              <p:cNvSpPr/>
              <p:nvPr/>
            </p:nvSpPr>
            <p:spPr>
              <a:xfrm>
                <a:off x="1691061" y="2572873"/>
                <a:ext cx="472500" cy="4602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46" name="Google Shape;546;p2"/>
              <p:cNvSpPr/>
              <p:nvPr/>
            </p:nvSpPr>
            <p:spPr>
              <a:xfrm>
                <a:off x="1788061" y="266457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
          <p:nvSpPr>
            <p:cNvPr id="547" name="Google Shape;547;p2"/>
            <p:cNvSpPr/>
            <p:nvPr/>
          </p:nvSpPr>
          <p:spPr>
            <a:xfrm>
              <a:off x="4616822" y="1048871"/>
              <a:ext cx="46066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48" name="Google Shape;548;p2"/>
            <p:cNvSpPr/>
            <p:nvPr/>
          </p:nvSpPr>
          <p:spPr>
            <a:xfrm rot="10800000">
              <a:off x="4613358" y="1052152"/>
              <a:ext cx="460665"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549" name="Google Shape;549;p2"/>
          <p:cNvGrpSpPr/>
          <p:nvPr/>
        </p:nvGrpSpPr>
        <p:grpSpPr>
          <a:xfrm>
            <a:off x="7891232" y="3961719"/>
            <a:ext cx="493840" cy="993596"/>
            <a:chOff x="5679142" y="1338076"/>
            <a:chExt cx="470100" cy="968700"/>
          </a:xfrm>
        </p:grpSpPr>
        <p:grpSp>
          <p:nvGrpSpPr>
            <p:cNvPr id="550" name="Google Shape;550;p2"/>
            <p:cNvGrpSpPr/>
            <p:nvPr/>
          </p:nvGrpSpPr>
          <p:grpSpPr>
            <a:xfrm>
              <a:off x="5679142" y="1338076"/>
              <a:ext cx="470100" cy="968700"/>
              <a:chOff x="7135627" y="2979271"/>
              <a:chExt cx="470100" cy="968700"/>
            </a:xfrm>
          </p:grpSpPr>
          <p:sp>
            <p:nvSpPr>
              <p:cNvPr id="551" name="Google Shape;551;p2"/>
              <p:cNvSpPr/>
              <p:nvPr/>
            </p:nvSpPr>
            <p:spPr>
              <a:xfrm>
                <a:off x="7135627" y="2979271"/>
                <a:ext cx="470100" cy="968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52" name="Google Shape;552;p2"/>
              <p:cNvSpPr/>
              <p:nvPr/>
            </p:nvSpPr>
            <p:spPr>
              <a:xfrm>
                <a:off x="7226650" y="3076950"/>
                <a:ext cx="285900" cy="2847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53" name="Google Shape;553;p2"/>
              <p:cNvSpPr/>
              <p:nvPr/>
            </p:nvSpPr>
            <p:spPr>
              <a:xfrm>
                <a:off x="7226650" y="3502586"/>
                <a:ext cx="285900" cy="2847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554" name="Google Shape;554;p2"/>
            <p:cNvGrpSpPr/>
            <p:nvPr/>
          </p:nvGrpSpPr>
          <p:grpSpPr>
            <a:xfrm>
              <a:off x="5686977" y="1342282"/>
              <a:ext cx="450869" cy="946098"/>
              <a:chOff x="4384930" y="278200"/>
              <a:chExt cx="1931744" cy="480521"/>
            </a:xfrm>
          </p:grpSpPr>
          <p:sp>
            <p:nvSpPr>
              <p:cNvPr id="555" name="Google Shape;555;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56" name="Google Shape;556;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557" name="Google Shape;557;p2"/>
          <p:cNvGrpSpPr/>
          <p:nvPr/>
        </p:nvGrpSpPr>
        <p:grpSpPr>
          <a:xfrm flipH="1" rot="-5400000">
            <a:off x="7869216" y="2966382"/>
            <a:ext cx="1985078" cy="984920"/>
            <a:chOff x="3773857" y="1896485"/>
            <a:chExt cx="1939500" cy="941786"/>
          </a:xfrm>
        </p:grpSpPr>
        <p:grpSp>
          <p:nvGrpSpPr>
            <p:cNvPr id="558" name="Google Shape;558;p2"/>
            <p:cNvGrpSpPr/>
            <p:nvPr/>
          </p:nvGrpSpPr>
          <p:grpSpPr>
            <a:xfrm>
              <a:off x="3773857" y="1896485"/>
              <a:ext cx="1939500" cy="941700"/>
              <a:chOff x="2190092" y="-553869"/>
              <a:chExt cx="1939500" cy="941700"/>
            </a:xfrm>
          </p:grpSpPr>
          <p:sp>
            <p:nvSpPr>
              <p:cNvPr id="559" name="Google Shape;559;p2"/>
              <p:cNvSpPr/>
              <p:nvPr/>
            </p:nvSpPr>
            <p:spPr>
              <a:xfrm>
                <a:off x="2190092" y="-553869"/>
                <a:ext cx="1939500" cy="9417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60" name="Google Shape;560;p2"/>
              <p:cNvSpPr/>
              <p:nvPr/>
            </p:nvSpPr>
            <p:spPr>
              <a:xfrm>
                <a:off x="2287099" y="-46814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61" name="Google Shape;561;p2"/>
              <p:cNvSpPr/>
              <p:nvPr/>
            </p:nvSpPr>
            <p:spPr>
              <a:xfrm>
                <a:off x="2771758" y="-46216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62" name="Google Shape;562;p2"/>
              <p:cNvSpPr/>
              <p:nvPr/>
            </p:nvSpPr>
            <p:spPr>
              <a:xfrm>
                <a:off x="3243251" y="-46216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63" name="Google Shape;563;p2"/>
              <p:cNvSpPr/>
              <p:nvPr/>
            </p:nvSpPr>
            <p:spPr>
              <a:xfrm>
                <a:off x="2287099" y="-4082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64" name="Google Shape;564;p2"/>
              <p:cNvSpPr/>
              <p:nvPr/>
            </p:nvSpPr>
            <p:spPr>
              <a:xfrm>
                <a:off x="2771758" y="-3485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65" name="Google Shape;565;p2"/>
              <p:cNvSpPr/>
              <p:nvPr/>
            </p:nvSpPr>
            <p:spPr>
              <a:xfrm>
                <a:off x="3243251" y="-3485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66" name="Google Shape;566;p2"/>
              <p:cNvSpPr/>
              <p:nvPr/>
            </p:nvSpPr>
            <p:spPr>
              <a:xfrm>
                <a:off x="3718381" y="-47113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67" name="Google Shape;567;p2"/>
              <p:cNvSpPr/>
              <p:nvPr/>
            </p:nvSpPr>
            <p:spPr>
              <a:xfrm>
                <a:off x="3718381" y="-43817"/>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568" name="Google Shape;568;p2"/>
            <p:cNvGrpSpPr/>
            <p:nvPr/>
          </p:nvGrpSpPr>
          <p:grpSpPr>
            <a:xfrm>
              <a:off x="3775386" y="1910049"/>
              <a:ext cx="1937732" cy="928222"/>
              <a:chOff x="4384930" y="278200"/>
              <a:chExt cx="1931744" cy="480521"/>
            </a:xfrm>
          </p:grpSpPr>
          <p:sp>
            <p:nvSpPr>
              <p:cNvPr id="569" name="Google Shape;569;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70" name="Google Shape;570;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571" name="Google Shape;571;p2"/>
          <p:cNvGrpSpPr/>
          <p:nvPr/>
        </p:nvGrpSpPr>
        <p:grpSpPr>
          <a:xfrm>
            <a:off x="8344246" y="4450138"/>
            <a:ext cx="1971502" cy="991701"/>
            <a:chOff x="3773857" y="1896485"/>
            <a:chExt cx="1939500" cy="941786"/>
          </a:xfrm>
        </p:grpSpPr>
        <p:grpSp>
          <p:nvGrpSpPr>
            <p:cNvPr id="572" name="Google Shape;572;p2"/>
            <p:cNvGrpSpPr/>
            <p:nvPr/>
          </p:nvGrpSpPr>
          <p:grpSpPr>
            <a:xfrm>
              <a:off x="3773857" y="1896485"/>
              <a:ext cx="1939500" cy="941700"/>
              <a:chOff x="2190092" y="-553869"/>
              <a:chExt cx="1939500" cy="941700"/>
            </a:xfrm>
          </p:grpSpPr>
          <p:sp>
            <p:nvSpPr>
              <p:cNvPr id="573" name="Google Shape;573;p2"/>
              <p:cNvSpPr/>
              <p:nvPr/>
            </p:nvSpPr>
            <p:spPr>
              <a:xfrm>
                <a:off x="2190092" y="-553869"/>
                <a:ext cx="1939500" cy="941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74" name="Google Shape;574;p2"/>
              <p:cNvSpPr/>
              <p:nvPr/>
            </p:nvSpPr>
            <p:spPr>
              <a:xfrm>
                <a:off x="2287099" y="-46814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75" name="Google Shape;575;p2"/>
              <p:cNvSpPr/>
              <p:nvPr/>
            </p:nvSpPr>
            <p:spPr>
              <a:xfrm>
                <a:off x="2771758" y="-46216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76" name="Google Shape;576;p2"/>
              <p:cNvSpPr/>
              <p:nvPr/>
            </p:nvSpPr>
            <p:spPr>
              <a:xfrm>
                <a:off x="3243251" y="-46216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77" name="Google Shape;577;p2"/>
              <p:cNvSpPr/>
              <p:nvPr/>
            </p:nvSpPr>
            <p:spPr>
              <a:xfrm>
                <a:off x="2287099" y="-4082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78" name="Google Shape;578;p2"/>
              <p:cNvSpPr/>
              <p:nvPr/>
            </p:nvSpPr>
            <p:spPr>
              <a:xfrm>
                <a:off x="2771758" y="-3485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79" name="Google Shape;579;p2"/>
              <p:cNvSpPr/>
              <p:nvPr/>
            </p:nvSpPr>
            <p:spPr>
              <a:xfrm>
                <a:off x="3243251" y="-3485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80" name="Google Shape;580;p2"/>
              <p:cNvSpPr/>
              <p:nvPr/>
            </p:nvSpPr>
            <p:spPr>
              <a:xfrm>
                <a:off x="3718381" y="-471134"/>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81" name="Google Shape;581;p2"/>
              <p:cNvSpPr/>
              <p:nvPr/>
            </p:nvSpPr>
            <p:spPr>
              <a:xfrm>
                <a:off x="3718381" y="-43817"/>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582" name="Google Shape;582;p2"/>
            <p:cNvGrpSpPr/>
            <p:nvPr/>
          </p:nvGrpSpPr>
          <p:grpSpPr>
            <a:xfrm>
              <a:off x="3775386" y="1910049"/>
              <a:ext cx="1937732" cy="928222"/>
              <a:chOff x="4384930" y="278200"/>
              <a:chExt cx="1931744" cy="480521"/>
            </a:xfrm>
          </p:grpSpPr>
          <p:sp>
            <p:nvSpPr>
              <p:cNvPr id="583" name="Google Shape;583;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84" name="Google Shape;584;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585" name="Google Shape;585;p2"/>
          <p:cNvGrpSpPr/>
          <p:nvPr/>
        </p:nvGrpSpPr>
        <p:grpSpPr>
          <a:xfrm>
            <a:off x="9351086" y="1985265"/>
            <a:ext cx="986839" cy="995793"/>
            <a:chOff x="4567615" y="1727200"/>
            <a:chExt cx="959400" cy="931780"/>
          </a:xfrm>
        </p:grpSpPr>
        <p:grpSp>
          <p:nvGrpSpPr>
            <p:cNvPr id="586" name="Google Shape;586;p2"/>
            <p:cNvGrpSpPr/>
            <p:nvPr/>
          </p:nvGrpSpPr>
          <p:grpSpPr>
            <a:xfrm>
              <a:off x="4567615" y="1727200"/>
              <a:ext cx="959400" cy="924900"/>
              <a:chOff x="2249860" y="2838824"/>
              <a:chExt cx="959400" cy="924900"/>
            </a:xfrm>
          </p:grpSpPr>
          <p:sp>
            <p:nvSpPr>
              <p:cNvPr id="587" name="Google Shape;587;p2"/>
              <p:cNvSpPr/>
              <p:nvPr/>
            </p:nvSpPr>
            <p:spPr>
              <a:xfrm>
                <a:off x="2249860" y="2838824"/>
                <a:ext cx="959400" cy="9249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88" name="Google Shape;588;p2"/>
              <p:cNvSpPr/>
              <p:nvPr/>
            </p:nvSpPr>
            <p:spPr>
              <a:xfrm>
                <a:off x="2340884" y="2936503"/>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89" name="Google Shape;589;p2"/>
              <p:cNvSpPr/>
              <p:nvPr/>
            </p:nvSpPr>
            <p:spPr>
              <a:xfrm>
                <a:off x="2825543" y="2936503"/>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90" name="Google Shape;590;p2"/>
              <p:cNvSpPr/>
              <p:nvPr/>
            </p:nvSpPr>
            <p:spPr>
              <a:xfrm>
                <a:off x="2340884" y="3363820"/>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91" name="Google Shape;591;p2"/>
              <p:cNvSpPr/>
              <p:nvPr/>
            </p:nvSpPr>
            <p:spPr>
              <a:xfrm>
                <a:off x="2825543" y="3369796"/>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592" name="Google Shape;592;p2"/>
            <p:cNvGrpSpPr/>
            <p:nvPr/>
          </p:nvGrpSpPr>
          <p:grpSpPr>
            <a:xfrm>
              <a:off x="4569771" y="1730758"/>
              <a:ext cx="940566" cy="928222"/>
              <a:chOff x="4384930" y="278200"/>
              <a:chExt cx="1931744" cy="480521"/>
            </a:xfrm>
          </p:grpSpPr>
          <p:sp>
            <p:nvSpPr>
              <p:cNvPr id="593" name="Google Shape;593;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94" name="Google Shape;594;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595" name="Google Shape;595;p2"/>
          <p:cNvGrpSpPr/>
          <p:nvPr/>
        </p:nvGrpSpPr>
        <p:grpSpPr>
          <a:xfrm flipH="1" rot="-5400000">
            <a:off x="9108010" y="3224663"/>
            <a:ext cx="1501337" cy="985801"/>
            <a:chOff x="4300069" y="1703295"/>
            <a:chExt cx="1445400" cy="943712"/>
          </a:xfrm>
        </p:grpSpPr>
        <p:grpSp>
          <p:nvGrpSpPr>
            <p:cNvPr id="596" name="Google Shape;596;p2"/>
            <p:cNvGrpSpPr/>
            <p:nvPr/>
          </p:nvGrpSpPr>
          <p:grpSpPr>
            <a:xfrm>
              <a:off x="4300069" y="1703295"/>
              <a:ext cx="1445400" cy="941700"/>
              <a:chOff x="2611438" y="1096683"/>
              <a:chExt cx="1445400" cy="941700"/>
            </a:xfrm>
          </p:grpSpPr>
          <p:sp>
            <p:nvSpPr>
              <p:cNvPr id="597" name="Google Shape;597;p2"/>
              <p:cNvSpPr/>
              <p:nvPr/>
            </p:nvSpPr>
            <p:spPr>
              <a:xfrm>
                <a:off x="2611438" y="1096683"/>
                <a:ext cx="1445400" cy="9417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98" name="Google Shape;598;p2"/>
              <p:cNvSpPr/>
              <p:nvPr/>
            </p:nvSpPr>
            <p:spPr>
              <a:xfrm>
                <a:off x="2702462" y="119436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99" name="Google Shape;599;p2"/>
              <p:cNvSpPr/>
              <p:nvPr/>
            </p:nvSpPr>
            <p:spPr>
              <a:xfrm>
                <a:off x="3187121" y="120033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00" name="Google Shape;600;p2"/>
              <p:cNvSpPr/>
              <p:nvPr/>
            </p:nvSpPr>
            <p:spPr>
              <a:xfrm>
                <a:off x="3658614" y="120033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01" name="Google Shape;601;p2"/>
              <p:cNvSpPr/>
              <p:nvPr/>
            </p:nvSpPr>
            <p:spPr>
              <a:xfrm>
                <a:off x="2702462" y="162167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02" name="Google Shape;602;p2"/>
              <p:cNvSpPr/>
              <p:nvPr/>
            </p:nvSpPr>
            <p:spPr>
              <a:xfrm>
                <a:off x="3187121" y="162765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03" name="Google Shape;603;p2"/>
              <p:cNvSpPr/>
              <p:nvPr/>
            </p:nvSpPr>
            <p:spPr>
              <a:xfrm>
                <a:off x="3658614" y="162765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604" name="Google Shape;604;p2"/>
            <p:cNvGrpSpPr/>
            <p:nvPr/>
          </p:nvGrpSpPr>
          <p:grpSpPr>
            <a:xfrm>
              <a:off x="4313091" y="1712826"/>
              <a:ext cx="1418287" cy="934181"/>
              <a:chOff x="4384930" y="278200"/>
              <a:chExt cx="1931744" cy="480521"/>
            </a:xfrm>
          </p:grpSpPr>
          <p:sp>
            <p:nvSpPr>
              <p:cNvPr id="605" name="Google Shape;605;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06" name="Google Shape;606;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607" name="Google Shape;607;p2"/>
          <p:cNvGrpSpPr/>
          <p:nvPr/>
        </p:nvGrpSpPr>
        <p:grpSpPr>
          <a:xfrm>
            <a:off x="10306601" y="1985317"/>
            <a:ext cx="1970338" cy="1983923"/>
            <a:chOff x="3710500" y="1692368"/>
            <a:chExt cx="1939500" cy="1885500"/>
          </a:xfrm>
        </p:grpSpPr>
        <p:grpSp>
          <p:nvGrpSpPr>
            <p:cNvPr id="608" name="Google Shape;608;p2"/>
            <p:cNvGrpSpPr/>
            <p:nvPr/>
          </p:nvGrpSpPr>
          <p:grpSpPr>
            <a:xfrm>
              <a:off x="3710500" y="1692368"/>
              <a:ext cx="1939500" cy="1885500"/>
              <a:chOff x="3227014" y="4604869"/>
              <a:chExt cx="1939500" cy="1885500"/>
            </a:xfrm>
          </p:grpSpPr>
          <p:sp>
            <p:nvSpPr>
              <p:cNvPr id="609" name="Google Shape;609;p2"/>
              <p:cNvSpPr/>
              <p:nvPr/>
            </p:nvSpPr>
            <p:spPr>
              <a:xfrm>
                <a:off x="3227014" y="4604869"/>
                <a:ext cx="1939500" cy="1885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10" name="Google Shape;610;p2"/>
              <p:cNvSpPr/>
              <p:nvPr/>
            </p:nvSpPr>
            <p:spPr>
              <a:xfrm>
                <a:off x="3324015" y="469657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11" name="Google Shape;611;p2"/>
              <p:cNvSpPr/>
              <p:nvPr/>
            </p:nvSpPr>
            <p:spPr>
              <a:xfrm>
                <a:off x="3808674" y="470254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12" name="Google Shape;612;p2"/>
              <p:cNvSpPr/>
              <p:nvPr/>
            </p:nvSpPr>
            <p:spPr>
              <a:xfrm>
                <a:off x="4280167" y="470254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13" name="Google Shape;613;p2"/>
              <p:cNvSpPr/>
              <p:nvPr/>
            </p:nvSpPr>
            <p:spPr>
              <a:xfrm>
                <a:off x="3324015" y="5135841"/>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14" name="Google Shape;614;p2"/>
              <p:cNvSpPr/>
              <p:nvPr/>
            </p:nvSpPr>
            <p:spPr>
              <a:xfrm>
                <a:off x="3808674" y="5141817"/>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15" name="Google Shape;615;p2"/>
              <p:cNvSpPr/>
              <p:nvPr/>
            </p:nvSpPr>
            <p:spPr>
              <a:xfrm>
                <a:off x="4280167" y="5141817"/>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16" name="Google Shape;616;p2"/>
              <p:cNvSpPr/>
              <p:nvPr/>
            </p:nvSpPr>
            <p:spPr>
              <a:xfrm>
                <a:off x="4755297" y="4693583"/>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17" name="Google Shape;617;p2"/>
              <p:cNvSpPr/>
              <p:nvPr/>
            </p:nvSpPr>
            <p:spPr>
              <a:xfrm>
                <a:off x="4755297" y="513285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18" name="Google Shape;618;p2"/>
              <p:cNvSpPr/>
              <p:nvPr/>
            </p:nvSpPr>
            <p:spPr>
              <a:xfrm>
                <a:off x="3338956" y="560200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19" name="Google Shape;619;p2"/>
              <p:cNvSpPr/>
              <p:nvPr/>
            </p:nvSpPr>
            <p:spPr>
              <a:xfrm>
                <a:off x="3823615" y="5607984"/>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20" name="Google Shape;620;p2"/>
              <p:cNvSpPr/>
              <p:nvPr/>
            </p:nvSpPr>
            <p:spPr>
              <a:xfrm>
                <a:off x="4295108" y="5607984"/>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21" name="Google Shape;621;p2"/>
              <p:cNvSpPr/>
              <p:nvPr/>
            </p:nvSpPr>
            <p:spPr>
              <a:xfrm>
                <a:off x="3338956" y="602932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22" name="Google Shape;622;p2"/>
              <p:cNvSpPr/>
              <p:nvPr/>
            </p:nvSpPr>
            <p:spPr>
              <a:xfrm>
                <a:off x="3823615" y="6035301"/>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23" name="Google Shape;623;p2"/>
              <p:cNvSpPr/>
              <p:nvPr/>
            </p:nvSpPr>
            <p:spPr>
              <a:xfrm>
                <a:off x="4295108" y="6035301"/>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24" name="Google Shape;624;p2"/>
              <p:cNvSpPr/>
              <p:nvPr/>
            </p:nvSpPr>
            <p:spPr>
              <a:xfrm>
                <a:off x="4770238" y="559901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25" name="Google Shape;625;p2"/>
              <p:cNvSpPr/>
              <p:nvPr/>
            </p:nvSpPr>
            <p:spPr>
              <a:xfrm>
                <a:off x="4770238" y="6026336"/>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626" name="Google Shape;626;p2"/>
            <p:cNvGrpSpPr/>
            <p:nvPr/>
          </p:nvGrpSpPr>
          <p:grpSpPr>
            <a:xfrm>
              <a:off x="3721374" y="1706114"/>
              <a:ext cx="1907792" cy="1868820"/>
              <a:chOff x="4384928" y="277864"/>
              <a:chExt cx="1931745" cy="481406"/>
            </a:xfrm>
          </p:grpSpPr>
          <p:sp>
            <p:nvSpPr>
              <p:cNvPr id="627" name="Google Shape;627;p2"/>
              <p:cNvSpPr/>
              <p:nvPr/>
            </p:nvSpPr>
            <p:spPr>
              <a:xfrm>
                <a:off x="4386729" y="283296"/>
                <a:ext cx="1929945" cy="475975"/>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28" name="Google Shape;628;p2"/>
              <p:cNvSpPr/>
              <p:nvPr/>
            </p:nvSpPr>
            <p:spPr>
              <a:xfrm rot="10800000">
                <a:off x="4384928" y="277864"/>
                <a:ext cx="1920247" cy="473450"/>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629" name="Google Shape;629;p2"/>
          <p:cNvGrpSpPr/>
          <p:nvPr/>
        </p:nvGrpSpPr>
        <p:grpSpPr>
          <a:xfrm>
            <a:off x="10302850" y="3970846"/>
            <a:ext cx="1971502" cy="991701"/>
            <a:chOff x="3773857" y="1896485"/>
            <a:chExt cx="1939500" cy="941786"/>
          </a:xfrm>
        </p:grpSpPr>
        <p:grpSp>
          <p:nvGrpSpPr>
            <p:cNvPr id="630" name="Google Shape;630;p2"/>
            <p:cNvGrpSpPr/>
            <p:nvPr/>
          </p:nvGrpSpPr>
          <p:grpSpPr>
            <a:xfrm>
              <a:off x="3773857" y="1896485"/>
              <a:ext cx="1939500" cy="941700"/>
              <a:chOff x="2190092" y="-553869"/>
              <a:chExt cx="1939500" cy="941700"/>
            </a:xfrm>
          </p:grpSpPr>
          <p:sp>
            <p:nvSpPr>
              <p:cNvPr id="631" name="Google Shape;631;p2"/>
              <p:cNvSpPr/>
              <p:nvPr/>
            </p:nvSpPr>
            <p:spPr>
              <a:xfrm>
                <a:off x="2190092" y="-553869"/>
                <a:ext cx="1939500" cy="9417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32" name="Google Shape;632;p2"/>
              <p:cNvSpPr/>
              <p:nvPr/>
            </p:nvSpPr>
            <p:spPr>
              <a:xfrm>
                <a:off x="2287099" y="-46814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33" name="Google Shape;633;p2"/>
              <p:cNvSpPr/>
              <p:nvPr/>
            </p:nvSpPr>
            <p:spPr>
              <a:xfrm>
                <a:off x="2771758"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34" name="Google Shape;634;p2"/>
              <p:cNvSpPr/>
              <p:nvPr/>
            </p:nvSpPr>
            <p:spPr>
              <a:xfrm>
                <a:off x="3243251"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35" name="Google Shape;635;p2"/>
              <p:cNvSpPr/>
              <p:nvPr/>
            </p:nvSpPr>
            <p:spPr>
              <a:xfrm>
                <a:off x="2287099" y="-4082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36" name="Google Shape;636;p2"/>
              <p:cNvSpPr/>
              <p:nvPr/>
            </p:nvSpPr>
            <p:spPr>
              <a:xfrm>
                <a:off x="2771758"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37" name="Google Shape;637;p2"/>
              <p:cNvSpPr/>
              <p:nvPr/>
            </p:nvSpPr>
            <p:spPr>
              <a:xfrm>
                <a:off x="3243251"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38" name="Google Shape;638;p2"/>
              <p:cNvSpPr/>
              <p:nvPr/>
            </p:nvSpPr>
            <p:spPr>
              <a:xfrm>
                <a:off x="3718381" y="-47113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39" name="Google Shape;639;p2"/>
              <p:cNvSpPr/>
              <p:nvPr/>
            </p:nvSpPr>
            <p:spPr>
              <a:xfrm>
                <a:off x="3718381" y="-43817"/>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640" name="Google Shape;640;p2"/>
            <p:cNvGrpSpPr/>
            <p:nvPr/>
          </p:nvGrpSpPr>
          <p:grpSpPr>
            <a:xfrm>
              <a:off x="3775386" y="1910049"/>
              <a:ext cx="1937732" cy="928222"/>
              <a:chOff x="4384930" y="278200"/>
              <a:chExt cx="1931744" cy="480521"/>
            </a:xfrm>
          </p:grpSpPr>
          <p:sp>
            <p:nvSpPr>
              <p:cNvPr id="641" name="Google Shape;641;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42" name="Google Shape;642;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643" name="Google Shape;643;p2"/>
          <p:cNvGrpSpPr/>
          <p:nvPr/>
        </p:nvGrpSpPr>
        <p:grpSpPr>
          <a:xfrm>
            <a:off x="10302531" y="4964157"/>
            <a:ext cx="1994980" cy="497276"/>
            <a:chOff x="4384930" y="271927"/>
            <a:chExt cx="1941019" cy="504900"/>
          </a:xfrm>
        </p:grpSpPr>
        <p:sp>
          <p:nvSpPr>
            <p:cNvPr id="644" name="Google Shape;644;p2"/>
            <p:cNvSpPr/>
            <p:nvPr/>
          </p:nvSpPr>
          <p:spPr>
            <a:xfrm>
              <a:off x="4386449" y="271927"/>
              <a:ext cx="1939500" cy="5049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45" name="Google Shape;645;p2"/>
            <p:cNvSpPr/>
            <p:nvPr/>
          </p:nvSpPr>
          <p:spPr>
            <a:xfrm>
              <a:off x="4483450" y="363630"/>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46" name="Google Shape;646;p2"/>
            <p:cNvSpPr/>
            <p:nvPr/>
          </p:nvSpPr>
          <p:spPr>
            <a:xfrm>
              <a:off x="4968109" y="36960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47" name="Google Shape;647;p2"/>
            <p:cNvSpPr/>
            <p:nvPr/>
          </p:nvSpPr>
          <p:spPr>
            <a:xfrm>
              <a:off x="5439602" y="36960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48" name="Google Shape;648;p2"/>
            <p:cNvSpPr/>
            <p:nvPr/>
          </p:nvSpPr>
          <p:spPr>
            <a:xfrm>
              <a:off x="5914732" y="36064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49" name="Google Shape;649;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50" name="Google Shape;650;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651" name="Google Shape;651;p2"/>
          <p:cNvGrpSpPr/>
          <p:nvPr/>
        </p:nvGrpSpPr>
        <p:grpSpPr>
          <a:xfrm>
            <a:off x="8341390" y="5430735"/>
            <a:ext cx="986839" cy="995793"/>
            <a:chOff x="4567615" y="1727200"/>
            <a:chExt cx="959400" cy="931780"/>
          </a:xfrm>
        </p:grpSpPr>
        <p:grpSp>
          <p:nvGrpSpPr>
            <p:cNvPr id="652" name="Google Shape;652;p2"/>
            <p:cNvGrpSpPr/>
            <p:nvPr/>
          </p:nvGrpSpPr>
          <p:grpSpPr>
            <a:xfrm>
              <a:off x="4567615" y="1727200"/>
              <a:ext cx="959400" cy="924900"/>
              <a:chOff x="2249860" y="2838824"/>
              <a:chExt cx="959400" cy="924900"/>
            </a:xfrm>
          </p:grpSpPr>
          <p:sp>
            <p:nvSpPr>
              <p:cNvPr id="653" name="Google Shape;653;p2"/>
              <p:cNvSpPr/>
              <p:nvPr/>
            </p:nvSpPr>
            <p:spPr>
              <a:xfrm>
                <a:off x="2249860" y="2838824"/>
                <a:ext cx="959400" cy="9249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54" name="Google Shape;654;p2"/>
              <p:cNvSpPr/>
              <p:nvPr/>
            </p:nvSpPr>
            <p:spPr>
              <a:xfrm>
                <a:off x="2340884" y="2936503"/>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55" name="Google Shape;655;p2"/>
              <p:cNvSpPr/>
              <p:nvPr/>
            </p:nvSpPr>
            <p:spPr>
              <a:xfrm>
                <a:off x="2825543" y="2936503"/>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56" name="Google Shape;656;p2"/>
              <p:cNvSpPr/>
              <p:nvPr/>
            </p:nvSpPr>
            <p:spPr>
              <a:xfrm>
                <a:off x="2340884" y="3363820"/>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57" name="Google Shape;657;p2"/>
              <p:cNvSpPr/>
              <p:nvPr/>
            </p:nvSpPr>
            <p:spPr>
              <a:xfrm>
                <a:off x="2825543" y="3369796"/>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658" name="Google Shape;658;p2"/>
            <p:cNvGrpSpPr/>
            <p:nvPr/>
          </p:nvGrpSpPr>
          <p:grpSpPr>
            <a:xfrm>
              <a:off x="4569771" y="1730758"/>
              <a:ext cx="940566" cy="928222"/>
              <a:chOff x="4384930" y="278200"/>
              <a:chExt cx="1931744" cy="480521"/>
            </a:xfrm>
          </p:grpSpPr>
          <p:sp>
            <p:nvSpPr>
              <p:cNvPr id="659" name="Google Shape;659;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60" name="Google Shape;660;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661" name="Google Shape;661;p2"/>
          <p:cNvGrpSpPr/>
          <p:nvPr/>
        </p:nvGrpSpPr>
        <p:grpSpPr>
          <a:xfrm>
            <a:off x="8341423" y="6433974"/>
            <a:ext cx="1994980" cy="497276"/>
            <a:chOff x="4384930" y="271927"/>
            <a:chExt cx="1941019" cy="504900"/>
          </a:xfrm>
        </p:grpSpPr>
        <p:sp>
          <p:nvSpPr>
            <p:cNvPr id="662" name="Google Shape;662;p2"/>
            <p:cNvSpPr/>
            <p:nvPr/>
          </p:nvSpPr>
          <p:spPr>
            <a:xfrm>
              <a:off x="4386449" y="271927"/>
              <a:ext cx="1939500" cy="5049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63" name="Google Shape;663;p2"/>
            <p:cNvSpPr/>
            <p:nvPr/>
          </p:nvSpPr>
          <p:spPr>
            <a:xfrm>
              <a:off x="4483450" y="363630"/>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64" name="Google Shape;664;p2"/>
            <p:cNvSpPr/>
            <p:nvPr/>
          </p:nvSpPr>
          <p:spPr>
            <a:xfrm>
              <a:off x="4968109" y="369606"/>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65" name="Google Shape;665;p2"/>
            <p:cNvSpPr/>
            <p:nvPr/>
          </p:nvSpPr>
          <p:spPr>
            <a:xfrm>
              <a:off x="5439602" y="369606"/>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66" name="Google Shape;666;p2"/>
            <p:cNvSpPr/>
            <p:nvPr/>
          </p:nvSpPr>
          <p:spPr>
            <a:xfrm>
              <a:off x="5914732" y="360641"/>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67" name="Google Shape;667;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68" name="Google Shape;668;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669" name="Google Shape;669;p2"/>
          <p:cNvGrpSpPr/>
          <p:nvPr/>
        </p:nvGrpSpPr>
        <p:grpSpPr>
          <a:xfrm>
            <a:off x="9328011" y="5432818"/>
            <a:ext cx="1971502" cy="991701"/>
            <a:chOff x="3773857" y="1896485"/>
            <a:chExt cx="1939500" cy="941786"/>
          </a:xfrm>
        </p:grpSpPr>
        <p:grpSp>
          <p:nvGrpSpPr>
            <p:cNvPr id="670" name="Google Shape;670;p2"/>
            <p:cNvGrpSpPr/>
            <p:nvPr/>
          </p:nvGrpSpPr>
          <p:grpSpPr>
            <a:xfrm>
              <a:off x="3773857" y="1896485"/>
              <a:ext cx="1939500" cy="941700"/>
              <a:chOff x="2190092" y="-553869"/>
              <a:chExt cx="1939500" cy="941700"/>
            </a:xfrm>
          </p:grpSpPr>
          <p:sp>
            <p:nvSpPr>
              <p:cNvPr id="671" name="Google Shape;671;p2"/>
              <p:cNvSpPr/>
              <p:nvPr/>
            </p:nvSpPr>
            <p:spPr>
              <a:xfrm>
                <a:off x="2190092" y="-553869"/>
                <a:ext cx="1939500" cy="9417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72" name="Google Shape;672;p2"/>
              <p:cNvSpPr/>
              <p:nvPr/>
            </p:nvSpPr>
            <p:spPr>
              <a:xfrm>
                <a:off x="2287099" y="-46814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73" name="Google Shape;673;p2"/>
              <p:cNvSpPr/>
              <p:nvPr/>
            </p:nvSpPr>
            <p:spPr>
              <a:xfrm>
                <a:off x="2771758" y="-46216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74" name="Google Shape;674;p2"/>
              <p:cNvSpPr/>
              <p:nvPr/>
            </p:nvSpPr>
            <p:spPr>
              <a:xfrm>
                <a:off x="3243251" y="-46216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75" name="Google Shape;675;p2"/>
              <p:cNvSpPr/>
              <p:nvPr/>
            </p:nvSpPr>
            <p:spPr>
              <a:xfrm>
                <a:off x="2287099" y="-4082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76" name="Google Shape;676;p2"/>
              <p:cNvSpPr/>
              <p:nvPr/>
            </p:nvSpPr>
            <p:spPr>
              <a:xfrm>
                <a:off x="2771758" y="-3485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77" name="Google Shape;677;p2"/>
              <p:cNvSpPr/>
              <p:nvPr/>
            </p:nvSpPr>
            <p:spPr>
              <a:xfrm>
                <a:off x="3243251" y="-3485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78" name="Google Shape;678;p2"/>
              <p:cNvSpPr/>
              <p:nvPr/>
            </p:nvSpPr>
            <p:spPr>
              <a:xfrm>
                <a:off x="3718381" y="-471134"/>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79" name="Google Shape;679;p2"/>
              <p:cNvSpPr/>
              <p:nvPr/>
            </p:nvSpPr>
            <p:spPr>
              <a:xfrm>
                <a:off x="3718381" y="-43817"/>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680" name="Google Shape;680;p2"/>
            <p:cNvGrpSpPr/>
            <p:nvPr/>
          </p:nvGrpSpPr>
          <p:grpSpPr>
            <a:xfrm>
              <a:off x="3775386" y="1910049"/>
              <a:ext cx="1937732" cy="928222"/>
              <a:chOff x="4384930" y="278200"/>
              <a:chExt cx="1931744" cy="480521"/>
            </a:xfrm>
          </p:grpSpPr>
          <p:sp>
            <p:nvSpPr>
              <p:cNvPr id="681" name="Google Shape;681;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82" name="Google Shape;682;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683" name="Google Shape;683;p2"/>
          <p:cNvGrpSpPr/>
          <p:nvPr/>
        </p:nvGrpSpPr>
        <p:grpSpPr>
          <a:xfrm flipH="1" rot="-5400000">
            <a:off x="11052259" y="5686729"/>
            <a:ext cx="1495844" cy="987688"/>
            <a:chOff x="4300069" y="1703295"/>
            <a:chExt cx="1445400" cy="943712"/>
          </a:xfrm>
        </p:grpSpPr>
        <p:grpSp>
          <p:nvGrpSpPr>
            <p:cNvPr id="684" name="Google Shape;684;p2"/>
            <p:cNvGrpSpPr/>
            <p:nvPr/>
          </p:nvGrpSpPr>
          <p:grpSpPr>
            <a:xfrm>
              <a:off x="4300069" y="1703295"/>
              <a:ext cx="1445400" cy="941700"/>
              <a:chOff x="2611438" y="1096683"/>
              <a:chExt cx="1445400" cy="941700"/>
            </a:xfrm>
          </p:grpSpPr>
          <p:sp>
            <p:nvSpPr>
              <p:cNvPr id="685" name="Google Shape;685;p2"/>
              <p:cNvSpPr/>
              <p:nvPr/>
            </p:nvSpPr>
            <p:spPr>
              <a:xfrm>
                <a:off x="2611438" y="1096683"/>
                <a:ext cx="1445400" cy="941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86" name="Google Shape;686;p2"/>
              <p:cNvSpPr/>
              <p:nvPr/>
            </p:nvSpPr>
            <p:spPr>
              <a:xfrm>
                <a:off x="2702462" y="119436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87" name="Google Shape;687;p2"/>
              <p:cNvSpPr/>
              <p:nvPr/>
            </p:nvSpPr>
            <p:spPr>
              <a:xfrm>
                <a:off x="3187121"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88" name="Google Shape;688;p2"/>
              <p:cNvSpPr/>
              <p:nvPr/>
            </p:nvSpPr>
            <p:spPr>
              <a:xfrm>
                <a:off x="3658614"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89" name="Google Shape;689;p2"/>
              <p:cNvSpPr/>
              <p:nvPr/>
            </p:nvSpPr>
            <p:spPr>
              <a:xfrm>
                <a:off x="2702462" y="162167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90" name="Google Shape;690;p2"/>
              <p:cNvSpPr/>
              <p:nvPr/>
            </p:nvSpPr>
            <p:spPr>
              <a:xfrm>
                <a:off x="3187121"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91" name="Google Shape;691;p2"/>
              <p:cNvSpPr/>
              <p:nvPr/>
            </p:nvSpPr>
            <p:spPr>
              <a:xfrm>
                <a:off x="3658614"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692" name="Google Shape;692;p2"/>
            <p:cNvGrpSpPr/>
            <p:nvPr/>
          </p:nvGrpSpPr>
          <p:grpSpPr>
            <a:xfrm>
              <a:off x="4313091" y="1712826"/>
              <a:ext cx="1418287" cy="934181"/>
              <a:chOff x="4384930" y="278200"/>
              <a:chExt cx="1931744" cy="480521"/>
            </a:xfrm>
          </p:grpSpPr>
          <p:sp>
            <p:nvSpPr>
              <p:cNvPr id="693" name="Google Shape;693;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94" name="Google Shape;694;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695" name="Google Shape;695;p2"/>
          <p:cNvGrpSpPr/>
          <p:nvPr/>
        </p:nvGrpSpPr>
        <p:grpSpPr>
          <a:xfrm flipH="1" rot="-5400000">
            <a:off x="10584365" y="6188424"/>
            <a:ext cx="497225" cy="986815"/>
            <a:chOff x="5679142" y="1338076"/>
            <a:chExt cx="470100" cy="968700"/>
          </a:xfrm>
        </p:grpSpPr>
        <p:grpSp>
          <p:nvGrpSpPr>
            <p:cNvPr id="696" name="Google Shape;696;p2"/>
            <p:cNvGrpSpPr/>
            <p:nvPr/>
          </p:nvGrpSpPr>
          <p:grpSpPr>
            <a:xfrm>
              <a:off x="5679142" y="1338076"/>
              <a:ext cx="470100" cy="968700"/>
              <a:chOff x="7135627" y="2979271"/>
              <a:chExt cx="470100" cy="968700"/>
            </a:xfrm>
          </p:grpSpPr>
          <p:sp>
            <p:nvSpPr>
              <p:cNvPr id="697" name="Google Shape;697;p2"/>
              <p:cNvSpPr/>
              <p:nvPr/>
            </p:nvSpPr>
            <p:spPr>
              <a:xfrm>
                <a:off x="7135627" y="2979271"/>
                <a:ext cx="470100" cy="9687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98" name="Google Shape;698;p2"/>
              <p:cNvSpPr/>
              <p:nvPr/>
            </p:nvSpPr>
            <p:spPr>
              <a:xfrm>
                <a:off x="7226650" y="3076950"/>
                <a:ext cx="285900" cy="2847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99" name="Google Shape;699;p2"/>
              <p:cNvSpPr/>
              <p:nvPr/>
            </p:nvSpPr>
            <p:spPr>
              <a:xfrm>
                <a:off x="7226650" y="3502586"/>
                <a:ext cx="285900" cy="2847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700" name="Google Shape;700;p2"/>
            <p:cNvGrpSpPr/>
            <p:nvPr/>
          </p:nvGrpSpPr>
          <p:grpSpPr>
            <a:xfrm>
              <a:off x="5686977" y="1342282"/>
              <a:ext cx="450869" cy="946098"/>
              <a:chOff x="4384930" y="278200"/>
              <a:chExt cx="1931744" cy="480521"/>
            </a:xfrm>
          </p:grpSpPr>
          <p:sp>
            <p:nvSpPr>
              <p:cNvPr id="701" name="Google Shape;701;p2"/>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02" name="Google Shape;702;p2"/>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sp>
        <p:nvSpPr>
          <p:cNvPr id="703" name="Google Shape;703;p2"/>
          <p:cNvSpPr/>
          <p:nvPr/>
        </p:nvSpPr>
        <p:spPr>
          <a:xfrm flipH="1" rot="10800000">
            <a:off x="4198475" y="908425"/>
            <a:ext cx="7650000" cy="4572000"/>
          </a:xfrm>
          <a:prstGeom prst="rect">
            <a:avLst/>
          </a:prstGeom>
          <a:solidFill>
            <a:schemeClr val="accent6"/>
          </a:solidFill>
          <a:ln>
            <a:noFill/>
          </a:ln>
          <a:effectLst>
            <a:outerShdw blurRad="171450" rotWithShape="0" algn="bl" dir="2580000" dist="180975">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4" name="Google Shape;704;p2"/>
          <p:cNvSpPr txBox="1"/>
          <p:nvPr/>
        </p:nvSpPr>
        <p:spPr>
          <a:xfrm rot="5400000">
            <a:off x="-628525" y="6293100"/>
            <a:ext cx="14223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solidFill>
                  <a:schemeClr val="lt1"/>
                </a:solidFill>
                <a:latin typeface="Barlow Condensed"/>
                <a:ea typeface="Barlow Condensed"/>
                <a:cs typeface="Barlow Condensed"/>
                <a:sym typeface="Barlow Condensed"/>
              </a:rPr>
              <a:t>SLIDESMANIA.COM</a:t>
            </a:r>
            <a:endParaRPr sz="1200">
              <a:solidFill>
                <a:schemeClr val="lt1"/>
              </a:solidFill>
              <a:latin typeface="Barlow Condensed"/>
              <a:ea typeface="Barlow Condensed"/>
              <a:cs typeface="Barlow Condensed"/>
              <a:sym typeface="Barlow Condense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sMania">
  <p:cSld name="CUSTOM_13">
    <p:spTree>
      <p:nvGrpSpPr>
        <p:cNvPr id="816" name="Shape 816"/>
        <p:cNvGrpSpPr/>
        <p:nvPr/>
      </p:nvGrpSpPr>
      <p:grpSpPr>
        <a:xfrm>
          <a:off x="0" y="0"/>
          <a:ext cx="0" cy="0"/>
          <a:chOff x="0" y="0"/>
          <a:chExt cx="0" cy="0"/>
        </a:xfrm>
      </p:grpSpPr>
      <p:grpSp>
        <p:nvGrpSpPr>
          <p:cNvPr id="817" name="Google Shape;817;p11"/>
          <p:cNvGrpSpPr/>
          <p:nvPr/>
        </p:nvGrpSpPr>
        <p:grpSpPr>
          <a:xfrm>
            <a:off x="0" y="0"/>
            <a:ext cx="12192000" cy="6858000"/>
            <a:chOff x="0" y="0"/>
            <a:chExt cx="12192000" cy="6858000"/>
          </a:xfrm>
        </p:grpSpPr>
        <p:sp>
          <p:nvSpPr>
            <p:cNvPr id="818" name="Google Shape;818;p11"/>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19" name="Google Shape;819;p11">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820" name="Google Shape;820;p11"/>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 sz="3600">
                  <a:solidFill>
                    <a:srgbClr val="3F3F3F"/>
                  </a:solidFill>
                  <a:latin typeface="Poppins"/>
                  <a:ea typeface="Poppins"/>
                  <a:cs typeface="Poppins"/>
                  <a:sym typeface="Poppins"/>
                </a:rPr>
                <a:t>Free </a:t>
              </a:r>
              <a:r>
                <a:rPr lang="en" sz="3600">
                  <a:solidFill>
                    <a:srgbClr val="3F3F3F"/>
                  </a:solidFill>
                  <a:latin typeface="Poppins"/>
                  <a:ea typeface="Poppins"/>
                  <a:cs typeface="Poppins"/>
                  <a:sym typeface="Poppins"/>
                </a:rPr>
                <a:t>themes and templates for </a:t>
              </a:r>
              <a:r>
                <a:rPr b="1" lang="en" sz="3600">
                  <a:solidFill>
                    <a:srgbClr val="3F3F3F"/>
                  </a:solidFill>
                  <a:latin typeface="Poppins"/>
                  <a:ea typeface="Poppins"/>
                  <a:cs typeface="Poppins"/>
                  <a:sym typeface="Poppins"/>
                </a:rPr>
                <a:t>Google Slides</a:t>
              </a:r>
              <a:r>
                <a:rPr lang="en" sz="3600">
                  <a:solidFill>
                    <a:srgbClr val="3F3F3F"/>
                  </a:solidFill>
                  <a:latin typeface="Poppins"/>
                  <a:ea typeface="Poppins"/>
                  <a:cs typeface="Poppins"/>
                  <a:sym typeface="Poppins"/>
                </a:rPr>
                <a:t> or </a:t>
              </a:r>
              <a:r>
                <a:rPr b="1" lang="en"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n"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n" sz="2700">
                  <a:solidFill>
                    <a:srgbClr val="3F3F3F"/>
                  </a:solidFill>
                  <a:latin typeface="Poppins"/>
                  <a:ea typeface="Poppins"/>
                  <a:cs typeface="Poppins"/>
                  <a:sym typeface="Poppins"/>
                </a:rPr>
                <a:t>Read </a:t>
              </a:r>
              <a:r>
                <a:rPr lang="en" sz="2700" u="sng">
                  <a:solidFill>
                    <a:srgbClr val="3F3F3F"/>
                  </a:solidFill>
                  <a:latin typeface="Poppins"/>
                  <a:ea typeface="Poppins"/>
                  <a:cs typeface="Poppins"/>
                  <a:sym typeface="Poppins"/>
                  <a:hlinkClick r:id="rId4">
                    <a:extLst>
                      <a:ext uri="{A12FA001-AC4F-418D-AE19-62706E023703}">
                        <ahyp:hlinkClr val="tx"/>
                      </a:ext>
                    </a:extLst>
                  </a:hlinkClick>
                </a:rPr>
                <a:t>FAQ</a:t>
              </a:r>
              <a:r>
                <a:rPr b="1" lang="en" sz="4400">
                  <a:solidFill>
                    <a:srgbClr val="FFCB25"/>
                  </a:solidFill>
                  <a:latin typeface="Poppins"/>
                  <a:ea typeface="Poppins"/>
                  <a:cs typeface="Poppins"/>
                  <a:sym typeface="Poppins"/>
                </a:rPr>
                <a:t> </a:t>
              </a:r>
              <a:r>
                <a:rPr lang="en"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p:txBody>
        </p:sp>
        <p:cxnSp>
          <p:nvCxnSpPr>
            <p:cNvPr id="821" name="Google Shape;821;p11"/>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822" name="Google Shape;822;p11">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823" name="Google Shape;823;p11">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824" name="Google Shape;824;p11">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825" name="Google Shape;825;p11">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826" name="Google Shape;826;p11"/>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ctivity 1">
  <p:cSld name="CUSTOM_14">
    <p:spTree>
      <p:nvGrpSpPr>
        <p:cNvPr id="705" name="Shape 705"/>
        <p:cNvGrpSpPr/>
        <p:nvPr/>
      </p:nvGrpSpPr>
      <p:grpSpPr>
        <a:xfrm>
          <a:off x="0" y="0"/>
          <a:ext cx="0" cy="0"/>
          <a:chOff x="0" y="0"/>
          <a:chExt cx="0" cy="0"/>
        </a:xfrm>
      </p:grpSpPr>
      <p:sp>
        <p:nvSpPr>
          <p:cNvPr id="706" name="Google Shape;706;p3"/>
          <p:cNvSpPr/>
          <p:nvPr/>
        </p:nvSpPr>
        <p:spPr>
          <a:xfrm>
            <a:off x="0" y="271925"/>
            <a:ext cx="12192000" cy="860400"/>
          </a:xfrm>
          <a:prstGeom prst="rect">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7" name="Google Shape;707;p3"/>
          <p:cNvSpPr/>
          <p:nvPr/>
        </p:nvSpPr>
        <p:spPr>
          <a:xfrm>
            <a:off x="416975" y="1406600"/>
            <a:ext cx="5766600" cy="5199000"/>
          </a:xfrm>
          <a:prstGeom prst="roundRect">
            <a:avLst>
              <a:gd fmla="val 8802" name="adj"/>
            </a:avLst>
          </a:prstGeom>
          <a:noFill/>
          <a:ln cap="flat" cmpd="sng" w="38100">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8" name="Google Shape;708;p3"/>
          <p:cNvSpPr txBox="1"/>
          <p:nvPr/>
        </p:nvSpPr>
        <p:spPr>
          <a:xfrm>
            <a:off x="6750875" y="1720800"/>
            <a:ext cx="5016000" cy="42837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2400">
                <a:solidFill>
                  <a:schemeClr val="dk1"/>
                </a:solidFill>
                <a:latin typeface="Didact Gothic"/>
                <a:ea typeface="Didact Gothic"/>
                <a:cs typeface="Didact Gothic"/>
                <a:sym typeface="Didact Gothic"/>
              </a:rPr>
              <a:t>Add your instructions here. You can use WordArt to make your text pop! </a:t>
            </a:r>
            <a:endParaRPr sz="2400">
              <a:solidFill>
                <a:schemeClr val="dk1"/>
              </a:solidFill>
              <a:latin typeface="Didact Gothic"/>
              <a:ea typeface="Didact Gothic"/>
              <a:cs typeface="Didact Gothic"/>
              <a:sym typeface="Didact Gothic"/>
            </a:endParaRPr>
          </a:p>
        </p:txBody>
      </p:sp>
      <p:sp>
        <p:nvSpPr>
          <p:cNvPr id="709" name="Google Shape;709;p3"/>
          <p:cNvSpPr/>
          <p:nvPr/>
        </p:nvSpPr>
        <p:spPr>
          <a:xfrm>
            <a:off x="7260650" y="4092988"/>
            <a:ext cx="3834124" cy="572024"/>
          </a:xfrm>
          <a:prstGeom prst="rect">
            <a:avLst/>
          </a:prstGeom>
        </p:spPr>
        <p:txBody>
          <a:bodyPr>
            <a:prstTxWarp prst="textPlain"/>
          </a:bodyPr>
          <a:lstStyle/>
          <a:p>
            <a:pPr lvl="0" algn="ctr"/>
            <a:r>
              <a:rPr b="0" i="0">
                <a:ln cap="flat" cmpd="sng" w="38100">
                  <a:solidFill>
                    <a:srgbClr val="000000"/>
                  </a:solidFill>
                  <a:prstDash val="solid"/>
                  <a:round/>
                  <a:headEnd len="sm" w="sm" type="none"/>
                  <a:tailEnd len="sm" w="sm" type="none"/>
                </a:ln>
                <a:solidFill>
                  <a:schemeClr val="accent3"/>
                </a:solidFill>
                <a:latin typeface="Lilita One"/>
              </a:rPr>
              <a:t>6 + 6 + 10 =</a:t>
            </a:r>
          </a:p>
        </p:txBody>
      </p:sp>
      <p:sp>
        <p:nvSpPr>
          <p:cNvPr id="710" name="Google Shape;710;p3"/>
          <p:cNvSpPr/>
          <p:nvPr/>
        </p:nvSpPr>
        <p:spPr>
          <a:xfrm>
            <a:off x="1852800" y="429450"/>
            <a:ext cx="8471460" cy="525150"/>
          </a:xfrm>
          <a:prstGeom prst="rect">
            <a:avLst/>
          </a:prstGeom>
        </p:spPr>
        <p:txBody>
          <a:bodyPr>
            <a:prstTxWarp prst="textPlain"/>
          </a:bodyPr>
          <a:lstStyle/>
          <a:p>
            <a:pPr lvl="0" algn="ctr"/>
            <a:r>
              <a:rPr b="0" i="1">
                <a:ln cap="flat" cmpd="sng" w="38100">
                  <a:solidFill>
                    <a:schemeClr val="dk1"/>
                  </a:solidFill>
                  <a:prstDash val="solid"/>
                  <a:round/>
                  <a:headEnd len="sm" w="sm" type="none"/>
                  <a:tailEnd len="sm" w="sm" type="none"/>
                </a:ln>
                <a:solidFill>
                  <a:schemeClr val="lt1"/>
                </a:solidFill>
                <a:latin typeface="Modak"/>
              </a:rPr>
              <a:t>HERE GOES YOUR TITLE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ctivity 2">
  <p:cSld name="CUSTOM_14_2">
    <p:spTree>
      <p:nvGrpSpPr>
        <p:cNvPr id="711" name="Shape 711"/>
        <p:cNvGrpSpPr/>
        <p:nvPr/>
      </p:nvGrpSpPr>
      <p:grpSpPr>
        <a:xfrm>
          <a:off x="0" y="0"/>
          <a:ext cx="0" cy="0"/>
          <a:chOff x="0" y="0"/>
          <a:chExt cx="0" cy="0"/>
        </a:xfrm>
      </p:grpSpPr>
      <p:sp>
        <p:nvSpPr>
          <p:cNvPr id="712" name="Google Shape;712;p4"/>
          <p:cNvSpPr/>
          <p:nvPr/>
        </p:nvSpPr>
        <p:spPr>
          <a:xfrm>
            <a:off x="0" y="271925"/>
            <a:ext cx="12192000" cy="860400"/>
          </a:xfrm>
          <a:prstGeom prst="rect">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3" name="Google Shape;713;p4"/>
          <p:cNvSpPr/>
          <p:nvPr/>
        </p:nvSpPr>
        <p:spPr>
          <a:xfrm>
            <a:off x="3199475" y="1406600"/>
            <a:ext cx="5766600" cy="5199000"/>
          </a:xfrm>
          <a:prstGeom prst="roundRect">
            <a:avLst>
              <a:gd fmla="val 8802" name="adj"/>
            </a:avLst>
          </a:prstGeom>
          <a:noFill/>
          <a:ln cap="flat" cmpd="sng" w="38100">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4" name="Google Shape;714;p4"/>
          <p:cNvSpPr/>
          <p:nvPr/>
        </p:nvSpPr>
        <p:spPr>
          <a:xfrm>
            <a:off x="1852800" y="429450"/>
            <a:ext cx="8471460" cy="525150"/>
          </a:xfrm>
          <a:prstGeom prst="rect">
            <a:avLst/>
          </a:prstGeom>
        </p:spPr>
        <p:txBody>
          <a:bodyPr>
            <a:prstTxWarp prst="textPlain"/>
          </a:bodyPr>
          <a:lstStyle/>
          <a:p>
            <a:pPr lvl="0" algn="ctr"/>
            <a:r>
              <a:rPr b="0" i="1">
                <a:ln cap="flat" cmpd="sng" w="38100">
                  <a:solidFill>
                    <a:schemeClr val="dk1"/>
                  </a:solidFill>
                  <a:prstDash val="solid"/>
                  <a:round/>
                  <a:headEnd len="sm" w="sm" type="none"/>
                  <a:tailEnd len="sm" w="sm" type="none"/>
                </a:ln>
                <a:solidFill>
                  <a:schemeClr val="lt1"/>
                </a:solidFill>
                <a:latin typeface="Modak"/>
              </a:rPr>
              <a:t>HERE GOES YOUR TITLE</a:t>
            </a:r>
          </a:p>
        </p:txBody>
      </p:sp>
      <p:sp>
        <p:nvSpPr>
          <p:cNvPr id="715" name="Google Shape;715;p4"/>
          <p:cNvSpPr txBox="1"/>
          <p:nvPr/>
        </p:nvSpPr>
        <p:spPr>
          <a:xfrm>
            <a:off x="9399925" y="1720800"/>
            <a:ext cx="2367000" cy="42837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2400">
                <a:solidFill>
                  <a:schemeClr val="dk1"/>
                </a:solidFill>
                <a:latin typeface="Didact Gothic"/>
                <a:ea typeface="Didact Gothic"/>
                <a:cs typeface="Didact Gothic"/>
                <a:sym typeface="Didact Gothic"/>
              </a:rPr>
              <a:t>Can you calculate the area?</a:t>
            </a:r>
            <a:endParaRPr sz="2400">
              <a:solidFill>
                <a:schemeClr val="dk1"/>
              </a:solidFill>
              <a:latin typeface="Didact Gothic"/>
              <a:ea typeface="Didact Gothic"/>
              <a:cs typeface="Didact Gothic"/>
              <a:sym typeface="Didact Gothic"/>
            </a:endParaRPr>
          </a:p>
        </p:txBody>
      </p:sp>
      <p:sp>
        <p:nvSpPr>
          <p:cNvPr id="716" name="Google Shape;716;p4"/>
          <p:cNvSpPr txBox="1"/>
          <p:nvPr/>
        </p:nvSpPr>
        <p:spPr>
          <a:xfrm>
            <a:off x="398625" y="1720800"/>
            <a:ext cx="2367000" cy="42837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2400">
                <a:solidFill>
                  <a:schemeClr val="dk1"/>
                </a:solidFill>
                <a:latin typeface="Didact Gothic"/>
                <a:ea typeface="Didact Gothic"/>
                <a:cs typeface="Didact Gothic"/>
                <a:sym typeface="Didact Gothic"/>
              </a:rPr>
              <a:t>Can you calculate the perimeter?</a:t>
            </a:r>
            <a:endParaRPr sz="2400">
              <a:solidFill>
                <a:schemeClr val="dk1"/>
              </a:solidFill>
              <a:latin typeface="Didact Gothic"/>
              <a:ea typeface="Didact Gothic"/>
              <a:cs typeface="Didact Gothic"/>
              <a:sym typeface="Didact Gothic"/>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mplate Instructions">
  <p:cSld name="CUSTOM_14_2_1">
    <p:spTree>
      <p:nvGrpSpPr>
        <p:cNvPr id="717" name="Shape 717"/>
        <p:cNvGrpSpPr/>
        <p:nvPr/>
      </p:nvGrpSpPr>
      <p:grpSpPr>
        <a:xfrm>
          <a:off x="0" y="0"/>
          <a:ext cx="0" cy="0"/>
          <a:chOff x="0" y="0"/>
          <a:chExt cx="0" cy="0"/>
        </a:xfrm>
      </p:grpSpPr>
      <p:sp>
        <p:nvSpPr>
          <p:cNvPr id="718" name="Google Shape;718;p5"/>
          <p:cNvSpPr/>
          <p:nvPr/>
        </p:nvSpPr>
        <p:spPr>
          <a:xfrm>
            <a:off x="0" y="271925"/>
            <a:ext cx="12192000" cy="860400"/>
          </a:xfrm>
          <a:prstGeom prst="rect">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9" name="Google Shape;719;p5"/>
          <p:cNvSpPr/>
          <p:nvPr/>
        </p:nvSpPr>
        <p:spPr>
          <a:xfrm>
            <a:off x="3414650" y="439550"/>
            <a:ext cx="5362689" cy="525150"/>
          </a:xfrm>
          <a:prstGeom prst="rect">
            <a:avLst/>
          </a:prstGeom>
        </p:spPr>
        <p:txBody>
          <a:bodyPr>
            <a:prstTxWarp prst="textPlain"/>
          </a:bodyPr>
          <a:lstStyle/>
          <a:p>
            <a:pPr lvl="0" algn="ctr"/>
            <a:r>
              <a:rPr b="0" i="1">
                <a:ln cap="flat" cmpd="sng" w="38100">
                  <a:solidFill>
                    <a:schemeClr val="dk1"/>
                  </a:solidFill>
                  <a:prstDash val="solid"/>
                  <a:round/>
                  <a:headEnd len="sm" w="sm" type="none"/>
                  <a:tailEnd len="sm" w="sm" type="none"/>
                </a:ln>
                <a:solidFill>
                  <a:schemeClr val="lt1"/>
                </a:solidFill>
                <a:latin typeface="Modak"/>
              </a:rPr>
              <a:t>INSTRUCTIONS</a:t>
            </a:r>
          </a:p>
        </p:txBody>
      </p:sp>
      <p:sp>
        <p:nvSpPr>
          <p:cNvPr id="720" name="Google Shape;720;p5"/>
          <p:cNvSpPr txBox="1"/>
          <p:nvPr/>
        </p:nvSpPr>
        <p:spPr>
          <a:xfrm>
            <a:off x="398625" y="1492200"/>
            <a:ext cx="11236200" cy="49446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0"/>
              </a:spcAft>
              <a:buNone/>
            </a:pPr>
            <a:r>
              <a:rPr lang="en" sz="2400">
                <a:solidFill>
                  <a:schemeClr val="dk1"/>
                </a:solidFill>
                <a:latin typeface="Didact Gothic"/>
                <a:ea typeface="Didact Gothic"/>
                <a:cs typeface="Didact Gothic"/>
                <a:sym typeface="Didact Gothic"/>
              </a:rPr>
              <a:t>Since this template is a manipulative and students will have to drag elements in the slides, all titles, texts and given instructions are locked in the master. This way we can prevent they move or delete them by mistake.</a:t>
            </a:r>
            <a:endParaRPr sz="2400">
              <a:solidFill>
                <a:schemeClr val="dk1"/>
              </a:solidFill>
              <a:latin typeface="Didact Gothic"/>
              <a:ea typeface="Didact Gothic"/>
              <a:cs typeface="Didact Gothic"/>
              <a:sym typeface="Didact Gothic"/>
            </a:endParaRPr>
          </a:p>
          <a:p>
            <a:pPr indent="0" lvl="0" marL="0" rtl="0" algn="l">
              <a:lnSpc>
                <a:spcPct val="115000"/>
              </a:lnSpc>
              <a:spcBef>
                <a:spcPts val="2100"/>
              </a:spcBef>
              <a:spcAft>
                <a:spcPts val="0"/>
              </a:spcAft>
              <a:buNone/>
            </a:pPr>
            <a:r>
              <a:rPr b="1" lang="en" sz="2400">
                <a:solidFill>
                  <a:schemeClr val="dk1"/>
                </a:solidFill>
                <a:latin typeface="Didact Gothic"/>
                <a:ea typeface="Didact Gothic"/>
                <a:cs typeface="Didact Gothic"/>
                <a:sym typeface="Didact Gothic"/>
              </a:rPr>
              <a:t>To edit titles and texts: </a:t>
            </a:r>
            <a:r>
              <a:rPr lang="en" sz="2400">
                <a:solidFill>
                  <a:schemeClr val="dk1"/>
                </a:solidFill>
                <a:latin typeface="Didact Gothic"/>
                <a:ea typeface="Didact Gothic"/>
                <a:cs typeface="Didact Gothic"/>
                <a:sym typeface="Didact Gothic"/>
              </a:rPr>
              <a:t>go to Slide &gt; Edit Master and modify them from there. Keep in mind that in this case, each layout in the master shouldn’t be used for more than one slide, so if you need to add more layouts, you’ll have to go to Slide &gt; Edit Master, right click on the layout called “Blank” and select “duplicate layout”.</a:t>
            </a:r>
            <a:endParaRPr sz="2400">
              <a:solidFill>
                <a:schemeClr val="dk1"/>
              </a:solidFill>
              <a:latin typeface="Didact Gothic"/>
              <a:ea typeface="Didact Gothic"/>
              <a:cs typeface="Didact Gothic"/>
              <a:sym typeface="Didact Gothic"/>
            </a:endParaRPr>
          </a:p>
          <a:p>
            <a:pPr indent="0" lvl="0" marL="0" rtl="0" algn="l">
              <a:lnSpc>
                <a:spcPct val="115000"/>
              </a:lnSpc>
              <a:spcBef>
                <a:spcPts val="2100"/>
              </a:spcBef>
              <a:spcAft>
                <a:spcPts val="0"/>
              </a:spcAft>
              <a:buNone/>
            </a:pPr>
            <a:r>
              <a:rPr lang="en" sz="2400">
                <a:solidFill>
                  <a:schemeClr val="dk1"/>
                </a:solidFill>
                <a:latin typeface="Didact Gothic"/>
                <a:ea typeface="Didact Gothic"/>
                <a:cs typeface="Didact Gothic"/>
                <a:sym typeface="Didact Gothic"/>
              </a:rPr>
              <a:t>Titles are made with Word-Art, double click on them to edit. </a:t>
            </a:r>
            <a:endParaRPr sz="2400">
              <a:solidFill>
                <a:schemeClr val="dk1"/>
              </a:solidFill>
              <a:latin typeface="Didact Gothic"/>
              <a:ea typeface="Didact Gothic"/>
              <a:cs typeface="Didact Gothic"/>
              <a:sym typeface="Didact Gothic"/>
            </a:endParaRPr>
          </a:p>
          <a:p>
            <a:pPr indent="0" lvl="0" marL="0" rtl="0" algn="l">
              <a:lnSpc>
                <a:spcPct val="115000"/>
              </a:lnSpc>
              <a:spcBef>
                <a:spcPts val="2100"/>
              </a:spcBef>
              <a:spcAft>
                <a:spcPts val="2100"/>
              </a:spcAft>
              <a:buNone/>
            </a:pPr>
            <a:r>
              <a:rPr lang="en" sz="2400">
                <a:solidFill>
                  <a:schemeClr val="dk1"/>
                </a:solidFill>
                <a:latin typeface="Didact Gothic"/>
                <a:ea typeface="Didact Gothic"/>
                <a:cs typeface="Didact Gothic"/>
                <a:sym typeface="Didact Gothic"/>
              </a:rPr>
              <a:t>You can delete this slide before you send the file to your students.</a:t>
            </a:r>
            <a:endParaRPr sz="2400">
              <a:solidFill>
                <a:schemeClr val="dk1"/>
              </a:solidFill>
              <a:latin typeface="Didact Gothic"/>
              <a:ea typeface="Didact Gothic"/>
              <a:cs typeface="Didact Gothic"/>
              <a:sym typeface="Didact Gothic"/>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anging colors">
  <p:cSld name="CUSTOM_14_2_1_1">
    <p:spTree>
      <p:nvGrpSpPr>
        <p:cNvPr id="721" name="Shape 721"/>
        <p:cNvGrpSpPr/>
        <p:nvPr/>
      </p:nvGrpSpPr>
      <p:grpSpPr>
        <a:xfrm>
          <a:off x="0" y="0"/>
          <a:ext cx="0" cy="0"/>
          <a:chOff x="0" y="0"/>
          <a:chExt cx="0" cy="0"/>
        </a:xfrm>
      </p:grpSpPr>
      <p:sp>
        <p:nvSpPr>
          <p:cNvPr id="722" name="Google Shape;722;p6"/>
          <p:cNvSpPr/>
          <p:nvPr/>
        </p:nvSpPr>
        <p:spPr>
          <a:xfrm>
            <a:off x="0" y="271925"/>
            <a:ext cx="12192000" cy="860400"/>
          </a:xfrm>
          <a:prstGeom prst="rect">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3" name="Google Shape;723;p6"/>
          <p:cNvSpPr/>
          <p:nvPr/>
        </p:nvSpPr>
        <p:spPr>
          <a:xfrm>
            <a:off x="2653950" y="439550"/>
            <a:ext cx="6884104" cy="525150"/>
          </a:xfrm>
          <a:prstGeom prst="rect">
            <a:avLst/>
          </a:prstGeom>
        </p:spPr>
        <p:txBody>
          <a:bodyPr>
            <a:prstTxWarp prst="textPlain"/>
          </a:bodyPr>
          <a:lstStyle/>
          <a:p>
            <a:pPr lvl="0" algn="ctr"/>
            <a:r>
              <a:rPr b="0" i="1">
                <a:ln cap="flat" cmpd="sng" w="38100">
                  <a:solidFill>
                    <a:schemeClr val="dk1"/>
                  </a:solidFill>
                  <a:prstDash val="solid"/>
                  <a:round/>
                  <a:headEnd len="sm" w="sm" type="none"/>
                  <a:tailEnd len="sm" w="sm" type="none"/>
                </a:ln>
                <a:solidFill>
                  <a:schemeClr val="lt1"/>
                </a:solidFill>
                <a:latin typeface="Modak"/>
              </a:rPr>
              <a:t>CHANGING COLORS</a:t>
            </a:r>
          </a:p>
        </p:txBody>
      </p:sp>
      <p:sp>
        <p:nvSpPr>
          <p:cNvPr id="724" name="Google Shape;724;p6"/>
          <p:cNvSpPr txBox="1"/>
          <p:nvPr/>
        </p:nvSpPr>
        <p:spPr>
          <a:xfrm>
            <a:off x="545075" y="2481750"/>
            <a:ext cx="6425700" cy="18945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2400">
                <a:solidFill>
                  <a:schemeClr val="dk1"/>
                </a:solidFill>
                <a:latin typeface="Didact Gothic"/>
                <a:ea typeface="Didact Gothic"/>
                <a:cs typeface="Didact Gothic"/>
                <a:sym typeface="Didact Gothic"/>
              </a:rPr>
              <a:t>If you wish to change the colors of the blocks, you can do so by Editing the Master. Select Colors and change these theme colors: </a:t>
            </a:r>
            <a:endParaRPr sz="2400">
              <a:solidFill>
                <a:schemeClr val="dk1"/>
              </a:solidFill>
              <a:latin typeface="Didact Gothic"/>
              <a:ea typeface="Didact Gothic"/>
              <a:cs typeface="Didact Gothic"/>
              <a:sym typeface="Didact Gothic"/>
            </a:endParaRPr>
          </a:p>
        </p:txBody>
      </p:sp>
      <p:pic>
        <p:nvPicPr>
          <p:cNvPr id="725" name="Google Shape;725;p6"/>
          <p:cNvPicPr preferRelativeResize="0"/>
          <p:nvPr/>
        </p:nvPicPr>
        <p:blipFill>
          <a:blip r:embed="rId2">
            <a:alphaModFix/>
          </a:blip>
          <a:stretch>
            <a:fillRect/>
          </a:stretch>
        </p:blipFill>
        <p:spPr>
          <a:xfrm>
            <a:off x="7344750" y="2020525"/>
            <a:ext cx="3153225" cy="3347500"/>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CUSTOM_16">
    <p:spTree>
      <p:nvGrpSpPr>
        <p:cNvPr id="726" name="Shape 726"/>
        <p:cNvGrpSpPr/>
        <p:nvPr/>
      </p:nvGrpSpPr>
      <p:grpSpPr>
        <a:xfrm>
          <a:off x="0" y="0"/>
          <a:ext cx="0" cy="0"/>
          <a:chOff x="0" y="0"/>
          <a:chExt cx="0" cy="0"/>
        </a:xfrm>
      </p:grpSpPr>
      <p:sp>
        <p:nvSpPr>
          <p:cNvPr id="727" name="Google Shape;727;p7"/>
          <p:cNvSpPr/>
          <p:nvPr/>
        </p:nvSpPr>
        <p:spPr>
          <a:xfrm>
            <a:off x="0" y="271925"/>
            <a:ext cx="12192000" cy="860400"/>
          </a:xfrm>
          <a:prstGeom prst="rect">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8" name="Google Shape;728;p7"/>
          <p:cNvSpPr/>
          <p:nvPr/>
        </p:nvSpPr>
        <p:spPr>
          <a:xfrm>
            <a:off x="3347925" y="403725"/>
            <a:ext cx="5496161" cy="525150"/>
          </a:xfrm>
          <a:prstGeom prst="rect">
            <a:avLst/>
          </a:prstGeom>
        </p:spPr>
        <p:txBody>
          <a:bodyPr>
            <a:prstTxWarp prst="textPlain"/>
          </a:bodyPr>
          <a:lstStyle/>
          <a:p>
            <a:pPr lvl="0" algn="ctr"/>
            <a:r>
              <a:rPr b="0" i="1">
                <a:ln cap="flat" cmpd="sng" w="38100">
                  <a:solidFill>
                    <a:schemeClr val="dk1"/>
                  </a:solidFill>
                  <a:prstDash val="solid"/>
                  <a:round/>
                  <a:headEnd len="sm" w="sm" type="none"/>
                  <a:tailEnd len="sm" w="sm" type="none"/>
                </a:ln>
                <a:solidFill>
                  <a:schemeClr val="lt1"/>
                </a:solidFill>
                <a:latin typeface="Modak"/>
              </a:rPr>
              <a:t>BLANK LAYOUT</a:t>
            </a:r>
          </a:p>
        </p:txBody>
      </p:sp>
      <p:sp>
        <p:nvSpPr>
          <p:cNvPr id="729" name="Google Shape;729;p7"/>
          <p:cNvSpPr txBox="1"/>
          <p:nvPr/>
        </p:nvSpPr>
        <p:spPr>
          <a:xfrm>
            <a:off x="398625" y="1720800"/>
            <a:ext cx="11236200" cy="42837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2400">
                <a:solidFill>
                  <a:schemeClr val="dk1"/>
                </a:solidFill>
                <a:latin typeface="Didact Gothic"/>
                <a:ea typeface="Didact Gothic"/>
                <a:cs typeface="Didact Gothic"/>
                <a:sym typeface="Didact Gothic"/>
              </a:rPr>
              <a:t>This is the </a:t>
            </a:r>
            <a:r>
              <a:rPr b="1" lang="en" sz="2400">
                <a:solidFill>
                  <a:schemeClr val="dk1"/>
                </a:solidFill>
                <a:latin typeface="Didact Gothic"/>
                <a:ea typeface="Didact Gothic"/>
                <a:cs typeface="Didact Gothic"/>
                <a:sym typeface="Didact Gothic"/>
              </a:rPr>
              <a:t>BLANK </a:t>
            </a:r>
            <a:r>
              <a:rPr lang="en" sz="2400">
                <a:solidFill>
                  <a:schemeClr val="dk1"/>
                </a:solidFill>
                <a:latin typeface="Didact Gothic"/>
                <a:ea typeface="Didact Gothic"/>
                <a:cs typeface="Didact Gothic"/>
                <a:sym typeface="Didact Gothic"/>
              </a:rPr>
              <a:t>layout, duplicate it if you need more.</a:t>
            </a:r>
            <a:endParaRPr sz="2400">
              <a:solidFill>
                <a:schemeClr val="dk1"/>
              </a:solidFill>
              <a:latin typeface="Didact Gothic"/>
              <a:ea typeface="Didact Gothic"/>
              <a:cs typeface="Didact Gothic"/>
              <a:sym typeface="Didact Gothic"/>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ith Locked Blocks">
  <p:cSld name="CUSTOM_16_1">
    <p:spTree>
      <p:nvGrpSpPr>
        <p:cNvPr id="730" name="Shape 730"/>
        <p:cNvGrpSpPr/>
        <p:nvPr/>
      </p:nvGrpSpPr>
      <p:grpSpPr>
        <a:xfrm>
          <a:off x="0" y="0"/>
          <a:ext cx="0" cy="0"/>
          <a:chOff x="0" y="0"/>
          <a:chExt cx="0" cy="0"/>
        </a:xfrm>
      </p:grpSpPr>
      <p:sp>
        <p:nvSpPr>
          <p:cNvPr id="731" name="Google Shape;731;p8"/>
          <p:cNvSpPr/>
          <p:nvPr/>
        </p:nvSpPr>
        <p:spPr>
          <a:xfrm>
            <a:off x="0" y="271925"/>
            <a:ext cx="12192000" cy="860400"/>
          </a:xfrm>
          <a:prstGeom prst="rect">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2" name="Google Shape;732;p8"/>
          <p:cNvSpPr txBox="1"/>
          <p:nvPr/>
        </p:nvSpPr>
        <p:spPr>
          <a:xfrm>
            <a:off x="6971700" y="2637575"/>
            <a:ext cx="4329900" cy="28647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0"/>
              </a:spcAft>
              <a:buNone/>
            </a:pPr>
            <a:r>
              <a:rPr lang="en" sz="2400">
                <a:solidFill>
                  <a:schemeClr val="dk1"/>
                </a:solidFill>
                <a:latin typeface="Didact Gothic"/>
                <a:ea typeface="Didact Gothic"/>
                <a:cs typeface="Didact Gothic"/>
                <a:sym typeface="Didact Gothic"/>
              </a:rPr>
              <a:t>Use the Scribble tool or the        shape to show equal groups in each block model.</a:t>
            </a:r>
            <a:endParaRPr sz="2400">
              <a:solidFill>
                <a:schemeClr val="dk1"/>
              </a:solidFill>
              <a:latin typeface="Didact Gothic"/>
              <a:ea typeface="Didact Gothic"/>
              <a:cs typeface="Didact Gothic"/>
              <a:sym typeface="Didact Gothic"/>
            </a:endParaRPr>
          </a:p>
          <a:p>
            <a:pPr indent="0" lvl="0" marL="0" rtl="0" algn="l">
              <a:lnSpc>
                <a:spcPct val="115000"/>
              </a:lnSpc>
              <a:spcBef>
                <a:spcPts val="2100"/>
              </a:spcBef>
              <a:spcAft>
                <a:spcPts val="2100"/>
              </a:spcAft>
              <a:buNone/>
            </a:pPr>
            <a:r>
              <a:rPr lang="en" sz="2000">
                <a:solidFill>
                  <a:schemeClr val="dk1"/>
                </a:solidFill>
                <a:latin typeface="Didact Gothic"/>
                <a:ea typeface="Didact Gothic"/>
                <a:cs typeface="Didact Gothic"/>
                <a:sym typeface="Didact Gothic"/>
              </a:rPr>
              <a:t>** Attention Teachers, you can copy and paste any block from the blocks slides here. Go to the Master to Edit.</a:t>
            </a:r>
            <a:endParaRPr sz="2000">
              <a:solidFill>
                <a:schemeClr val="dk1"/>
              </a:solidFill>
              <a:latin typeface="Didact Gothic"/>
              <a:ea typeface="Didact Gothic"/>
              <a:cs typeface="Didact Gothic"/>
              <a:sym typeface="Didact Gothic"/>
            </a:endParaRPr>
          </a:p>
        </p:txBody>
      </p:sp>
      <p:sp>
        <p:nvSpPr>
          <p:cNvPr id="733" name="Google Shape;733;p8"/>
          <p:cNvSpPr/>
          <p:nvPr/>
        </p:nvSpPr>
        <p:spPr>
          <a:xfrm>
            <a:off x="4595638" y="404225"/>
            <a:ext cx="3000723" cy="521972"/>
          </a:xfrm>
          <a:prstGeom prst="rect">
            <a:avLst/>
          </a:prstGeom>
        </p:spPr>
        <p:txBody>
          <a:bodyPr>
            <a:prstTxWarp prst="textPlain"/>
          </a:bodyPr>
          <a:lstStyle/>
          <a:p>
            <a:pPr lvl="0" algn="ctr"/>
            <a:r>
              <a:rPr b="0" i="1">
                <a:ln cap="flat" cmpd="sng" w="38100">
                  <a:solidFill>
                    <a:schemeClr val="dk1"/>
                  </a:solidFill>
                  <a:prstDash val="solid"/>
                  <a:round/>
                  <a:headEnd len="sm" w="sm" type="none"/>
                  <a:tailEnd len="sm" w="sm" type="none"/>
                </a:ln>
                <a:solidFill>
                  <a:schemeClr val="lt1"/>
                </a:solidFill>
                <a:latin typeface="Modak"/>
              </a:rPr>
              <a:t>ARRAYS</a:t>
            </a:r>
          </a:p>
        </p:txBody>
      </p:sp>
      <p:grpSp>
        <p:nvGrpSpPr>
          <p:cNvPr id="734" name="Google Shape;734;p8"/>
          <p:cNvGrpSpPr/>
          <p:nvPr/>
        </p:nvGrpSpPr>
        <p:grpSpPr>
          <a:xfrm>
            <a:off x="3429525" y="2705693"/>
            <a:ext cx="1957925" cy="978139"/>
            <a:chOff x="3773857" y="1896485"/>
            <a:chExt cx="1939500" cy="941786"/>
          </a:xfrm>
        </p:grpSpPr>
        <p:grpSp>
          <p:nvGrpSpPr>
            <p:cNvPr id="735" name="Google Shape;735;p8"/>
            <p:cNvGrpSpPr/>
            <p:nvPr/>
          </p:nvGrpSpPr>
          <p:grpSpPr>
            <a:xfrm>
              <a:off x="3773857" y="1896485"/>
              <a:ext cx="1939500" cy="941700"/>
              <a:chOff x="2190092" y="-553869"/>
              <a:chExt cx="1939500" cy="941700"/>
            </a:xfrm>
          </p:grpSpPr>
          <p:sp>
            <p:nvSpPr>
              <p:cNvPr id="736" name="Google Shape;736;p8"/>
              <p:cNvSpPr/>
              <p:nvPr/>
            </p:nvSpPr>
            <p:spPr>
              <a:xfrm>
                <a:off x="2190092" y="-553869"/>
                <a:ext cx="1939500" cy="941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37" name="Google Shape;737;p8"/>
              <p:cNvSpPr/>
              <p:nvPr/>
            </p:nvSpPr>
            <p:spPr>
              <a:xfrm>
                <a:off x="2287099" y="-46814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38" name="Google Shape;738;p8"/>
              <p:cNvSpPr/>
              <p:nvPr/>
            </p:nvSpPr>
            <p:spPr>
              <a:xfrm>
                <a:off x="2771758" y="-46216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39" name="Google Shape;739;p8"/>
              <p:cNvSpPr/>
              <p:nvPr/>
            </p:nvSpPr>
            <p:spPr>
              <a:xfrm>
                <a:off x="3243251" y="-46216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40" name="Google Shape;740;p8"/>
              <p:cNvSpPr/>
              <p:nvPr/>
            </p:nvSpPr>
            <p:spPr>
              <a:xfrm>
                <a:off x="2287099" y="-4082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41" name="Google Shape;741;p8"/>
              <p:cNvSpPr/>
              <p:nvPr/>
            </p:nvSpPr>
            <p:spPr>
              <a:xfrm>
                <a:off x="2771758" y="-3485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42" name="Google Shape;742;p8"/>
              <p:cNvSpPr/>
              <p:nvPr/>
            </p:nvSpPr>
            <p:spPr>
              <a:xfrm>
                <a:off x="3243251" y="-3485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43" name="Google Shape;743;p8"/>
              <p:cNvSpPr/>
              <p:nvPr/>
            </p:nvSpPr>
            <p:spPr>
              <a:xfrm>
                <a:off x="3718381" y="-471134"/>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44" name="Google Shape;744;p8"/>
              <p:cNvSpPr/>
              <p:nvPr/>
            </p:nvSpPr>
            <p:spPr>
              <a:xfrm>
                <a:off x="3718381" y="-43817"/>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745" name="Google Shape;745;p8"/>
            <p:cNvGrpSpPr/>
            <p:nvPr/>
          </p:nvGrpSpPr>
          <p:grpSpPr>
            <a:xfrm>
              <a:off x="3775386" y="1910049"/>
              <a:ext cx="1937732" cy="928222"/>
              <a:chOff x="4384930" y="278200"/>
              <a:chExt cx="1931744" cy="480521"/>
            </a:xfrm>
          </p:grpSpPr>
          <p:sp>
            <p:nvSpPr>
              <p:cNvPr id="746" name="Google Shape;746;p8"/>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47" name="Google Shape;747;p8"/>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748" name="Google Shape;748;p8"/>
          <p:cNvGrpSpPr/>
          <p:nvPr/>
        </p:nvGrpSpPr>
        <p:grpSpPr>
          <a:xfrm>
            <a:off x="1307347" y="2194318"/>
            <a:ext cx="1475464" cy="980894"/>
            <a:chOff x="4300069" y="1703295"/>
            <a:chExt cx="1445400" cy="943712"/>
          </a:xfrm>
        </p:grpSpPr>
        <p:grpSp>
          <p:nvGrpSpPr>
            <p:cNvPr id="749" name="Google Shape;749;p8"/>
            <p:cNvGrpSpPr/>
            <p:nvPr/>
          </p:nvGrpSpPr>
          <p:grpSpPr>
            <a:xfrm>
              <a:off x="4300069" y="1703295"/>
              <a:ext cx="1445400" cy="941700"/>
              <a:chOff x="2611438" y="1096683"/>
              <a:chExt cx="1445400" cy="941700"/>
            </a:xfrm>
          </p:grpSpPr>
          <p:sp>
            <p:nvSpPr>
              <p:cNvPr id="750" name="Google Shape;750;p8"/>
              <p:cNvSpPr/>
              <p:nvPr/>
            </p:nvSpPr>
            <p:spPr>
              <a:xfrm>
                <a:off x="2611438" y="1096683"/>
                <a:ext cx="1445400" cy="941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51" name="Google Shape;751;p8"/>
              <p:cNvSpPr/>
              <p:nvPr/>
            </p:nvSpPr>
            <p:spPr>
              <a:xfrm>
                <a:off x="2702462" y="119436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52" name="Google Shape;752;p8"/>
              <p:cNvSpPr/>
              <p:nvPr/>
            </p:nvSpPr>
            <p:spPr>
              <a:xfrm>
                <a:off x="3187121"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53" name="Google Shape;753;p8"/>
              <p:cNvSpPr/>
              <p:nvPr/>
            </p:nvSpPr>
            <p:spPr>
              <a:xfrm>
                <a:off x="3658614"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54" name="Google Shape;754;p8"/>
              <p:cNvSpPr/>
              <p:nvPr/>
            </p:nvSpPr>
            <p:spPr>
              <a:xfrm>
                <a:off x="2702462" y="162167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55" name="Google Shape;755;p8"/>
              <p:cNvSpPr/>
              <p:nvPr/>
            </p:nvSpPr>
            <p:spPr>
              <a:xfrm>
                <a:off x="3187121"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56" name="Google Shape;756;p8"/>
              <p:cNvSpPr/>
              <p:nvPr/>
            </p:nvSpPr>
            <p:spPr>
              <a:xfrm>
                <a:off x="3658614"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757" name="Google Shape;757;p8"/>
            <p:cNvGrpSpPr/>
            <p:nvPr/>
          </p:nvGrpSpPr>
          <p:grpSpPr>
            <a:xfrm>
              <a:off x="4313091" y="1712826"/>
              <a:ext cx="1418287" cy="934181"/>
              <a:chOff x="4384930" y="278200"/>
              <a:chExt cx="1931744" cy="480521"/>
            </a:xfrm>
          </p:grpSpPr>
          <p:sp>
            <p:nvSpPr>
              <p:cNvPr id="758" name="Google Shape;758;p8"/>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59" name="Google Shape;759;p8"/>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760" name="Google Shape;760;p8"/>
          <p:cNvGrpSpPr/>
          <p:nvPr/>
        </p:nvGrpSpPr>
        <p:grpSpPr>
          <a:xfrm>
            <a:off x="1169835" y="3506430"/>
            <a:ext cx="1956762" cy="1956772"/>
            <a:chOff x="3710500" y="1692368"/>
            <a:chExt cx="1939500" cy="1885500"/>
          </a:xfrm>
        </p:grpSpPr>
        <p:grpSp>
          <p:nvGrpSpPr>
            <p:cNvPr id="761" name="Google Shape;761;p8"/>
            <p:cNvGrpSpPr/>
            <p:nvPr/>
          </p:nvGrpSpPr>
          <p:grpSpPr>
            <a:xfrm>
              <a:off x="3710500" y="1692368"/>
              <a:ext cx="1939500" cy="1885500"/>
              <a:chOff x="3227014" y="4604869"/>
              <a:chExt cx="1939500" cy="1885500"/>
            </a:xfrm>
          </p:grpSpPr>
          <p:sp>
            <p:nvSpPr>
              <p:cNvPr id="762" name="Google Shape;762;p8"/>
              <p:cNvSpPr/>
              <p:nvPr/>
            </p:nvSpPr>
            <p:spPr>
              <a:xfrm>
                <a:off x="3227014" y="4604869"/>
                <a:ext cx="1939500" cy="1885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63" name="Google Shape;763;p8"/>
              <p:cNvSpPr/>
              <p:nvPr/>
            </p:nvSpPr>
            <p:spPr>
              <a:xfrm>
                <a:off x="3324015" y="469657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64" name="Google Shape;764;p8"/>
              <p:cNvSpPr/>
              <p:nvPr/>
            </p:nvSpPr>
            <p:spPr>
              <a:xfrm>
                <a:off x="3808674" y="470254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65" name="Google Shape;765;p8"/>
              <p:cNvSpPr/>
              <p:nvPr/>
            </p:nvSpPr>
            <p:spPr>
              <a:xfrm>
                <a:off x="4280167" y="470254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66" name="Google Shape;766;p8"/>
              <p:cNvSpPr/>
              <p:nvPr/>
            </p:nvSpPr>
            <p:spPr>
              <a:xfrm>
                <a:off x="3324015" y="513584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67" name="Google Shape;767;p8"/>
              <p:cNvSpPr/>
              <p:nvPr/>
            </p:nvSpPr>
            <p:spPr>
              <a:xfrm>
                <a:off x="3808674" y="5141817"/>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68" name="Google Shape;768;p8"/>
              <p:cNvSpPr/>
              <p:nvPr/>
            </p:nvSpPr>
            <p:spPr>
              <a:xfrm>
                <a:off x="4280167" y="5141817"/>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69" name="Google Shape;769;p8"/>
              <p:cNvSpPr/>
              <p:nvPr/>
            </p:nvSpPr>
            <p:spPr>
              <a:xfrm>
                <a:off x="4755297" y="4693583"/>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70" name="Google Shape;770;p8"/>
              <p:cNvSpPr/>
              <p:nvPr/>
            </p:nvSpPr>
            <p:spPr>
              <a:xfrm>
                <a:off x="4755297" y="5132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71" name="Google Shape;771;p8"/>
              <p:cNvSpPr/>
              <p:nvPr/>
            </p:nvSpPr>
            <p:spPr>
              <a:xfrm>
                <a:off x="3338956" y="560200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72" name="Google Shape;772;p8"/>
              <p:cNvSpPr/>
              <p:nvPr/>
            </p:nvSpPr>
            <p:spPr>
              <a:xfrm>
                <a:off x="3823615" y="560798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73" name="Google Shape;773;p8"/>
              <p:cNvSpPr/>
              <p:nvPr/>
            </p:nvSpPr>
            <p:spPr>
              <a:xfrm>
                <a:off x="4295108" y="560798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74" name="Google Shape;774;p8"/>
              <p:cNvSpPr/>
              <p:nvPr/>
            </p:nvSpPr>
            <p:spPr>
              <a:xfrm>
                <a:off x="3338956" y="602932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75" name="Google Shape;775;p8"/>
              <p:cNvSpPr/>
              <p:nvPr/>
            </p:nvSpPr>
            <p:spPr>
              <a:xfrm>
                <a:off x="3823615" y="603530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76" name="Google Shape;776;p8"/>
              <p:cNvSpPr/>
              <p:nvPr/>
            </p:nvSpPr>
            <p:spPr>
              <a:xfrm>
                <a:off x="4295108" y="603530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77" name="Google Shape;777;p8"/>
              <p:cNvSpPr/>
              <p:nvPr/>
            </p:nvSpPr>
            <p:spPr>
              <a:xfrm>
                <a:off x="4770238" y="559901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78" name="Google Shape;778;p8"/>
              <p:cNvSpPr/>
              <p:nvPr/>
            </p:nvSpPr>
            <p:spPr>
              <a:xfrm>
                <a:off x="4770238" y="6026336"/>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779" name="Google Shape;779;p8"/>
            <p:cNvGrpSpPr/>
            <p:nvPr/>
          </p:nvGrpSpPr>
          <p:grpSpPr>
            <a:xfrm>
              <a:off x="3721374" y="1706114"/>
              <a:ext cx="1907792" cy="1868820"/>
              <a:chOff x="4384928" y="277864"/>
              <a:chExt cx="1931745" cy="481406"/>
            </a:xfrm>
          </p:grpSpPr>
          <p:sp>
            <p:nvSpPr>
              <p:cNvPr id="780" name="Google Shape;780;p8"/>
              <p:cNvSpPr/>
              <p:nvPr/>
            </p:nvSpPr>
            <p:spPr>
              <a:xfrm>
                <a:off x="4386729" y="283296"/>
                <a:ext cx="1929945" cy="475975"/>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81" name="Google Shape;781;p8"/>
              <p:cNvSpPr/>
              <p:nvPr/>
            </p:nvSpPr>
            <p:spPr>
              <a:xfrm rot="10800000">
                <a:off x="4384928" y="277864"/>
                <a:ext cx="1920247" cy="473450"/>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782" name="Google Shape;782;p8"/>
          <p:cNvGrpSpPr/>
          <p:nvPr/>
        </p:nvGrpSpPr>
        <p:grpSpPr>
          <a:xfrm flipH="1" rot="-5400000">
            <a:off x="4461142" y="4702902"/>
            <a:ext cx="1480812" cy="979006"/>
            <a:chOff x="4300069" y="1703295"/>
            <a:chExt cx="1445400" cy="943712"/>
          </a:xfrm>
        </p:grpSpPr>
        <p:grpSp>
          <p:nvGrpSpPr>
            <p:cNvPr id="783" name="Google Shape;783;p8"/>
            <p:cNvGrpSpPr/>
            <p:nvPr/>
          </p:nvGrpSpPr>
          <p:grpSpPr>
            <a:xfrm>
              <a:off x="4300069" y="1703295"/>
              <a:ext cx="1445400" cy="941700"/>
              <a:chOff x="2611438" y="1096683"/>
              <a:chExt cx="1445400" cy="941700"/>
            </a:xfrm>
          </p:grpSpPr>
          <p:sp>
            <p:nvSpPr>
              <p:cNvPr id="784" name="Google Shape;784;p8"/>
              <p:cNvSpPr/>
              <p:nvPr/>
            </p:nvSpPr>
            <p:spPr>
              <a:xfrm>
                <a:off x="2611438" y="1096683"/>
                <a:ext cx="1445400" cy="9417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85" name="Google Shape;785;p8"/>
              <p:cNvSpPr/>
              <p:nvPr/>
            </p:nvSpPr>
            <p:spPr>
              <a:xfrm>
                <a:off x="2702462" y="119436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86" name="Google Shape;786;p8"/>
              <p:cNvSpPr/>
              <p:nvPr/>
            </p:nvSpPr>
            <p:spPr>
              <a:xfrm>
                <a:off x="3187121" y="120033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87" name="Google Shape;787;p8"/>
              <p:cNvSpPr/>
              <p:nvPr/>
            </p:nvSpPr>
            <p:spPr>
              <a:xfrm>
                <a:off x="3658614" y="120033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88" name="Google Shape;788;p8"/>
              <p:cNvSpPr/>
              <p:nvPr/>
            </p:nvSpPr>
            <p:spPr>
              <a:xfrm>
                <a:off x="2702462" y="162167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89" name="Google Shape;789;p8"/>
              <p:cNvSpPr/>
              <p:nvPr/>
            </p:nvSpPr>
            <p:spPr>
              <a:xfrm>
                <a:off x="3187121" y="162765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90" name="Google Shape;790;p8"/>
              <p:cNvSpPr/>
              <p:nvPr/>
            </p:nvSpPr>
            <p:spPr>
              <a:xfrm>
                <a:off x="3658614" y="162765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791" name="Google Shape;791;p8"/>
            <p:cNvGrpSpPr/>
            <p:nvPr/>
          </p:nvGrpSpPr>
          <p:grpSpPr>
            <a:xfrm>
              <a:off x="4313091" y="1712826"/>
              <a:ext cx="1418287" cy="934181"/>
              <a:chOff x="4384930" y="278200"/>
              <a:chExt cx="1931744" cy="480521"/>
            </a:xfrm>
          </p:grpSpPr>
          <p:sp>
            <p:nvSpPr>
              <p:cNvPr id="792" name="Google Shape;792;p8"/>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93" name="Google Shape;793;p8"/>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794" name="Google Shape;794;p8"/>
          <p:cNvGrpSpPr/>
          <p:nvPr/>
        </p:nvGrpSpPr>
        <p:grpSpPr>
          <a:xfrm flipH="1" rot="-5400000">
            <a:off x="2940357" y="4464768"/>
            <a:ext cx="1957925" cy="978139"/>
            <a:chOff x="3773857" y="1896485"/>
            <a:chExt cx="1939500" cy="941786"/>
          </a:xfrm>
        </p:grpSpPr>
        <p:grpSp>
          <p:nvGrpSpPr>
            <p:cNvPr id="795" name="Google Shape;795;p8"/>
            <p:cNvGrpSpPr/>
            <p:nvPr/>
          </p:nvGrpSpPr>
          <p:grpSpPr>
            <a:xfrm>
              <a:off x="3773857" y="1896485"/>
              <a:ext cx="1939500" cy="941700"/>
              <a:chOff x="2190092" y="-553869"/>
              <a:chExt cx="1939500" cy="941700"/>
            </a:xfrm>
          </p:grpSpPr>
          <p:sp>
            <p:nvSpPr>
              <p:cNvPr id="796" name="Google Shape;796;p8"/>
              <p:cNvSpPr/>
              <p:nvPr/>
            </p:nvSpPr>
            <p:spPr>
              <a:xfrm>
                <a:off x="2190092" y="-553869"/>
                <a:ext cx="1939500" cy="9417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97" name="Google Shape;797;p8"/>
              <p:cNvSpPr/>
              <p:nvPr/>
            </p:nvSpPr>
            <p:spPr>
              <a:xfrm>
                <a:off x="2287099" y="-46814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98" name="Google Shape;798;p8"/>
              <p:cNvSpPr/>
              <p:nvPr/>
            </p:nvSpPr>
            <p:spPr>
              <a:xfrm>
                <a:off x="2771758" y="-46216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799" name="Google Shape;799;p8"/>
              <p:cNvSpPr/>
              <p:nvPr/>
            </p:nvSpPr>
            <p:spPr>
              <a:xfrm>
                <a:off x="3243251" y="-46216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00" name="Google Shape;800;p8"/>
              <p:cNvSpPr/>
              <p:nvPr/>
            </p:nvSpPr>
            <p:spPr>
              <a:xfrm>
                <a:off x="2287099" y="-4082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01" name="Google Shape;801;p8"/>
              <p:cNvSpPr/>
              <p:nvPr/>
            </p:nvSpPr>
            <p:spPr>
              <a:xfrm>
                <a:off x="2771758" y="-3485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02" name="Google Shape;802;p8"/>
              <p:cNvSpPr/>
              <p:nvPr/>
            </p:nvSpPr>
            <p:spPr>
              <a:xfrm>
                <a:off x="3243251" y="-3485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03" name="Google Shape;803;p8"/>
              <p:cNvSpPr/>
              <p:nvPr/>
            </p:nvSpPr>
            <p:spPr>
              <a:xfrm>
                <a:off x="3718381" y="-47113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04" name="Google Shape;804;p8"/>
              <p:cNvSpPr/>
              <p:nvPr/>
            </p:nvSpPr>
            <p:spPr>
              <a:xfrm>
                <a:off x="3718381" y="-43817"/>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805" name="Google Shape;805;p8"/>
            <p:cNvGrpSpPr/>
            <p:nvPr/>
          </p:nvGrpSpPr>
          <p:grpSpPr>
            <a:xfrm>
              <a:off x="3775386" y="1910049"/>
              <a:ext cx="1937732" cy="928222"/>
              <a:chOff x="4384930" y="278200"/>
              <a:chExt cx="1931744" cy="480521"/>
            </a:xfrm>
          </p:grpSpPr>
          <p:sp>
            <p:nvSpPr>
              <p:cNvPr id="806" name="Google Shape;806;p8"/>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07" name="Google Shape;807;p8"/>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sp>
        <p:nvSpPr>
          <p:cNvPr id="808" name="Google Shape;808;p8"/>
          <p:cNvSpPr/>
          <p:nvPr/>
        </p:nvSpPr>
        <p:spPr>
          <a:xfrm>
            <a:off x="10670150" y="2746350"/>
            <a:ext cx="530100" cy="340800"/>
          </a:xfrm>
          <a:prstGeom prst="roundRect">
            <a:avLst>
              <a:gd fmla="val 16667" name="adj"/>
            </a:avLst>
          </a:prstGeom>
          <a:noFill/>
          <a:ln cap="flat" cmpd="sng" w="3810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ctivity 3">
  <p:cSld name="CUSTOM_14_1">
    <p:spTree>
      <p:nvGrpSpPr>
        <p:cNvPr id="809" name="Shape 809"/>
        <p:cNvGrpSpPr/>
        <p:nvPr/>
      </p:nvGrpSpPr>
      <p:grpSpPr>
        <a:xfrm>
          <a:off x="0" y="0"/>
          <a:ext cx="0" cy="0"/>
          <a:chOff x="0" y="0"/>
          <a:chExt cx="0" cy="0"/>
        </a:xfrm>
      </p:grpSpPr>
      <p:sp>
        <p:nvSpPr>
          <p:cNvPr id="810" name="Google Shape;810;p9"/>
          <p:cNvSpPr/>
          <p:nvPr/>
        </p:nvSpPr>
        <p:spPr>
          <a:xfrm>
            <a:off x="0" y="271925"/>
            <a:ext cx="12192000" cy="860400"/>
          </a:xfrm>
          <a:prstGeom prst="rect">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1" name="Google Shape;811;p9"/>
          <p:cNvSpPr/>
          <p:nvPr/>
        </p:nvSpPr>
        <p:spPr>
          <a:xfrm>
            <a:off x="1852800" y="429450"/>
            <a:ext cx="8471460" cy="525150"/>
          </a:xfrm>
          <a:prstGeom prst="rect">
            <a:avLst/>
          </a:prstGeom>
        </p:spPr>
        <p:txBody>
          <a:bodyPr>
            <a:prstTxWarp prst="textPlain"/>
          </a:bodyPr>
          <a:lstStyle/>
          <a:p>
            <a:pPr lvl="0" algn="ctr"/>
            <a:r>
              <a:rPr b="0" i="1">
                <a:ln cap="flat" cmpd="sng" w="38100">
                  <a:solidFill>
                    <a:schemeClr val="dk1"/>
                  </a:solidFill>
                  <a:prstDash val="solid"/>
                  <a:round/>
                  <a:headEnd len="sm" w="sm" type="none"/>
                  <a:tailEnd len="sm" w="sm" type="none"/>
                </a:ln>
                <a:solidFill>
                  <a:schemeClr val="lt1"/>
                </a:solidFill>
                <a:latin typeface="Modak"/>
              </a:rPr>
              <a:t>HERE GOES YOUR TITLE</a:t>
            </a:r>
          </a:p>
        </p:txBody>
      </p:sp>
      <p:sp>
        <p:nvSpPr>
          <p:cNvPr id="812" name="Google Shape;812;p9"/>
          <p:cNvSpPr txBox="1"/>
          <p:nvPr/>
        </p:nvSpPr>
        <p:spPr>
          <a:xfrm>
            <a:off x="398625" y="1720800"/>
            <a:ext cx="6590700" cy="42867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2400">
                <a:solidFill>
                  <a:schemeClr val="dk1"/>
                </a:solidFill>
                <a:latin typeface="Didact Gothic"/>
                <a:ea typeface="Didact Gothic"/>
                <a:cs typeface="Didact Gothic"/>
                <a:sym typeface="Didact Gothic"/>
              </a:rPr>
              <a:t>Add your instructions here.</a:t>
            </a:r>
            <a:endParaRPr sz="2400">
              <a:solidFill>
                <a:schemeClr val="dk1"/>
              </a:solidFill>
              <a:latin typeface="Didact Gothic"/>
              <a:ea typeface="Didact Gothic"/>
              <a:cs typeface="Didact Gothic"/>
              <a:sym typeface="Didact Gothic"/>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ocks">
  <p:cSld name="CUSTOM_14_1_1">
    <p:spTree>
      <p:nvGrpSpPr>
        <p:cNvPr id="813" name="Shape 813"/>
        <p:cNvGrpSpPr/>
        <p:nvPr/>
      </p:nvGrpSpPr>
      <p:grpSpPr>
        <a:xfrm>
          <a:off x="0" y="0"/>
          <a:ext cx="0" cy="0"/>
          <a:chOff x="0" y="0"/>
          <a:chExt cx="0" cy="0"/>
        </a:xfrm>
      </p:grpSpPr>
      <p:sp>
        <p:nvSpPr>
          <p:cNvPr id="814" name="Google Shape;814;p10"/>
          <p:cNvSpPr/>
          <p:nvPr/>
        </p:nvSpPr>
        <p:spPr>
          <a:xfrm>
            <a:off x="0" y="271925"/>
            <a:ext cx="12192000" cy="860400"/>
          </a:xfrm>
          <a:prstGeom prst="rect">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5" name="Google Shape;815;p10"/>
          <p:cNvSpPr/>
          <p:nvPr/>
        </p:nvSpPr>
        <p:spPr>
          <a:xfrm>
            <a:off x="4639738" y="416825"/>
            <a:ext cx="2912536" cy="525150"/>
          </a:xfrm>
          <a:prstGeom prst="rect">
            <a:avLst/>
          </a:prstGeom>
        </p:spPr>
        <p:txBody>
          <a:bodyPr>
            <a:prstTxWarp prst="textPlain"/>
          </a:bodyPr>
          <a:lstStyle/>
          <a:p>
            <a:pPr lvl="0" algn="ctr"/>
            <a:r>
              <a:rPr b="0" i="1">
                <a:ln cap="flat" cmpd="sng" w="38100">
                  <a:solidFill>
                    <a:schemeClr val="dk1"/>
                  </a:solidFill>
                  <a:prstDash val="solid"/>
                  <a:round/>
                  <a:headEnd len="sm" w="sm" type="none"/>
                  <a:tailEnd len="sm" w="sm" type="none"/>
                </a:ln>
                <a:solidFill>
                  <a:schemeClr val="lt1"/>
                </a:solidFill>
                <a:latin typeface="Modak"/>
              </a:rPr>
              <a:t>BLOCKS</a:t>
            </a: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FFFFFF"/>
        </a:solidFill>
      </p:bgPr>
    </p:bg>
    <p:spTree>
      <p:nvGrpSpPr>
        <p:cNvPr id="5" name="Shape 5"/>
        <p:cNvGrpSpPr/>
        <p:nvPr/>
      </p:nvGrpSpPr>
      <p:grpSpPr>
        <a:xfrm>
          <a:off x="0" y="0"/>
          <a:ext cx="0" cy="0"/>
          <a:chOff x="0" y="0"/>
          <a:chExt cx="0" cy="0"/>
        </a:xfrm>
      </p:grpSpPr>
      <p:sp>
        <p:nvSpPr>
          <p:cNvPr id="6" name="Google Shape;6;p1"/>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Autofit/>
          </a:bodyPr>
          <a:lstStyle>
            <a:lvl1pPr indent="-381000" lvl="0" marL="457200">
              <a:lnSpc>
                <a:spcPct val="115000"/>
              </a:lnSpc>
              <a:spcBef>
                <a:spcPts val="0"/>
              </a:spcBef>
              <a:spcAft>
                <a:spcPts val="0"/>
              </a:spcAft>
              <a:buClr>
                <a:schemeClr val="dk1"/>
              </a:buClr>
              <a:buSzPts val="2400"/>
              <a:buFont typeface="Didact Gothic"/>
              <a:buChar char="●"/>
              <a:defRPr sz="2400">
                <a:solidFill>
                  <a:schemeClr val="dk1"/>
                </a:solidFill>
                <a:latin typeface="Didact Gothic"/>
                <a:ea typeface="Didact Gothic"/>
                <a:cs typeface="Didact Gothic"/>
                <a:sym typeface="Didact Gothic"/>
              </a:defRPr>
            </a:lvl1pPr>
            <a:lvl2pPr indent="-381000" lvl="1" marL="914400">
              <a:lnSpc>
                <a:spcPct val="115000"/>
              </a:lnSpc>
              <a:spcBef>
                <a:spcPts val="2100"/>
              </a:spcBef>
              <a:spcAft>
                <a:spcPts val="0"/>
              </a:spcAft>
              <a:buClr>
                <a:schemeClr val="dk1"/>
              </a:buClr>
              <a:buSzPts val="2400"/>
              <a:buFont typeface="Didact Gothic"/>
              <a:buChar char="○"/>
              <a:defRPr sz="2400">
                <a:solidFill>
                  <a:schemeClr val="dk1"/>
                </a:solidFill>
                <a:latin typeface="Didact Gothic"/>
                <a:ea typeface="Didact Gothic"/>
                <a:cs typeface="Didact Gothic"/>
                <a:sym typeface="Didact Gothic"/>
              </a:defRPr>
            </a:lvl2pPr>
            <a:lvl3pPr indent="-381000" lvl="2" marL="1371600">
              <a:lnSpc>
                <a:spcPct val="115000"/>
              </a:lnSpc>
              <a:spcBef>
                <a:spcPts val="2100"/>
              </a:spcBef>
              <a:spcAft>
                <a:spcPts val="0"/>
              </a:spcAft>
              <a:buClr>
                <a:schemeClr val="dk1"/>
              </a:buClr>
              <a:buSzPts val="2400"/>
              <a:buFont typeface="Didact Gothic"/>
              <a:buChar char="■"/>
              <a:defRPr sz="2400">
                <a:solidFill>
                  <a:schemeClr val="dk1"/>
                </a:solidFill>
                <a:latin typeface="Didact Gothic"/>
                <a:ea typeface="Didact Gothic"/>
                <a:cs typeface="Didact Gothic"/>
                <a:sym typeface="Didact Gothic"/>
              </a:defRPr>
            </a:lvl3pPr>
            <a:lvl4pPr indent="-381000" lvl="3" marL="1828800">
              <a:lnSpc>
                <a:spcPct val="115000"/>
              </a:lnSpc>
              <a:spcBef>
                <a:spcPts val="2100"/>
              </a:spcBef>
              <a:spcAft>
                <a:spcPts val="0"/>
              </a:spcAft>
              <a:buClr>
                <a:schemeClr val="dk1"/>
              </a:buClr>
              <a:buSzPts val="2400"/>
              <a:buFont typeface="Didact Gothic"/>
              <a:buChar char="●"/>
              <a:defRPr sz="2400">
                <a:solidFill>
                  <a:schemeClr val="dk1"/>
                </a:solidFill>
                <a:latin typeface="Didact Gothic"/>
                <a:ea typeface="Didact Gothic"/>
                <a:cs typeface="Didact Gothic"/>
                <a:sym typeface="Didact Gothic"/>
              </a:defRPr>
            </a:lvl4pPr>
            <a:lvl5pPr indent="-381000" lvl="4" marL="2286000">
              <a:lnSpc>
                <a:spcPct val="115000"/>
              </a:lnSpc>
              <a:spcBef>
                <a:spcPts val="2100"/>
              </a:spcBef>
              <a:spcAft>
                <a:spcPts val="0"/>
              </a:spcAft>
              <a:buClr>
                <a:schemeClr val="dk1"/>
              </a:buClr>
              <a:buSzPts val="2400"/>
              <a:buFont typeface="Didact Gothic"/>
              <a:buChar char="○"/>
              <a:defRPr sz="2400">
                <a:solidFill>
                  <a:schemeClr val="dk1"/>
                </a:solidFill>
                <a:latin typeface="Didact Gothic"/>
                <a:ea typeface="Didact Gothic"/>
                <a:cs typeface="Didact Gothic"/>
                <a:sym typeface="Didact Gothic"/>
              </a:defRPr>
            </a:lvl5pPr>
            <a:lvl6pPr indent="-381000" lvl="5" marL="2743200">
              <a:lnSpc>
                <a:spcPct val="115000"/>
              </a:lnSpc>
              <a:spcBef>
                <a:spcPts val="2100"/>
              </a:spcBef>
              <a:spcAft>
                <a:spcPts val="0"/>
              </a:spcAft>
              <a:buClr>
                <a:schemeClr val="dk1"/>
              </a:buClr>
              <a:buSzPts val="2400"/>
              <a:buFont typeface="Didact Gothic"/>
              <a:buChar char="■"/>
              <a:defRPr sz="2400">
                <a:solidFill>
                  <a:schemeClr val="dk1"/>
                </a:solidFill>
                <a:latin typeface="Didact Gothic"/>
                <a:ea typeface="Didact Gothic"/>
                <a:cs typeface="Didact Gothic"/>
                <a:sym typeface="Didact Gothic"/>
              </a:defRPr>
            </a:lvl6pPr>
            <a:lvl7pPr indent="-381000" lvl="6" marL="3200400">
              <a:lnSpc>
                <a:spcPct val="115000"/>
              </a:lnSpc>
              <a:spcBef>
                <a:spcPts val="2100"/>
              </a:spcBef>
              <a:spcAft>
                <a:spcPts val="0"/>
              </a:spcAft>
              <a:buClr>
                <a:schemeClr val="dk1"/>
              </a:buClr>
              <a:buSzPts val="2400"/>
              <a:buFont typeface="Didact Gothic"/>
              <a:buChar char="●"/>
              <a:defRPr sz="2400">
                <a:solidFill>
                  <a:schemeClr val="dk1"/>
                </a:solidFill>
                <a:latin typeface="Didact Gothic"/>
                <a:ea typeface="Didact Gothic"/>
                <a:cs typeface="Didact Gothic"/>
                <a:sym typeface="Didact Gothic"/>
              </a:defRPr>
            </a:lvl7pPr>
            <a:lvl8pPr indent="-381000" lvl="7" marL="3657600">
              <a:lnSpc>
                <a:spcPct val="115000"/>
              </a:lnSpc>
              <a:spcBef>
                <a:spcPts val="2100"/>
              </a:spcBef>
              <a:spcAft>
                <a:spcPts val="0"/>
              </a:spcAft>
              <a:buClr>
                <a:schemeClr val="dk1"/>
              </a:buClr>
              <a:buSzPts val="2400"/>
              <a:buFont typeface="Didact Gothic"/>
              <a:buChar char="○"/>
              <a:defRPr sz="2400">
                <a:solidFill>
                  <a:schemeClr val="dk1"/>
                </a:solidFill>
                <a:latin typeface="Didact Gothic"/>
                <a:ea typeface="Didact Gothic"/>
                <a:cs typeface="Didact Gothic"/>
                <a:sym typeface="Didact Gothic"/>
              </a:defRPr>
            </a:lvl8pPr>
            <a:lvl9pPr indent="-381000" lvl="8" marL="4114800">
              <a:lnSpc>
                <a:spcPct val="115000"/>
              </a:lnSpc>
              <a:spcBef>
                <a:spcPts val="2100"/>
              </a:spcBef>
              <a:spcAft>
                <a:spcPts val="2100"/>
              </a:spcAft>
              <a:buClr>
                <a:schemeClr val="dk1"/>
              </a:buClr>
              <a:buSzPts val="2400"/>
              <a:buFont typeface="Didact Gothic"/>
              <a:buChar char="■"/>
              <a:defRPr sz="2400">
                <a:solidFill>
                  <a:schemeClr val="dk1"/>
                </a:solidFill>
                <a:latin typeface="Didact Gothic"/>
                <a:ea typeface="Didact Gothic"/>
                <a:cs typeface="Didact Gothic"/>
                <a:sym typeface="Didact Gothic"/>
              </a:defRPr>
            </a:lvl9pPr>
          </a:lstStyle>
          <a:p/>
        </p:txBody>
      </p:sp>
      <p:sp>
        <p:nvSpPr>
          <p:cNvPr id="7" name="Google Shape;7;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
        <p:nvSpPr>
          <p:cNvPr id="8" name="Google Shape;8;p1"/>
          <p:cNvSpPr txBox="1"/>
          <p:nvPr/>
        </p:nvSpPr>
        <p:spPr>
          <a:xfrm rot="5400000">
            <a:off x="-628525" y="6293100"/>
            <a:ext cx="14223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solidFill>
                  <a:schemeClr val="accent6"/>
                </a:solidFill>
                <a:latin typeface="Barlow Condensed"/>
                <a:ea typeface="Barlow Condensed"/>
                <a:cs typeface="Barlow Condensed"/>
                <a:sym typeface="Barlow Condensed"/>
              </a:rPr>
              <a:t>SLIDESMANIA.COM</a:t>
            </a:r>
            <a:endParaRPr sz="1200">
              <a:solidFill>
                <a:schemeClr val="accent6"/>
              </a:solidFill>
              <a:latin typeface="Barlow Condensed"/>
              <a:ea typeface="Barlow Condensed"/>
              <a:cs typeface="Barlow Condensed"/>
              <a:sym typeface="Barlow Condense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0" name="Shape 830"/>
        <p:cNvGrpSpPr/>
        <p:nvPr/>
      </p:nvGrpSpPr>
      <p:grpSpPr>
        <a:xfrm>
          <a:off x="0" y="0"/>
          <a:ext cx="0" cy="0"/>
          <a:chOff x="0" y="0"/>
          <a:chExt cx="0" cy="0"/>
        </a:xfrm>
      </p:grpSpPr>
      <p:sp>
        <p:nvSpPr>
          <p:cNvPr id="831" name="Google Shape;831;p12"/>
          <p:cNvSpPr/>
          <p:nvPr/>
        </p:nvSpPr>
        <p:spPr>
          <a:xfrm>
            <a:off x="4760827" y="2143978"/>
            <a:ext cx="6465745" cy="835712"/>
          </a:xfrm>
          <a:prstGeom prst="rect">
            <a:avLst/>
          </a:prstGeom>
        </p:spPr>
        <p:txBody>
          <a:bodyPr>
            <a:prstTxWarp prst="textPlain"/>
          </a:bodyPr>
          <a:lstStyle/>
          <a:p>
            <a:pPr lvl="0" algn="ctr"/>
            <a:r>
              <a:rPr b="0" i="1">
                <a:ln cap="flat" cmpd="sng" w="76200">
                  <a:solidFill>
                    <a:schemeClr val="dk1"/>
                  </a:solidFill>
                  <a:prstDash val="solid"/>
                  <a:round/>
                  <a:headEnd len="sm" w="sm" type="none"/>
                  <a:tailEnd len="sm" w="sm" type="none"/>
                </a:ln>
                <a:solidFill>
                  <a:schemeClr val="lt1"/>
                </a:solidFill>
                <a:latin typeface="Modak"/>
              </a:rPr>
              <a:t>HERE GOES</a:t>
            </a:r>
          </a:p>
        </p:txBody>
      </p:sp>
      <p:sp>
        <p:nvSpPr>
          <p:cNvPr id="832" name="Google Shape;832;p12"/>
          <p:cNvSpPr/>
          <p:nvPr/>
        </p:nvSpPr>
        <p:spPr>
          <a:xfrm>
            <a:off x="4676750" y="3421089"/>
            <a:ext cx="6695852" cy="835712"/>
          </a:xfrm>
          <a:prstGeom prst="rect">
            <a:avLst/>
          </a:prstGeom>
        </p:spPr>
        <p:txBody>
          <a:bodyPr>
            <a:prstTxWarp prst="textPlain"/>
          </a:bodyPr>
          <a:lstStyle/>
          <a:p>
            <a:pPr lvl="0" algn="ctr"/>
            <a:r>
              <a:rPr b="0" i="1">
                <a:ln cap="flat" cmpd="sng" w="76200">
                  <a:solidFill>
                    <a:schemeClr val="dk1"/>
                  </a:solidFill>
                  <a:prstDash val="solid"/>
                  <a:round/>
                  <a:headEnd len="sm" w="sm" type="none"/>
                  <a:tailEnd len="sm" w="sm" type="none"/>
                </a:ln>
                <a:solidFill>
                  <a:schemeClr val="lt1"/>
                </a:solidFill>
                <a:latin typeface="Modak"/>
              </a:rPr>
              <a:t>YOUR TITLE</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5" name="Shape 1875"/>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6" name="Shape 836"/>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0" name="Shape 840"/>
        <p:cNvGrpSpPr/>
        <p:nvPr/>
      </p:nvGrpSpPr>
      <p:grpSpPr>
        <a:xfrm>
          <a:off x="0" y="0"/>
          <a:ext cx="0" cy="0"/>
          <a:chOff x="0" y="0"/>
          <a:chExt cx="0" cy="0"/>
        </a:xfrm>
      </p:grpSpPr>
      <p:grpSp>
        <p:nvGrpSpPr>
          <p:cNvPr id="841" name="Google Shape;841;p14"/>
          <p:cNvGrpSpPr/>
          <p:nvPr/>
        </p:nvGrpSpPr>
        <p:grpSpPr>
          <a:xfrm>
            <a:off x="1765397" y="2407506"/>
            <a:ext cx="1475464" cy="980894"/>
            <a:chOff x="4300069" y="1703295"/>
            <a:chExt cx="1445400" cy="943712"/>
          </a:xfrm>
        </p:grpSpPr>
        <p:grpSp>
          <p:nvGrpSpPr>
            <p:cNvPr id="842" name="Google Shape;842;p14"/>
            <p:cNvGrpSpPr/>
            <p:nvPr/>
          </p:nvGrpSpPr>
          <p:grpSpPr>
            <a:xfrm>
              <a:off x="4300069" y="1703295"/>
              <a:ext cx="1445400" cy="941700"/>
              <a:chOff x="2611438" y="1096683"/>
              <a:chExt cx="1445400" cy="941700"/>
            </a:xfrm>
          </p:grpSpPr>
          <p:sp>
            <p:nvSpPr>
              <p:cNvPr id="843" name="Google Shape;843;p14"/>
              <p:cNvSpPr/>
              <p:nvPr/>
            </p:nvSpPr>
            <p:spPr>
              <a:xfrm>
                <a:off x="2611438" y="1096683"/>
                <a:ext cx="1445400" cy="9417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44" name="Google Shape;844;p14"/>
              <p:cNvSpPr/>
              <p:nvPr/>
            </p:nvSpPr>
            <p:spPr>
              <a:xfrm>
                <a:off x="2702462" y="119436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45" name="Google Shape;845;p14"/>
              <p:cNvSpPr/>
              <p:nvPr/>
            </p:nvSpPr>
            <p:spPr>
              <a:xfrm>
                <a:off x="3187121" y="120033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46" name="Google Shape;846;p14"/>
              <p:cNvSpPr/>
              <p:nvPr/>
            </p:nvSpPr>
            <p:spPr>
              <a:xfrm>
                <a:off x="3658614" y="120033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47" name="Google Shape;847;p14"/>
              <p:cNvSpPr/>
              <p:nvPr/>
            </p:nvSpPr>
            <p:spPr>
              <a:xfrm>
                <a:off x="2702462" y="162167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48" name="Google Shape;848;p14"/>
              <p:cNvSpPr/>
              <p:nvPr/>
            </p:nvSpPr>
            <p:spPr>
              <a:xfrm>
                <a:off x="3187121" y="162765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49" name="Google Shape;849;p14"/>
              <p:cNvSpPr/>
              <p:nvPr/>
            </p:nvSpPr>
            <p:spPr>
              <a:xfrm>
                <a:off x="3658614" y="162765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850" name="Google Shape;850;p14"/>
            <p:cNvGrpSpPr/>
            <p:nvPr/>
          </p:nvGrpSpPr>
          <p:grpSpPr>
            <a:xfrm>
              <a:off x="4313091" y="1712826"/>
              <a:ext cx="1418287" cy="934181"/>
              <a:chOff x="4384930" y="278200"/>
              <a:chExt cx="1931744" cy="480521"/>
            </a:xfrm>
          </p:grpSpPr>
          <p:sp>
            <p:nvSpPr>
              <p:cNvPr id="851" name="Google Shape;851;p14"/>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52" name="Google Shape;852;p14"/>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853" name="Google Shape;853;p14"/>
          <p:cNvGrpSpPr/>
          <p:nvPr/>
        </p:nvGrpSpPr>
        <p:grpSpPr>
          <a:xfrm>
            <a:off x="1852797" y="4044056"/>
            <a:ext cx="1475464" cy="980894"/>
            <a:chOff x="4300069" y="1703295"/>
            <a:chExt cx="1445400" cy="943712"/>
          </a:xfrm>
        </p:grpSpPr>
        <p:grpSp>
          <p:nvGrpSpPr>
            <p:cNvPr id="854" name="Google Shape;854;p14"/>
            <p:cNvGrpSpPr/>
            <p:nvPr/>
          </p:nvGrpSpPr>
          <p:grpSpPr>
            <a:xfrm>
              <a:off x="4300069" y="1703295"/>
              <a:ext cx="1445400" cy="941700"/>
              <a:chOff x="2611438" y="1096683"/>
              <a:chExt cx="1445400" cy="941700"/>
            </a:xfrm>
          </p:grpSpPr>
          <p:sp>
            <p:nvSpPr>
              <p:cNvPr id="855" name="Google Shape;855;p14"/>
              <p:cNvSpPr/>
              <p:nvPr/>
            </p:nvSpPr>
            <p:spPr>
              <a:xfrm>
                <a:off x="2611438" y="1096683"/>
                <a:ext cx="1445400" cy="941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56" name="Google Shape;856;p14"/>
              <p:cNvSpPr/>
              <p:nvPr/>
            </p:nvSpPr>
            <p:spPr>
              <a:xfrm>
                <a:off x="2702462" y="119436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57" name="Google Shape;857;p14"/>
              <p:cNvSpPr/>
              <p:nvPr/>
            </p:nvSpPr>
            <p:spPr>
              <a:xfrm>
                <a:off x="3187121"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58" name="Google Shape;858;p14"/>
              <p:cNvSpPr/>
              <p:nvPr/>
            </p:nvSpPr>
            <p:spPr>
              <a:xfrm>
                <a:off x="3658614"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59" name="Google Shape;859;p14"/>
              <p:cNvSpPr/>
              <p:nvPr/>
            </p:nvSpPr>
            <p:spPr>
              <a:xfrm>
                <a:off x="2702462" y="162167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60" name="Google Shape;860;p14"/>
              <p:cNvSpPr/>
              <p:nvPr/>
            </p:nvSpPr>
            <p:spPr>
              <a:xfrm>
                <a:off x="3187121"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61" name="Google Shape;861;p14"/>
              <p:cNvSpPr/>
              <p:nvPr/>
            </p:nvSpPr>
            <p:spPr>
              <a:xfrm>
                <a:off x="3658614"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862" name="Google Shape;862;p14"/>
            <p:cNvGrpSpPr/>
            <p:nvPr/>
          </p:nvGrpSpPr>
          <p:grpSpPr>
            <a:xfrm>
              <a:off x="4313091" y="1712826"/>
              <a:ext cx="1418287" cy="934181"/>
              <a:chOff x="4384930" y="278200"/>
              <a:chExt cx="1931744" cy="480521"/>
            </a:xfrm>
          </p:grpSpPr>
          <p:sp>
            <p:nvSpPr>
              <p:cNvPr id="863" name="Google Shape;863;p14"/>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64" name="Google Shape;864;p14"/>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865" name="Google Shape;865;p14"/>
          <p:cNvGrpSpPr/>
          <p:nvPr/>
        </p:nvGrpSpPr>
        <p:grpSpPr>
          <a:xfrm flipH="1" rot="-5400000">
            <a:off x="3374610" y="2897753"/>
            <a:ext cx="1956762" cy="976256"/>
            <a:chOff x="3773857" y="1896485"/>
            <a:chExt cx="1939500" cy="941786"/>
          </a:xfrm>
        </p:grpSpPr>
        <p:grpSp>
          <p:nvGrpSpPr>
            <p:cNvPr id="866" name="Google Shape;866;p14"/>
            <p:cNvGrpSpPr/>
            <p:nvPr/>
          </p:nvGrpSpPr>
          <p:grpSpPr>
            <a:xfrm>
              <a:off x="3773857" y="1896485"/>
              <a:ext cx="1939500" cy="941700"/>
              <a:chOff x="2190092" y="-553869"/>
              <a:chExt cx="1939500" cy="941700"/>
            </a:xfrm>
          </p:grpSpPr>
          <p:sp>
            <p:nvSpPr>
              <p:cNvPr id="867" name="Google Shape;867;p14"/>
              <p:cNvSpPr/>
              <p:nvPr/>
            </p:nvSpPr>
            <p:spPr>
              <a:xfrm>
                <a:off x="2190092" y="-553869"/>
                <a:ext cx="1939500" cy="9417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68" name="Google Shape;868;p14"/>
              <p:cNvSpPr/>
              <p:nvPr/>
            </p:nvSpPr>
            <p:spPr>
              <a:xfrm>
                <a:off x="2287099" y="-46814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69" name="Google Shape;869;p14"/>
              <p:cNvSpPr/>
              <p:nvPr/>
            </p:nvSpPr>
            <p:spPr>
              <a:xfrm>
                <a:off x="2771758"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70" name="Google Shape;870;p14"/>
              <p:cNvSpPr/>
              <p:nvPr/>
            </p:nvSpPr>
            <p:spPr>
              <a:xfrm>
                <a:off x="3243251"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71" name="Google Shape;871;p14"/>
              <p:cNvSpPr/>
              <p:nvPr/>
            </p:nvSpPr>
            <p:spPr>
              <a:xfrm>
                <a:off x="2287099" y="-4082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72" name="Google Shape;872;p14"/>
              <p:cNvSpPr/>
              <p:nvPr/>
            </p:nvSpPr>
            <p:spPr>
              <a:xfrm>
                <a:off x="2771758"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73" name="Google Shape;873;p14"/>
              <p:cNvSpPr/>
              <p:nvPr/>
            </p:nvSpPr>
            <p:spPr>
              <a:xfrm>
                <a:off x="3243251"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74" name="Google Shape;874;p14"/>
              <p:cNvSpPr/>
              <p:nvPr/>
            </p:nvSpPr>
            <p:spPr>
              <a:xfrm>
                <a:off x="3718381" y="-47113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75" name="Google Shape;875;p14"/>
              <p:cNvSpPr/>
              <p:nvPr/>
            </p:nvSpPr>
            <p:spPr>
              <a:xfrm>
                <a:off x="3718381" y="-43817"/>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876" name="Google Shape;876;p14"/>
            <p:cNvGrpSpPr/>
            <p:nvPr/>
          </p:nvGrpSpPr>
          <p:grpSpPr>
            <a:xfrm>
              <a:off x="3775386" y="1910049"/>
              <a:ext cx="1937732" cy="928222"/>
              <a:chOff x="4384930" y="278200"/>
              <a:chExt cx="1931744" cy="480521"/>
            </a:xfrm>
          </p:grpSpPr>
          <p:sp>
            <p:nvSpPr>
              <p:cNvPr id="877" name="Google Shape;877;p14"/>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78" name="Google Shape;878;p14"/>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879" name="Google Shape;879;p14"/>
          <p:cNvGrpSpPr/>
          <p:nvPr/>
        </p:nvGrpSpPr>
        <p:grpSpPr>
          <a:xfrm flipH="1" rot="-5400000">
            <a:off x="4107771" y="4582543"/>
            <a:ext cx="490455" cy="980034"/>
            <a:chOff x="5679142" y="1338076"/>
            <a:chExt cx="470100" cy="968700"/>
          </a:xfrm>
        </p:grpSpPr>
        <p:grpSp>
          <p:nvGrpSpPr>
            <p:cNvPr id="880" name="Google Shape;880;p14"/>
            <p:cNvGrpSpPr/>
            <p:nvPr/>
          </p:nvGrpSpPr>
          <p:grpSpPr>
            <a:xfrm>
              <a:off x="5679142" y="1338076"/>
              <a:ext cx="470100" cy="968700"/>
              <a:chOff x="7135627" y="2979271"/>
              <a:chExt cx="470100" cy="968700"/>
            </a:xfrm>
          </p:grpSpPr>
          <p:sp>
            <p:nvSpPr>
              <p:cNvPr id="881" name="Google Shape;881;p14"/>
              <p:cNvSpPr/>
              <p:nvPr/>
            </p:nvSpPr>
            <p:spPr>
              <a:xfrm>
                <a:off x="7135627" y="2979271"/>
                <a:ext cx="470100" cy="9687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82" name="Google Shape;882;p14"/>
              <p:cNvSpPr/>
              <p:nvPr/>
            </p:nvSpPr>
            <p:spPr>
              <a:xfrm>
                <a:off x="7226650" y="3076950"/>
                <a:ext cx="285900" cy="2847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83" name="Google Shape;883;p14"/>
              <p:cNvSpPr/>
              <p:nvPr/>
            </p:nvSpPr>
            <p:spPr>
              <a:xfrm>
                <a:off x="7226650" y="3502586"/>
                <a:ext cx="285900" cy="2847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884" name="Google Shape;884;p14"/>
            <p:cNvGrpSpPr/>
            <p:nvPr/>
          </p:nvGrpSpPr>
          <p:grpSpPr>
            <a:xfrm>
              <a:off x="5686977" y="1342282"/>
              <a:ext cx="450869" cy="946098"/>
              <a:chOff x="4384930" y="278200"/>
              <a:chExt cx="1931744" cy="480521"/>
            </a:xfrm>
          </p:grpSpPr>
          <p:sp>
            <p:nvSpPr>
              <p:cNvPr id="885" name="Google Shape;885;p14"/>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886" name="Google Shape;886;p14"/>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0" name="Shape 890"/>
        <p:cNvGrpSpPr/>
        <p:nvPr/>
      </p:nvGrpSpPr>
      <p:grpSpPr>
        <a:xfrm>
          <a:off x="0" y="0"/>
          <a:ext cx="0" cy="0"/>
          <a:chOff x="0" y="0"/>
          <a:chExt cx="0" cy="0"/>
        </a:xfrm>
      </p:grpSpPr>
      <p:sp>
        <p:nvSpPr>
          <p:cNvPr id="891" name="Google Shape;891;p15"/>
          <p:cNvSpPr/>
          <p:nvPr/>
        </p:nvSpPr>
        <p:spPr>
          <a:xfrm>
            <a:off x="1317475" y="2275225"/>
            <a:ext cx="1446600" cy="340800"/>
          </a:xfrm>
          <a:prstGeom prst="roundRect">
            <a:avLst>
              <a:gd fmla="val 16667" name="adj"/>
            </a:avLst>
          </a:prstGeom>
          <a:noFill/>
          <a:ln cap="flat" cmpd="sng" w="3810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2" name="Google Shape;892;p15"/>
          <p:cNvSpPr/>
          <p:nvPr/>
        </p:nvSpPr>
        <p:spPr>
          <a:xfrm>
            <a:off x="1317475" y="2732425"/>
            <a:ext cx="1446600" cy="340800"/>
          </a:xfrm>
          <a:prstGeom prst="roundRect">
            <a:avLst>
              <a:gd fmla="val 16667" name="adj"/>
            </a:avLst>
          </a:prstGeom>
          <a:noFill/>
          <a:ln cap="flat" cmpd="sng" w="3810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3" name="Google Shape;893;p15"/>
          <p:cNvSpPr/>
          <p:nvPr/>
        </p:nvSpPr>
        <p:spPr>
          <a:xfrm>
            <a:off x="2960600" y="1681500"/>
            <a:ext cx="3004200" cy="539100"/>
          </a:xfrm>
          <a:prstGeom prst="wedgeRoundRectCallout">
            <a:avLst>
              <a:gd fmla="val -54000" name="adj1"/>
              <a:gd fmla="val 124295" name="adj2"/>
              <a:gd fmla="val 0" name="adj3"/>
            </a:avLst>
          </a:prstGeom>
          <a:noFill/>
          <a:ln cap="flat" cmpd="sng" w="38100">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2200">
                <a:solidFill>
                  <a:schemeClr val="dk1"/>
                </a:solidFill>
                <a:latin typeface="Didact Gothic"/>
                <a:ea typeface="Didact Gothic"/>
                <a:cs typeface="Didact Gothic"/>
                <a:sym typeface="Didact Gothic"/>
              </a:rPr>
              <a:t>2 rows of 3 = 6</a:t>
            </a:r>
            <a:endParaRPr sz="2200">
              <a:solidFill>
                <a:schemeClr val="dk1"/>
              </a:solidFill>
              <a:latin typeface="Didact Gothic"/>
              <a:ea typeface="Didact Gothic"/>
              <a:cs typeface="Didact Gothic"/>
              <a:sym typeface="Didact Gothic"/>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7" name="Shape 897"/>
        <p:cNvGrpSpPr/>
        <p:nvPr/>
      </p:nvGrpSpPr>
      <p:grpSpPr>
        <a:xfrm>
          <a:off x="0" y="0"/>
          <a:ext cx="0" cy="0"/>
          <a:chOff x="0" y="0"/>
          <a:chExt cx="0" cy="0"/>
        </a:xfrm>
      </p:grpSpPr>
      <p:grpSp>
        <p:nvGrpSpPr>
          <p:cNvPr id="898" name="Google Shape;898;p16"/>
          <p:cNvGrpSpPr/>
          <p:nvPr/>
        </p:nvGrpSpPr>
        <p:grpSpPr>
          <a:xfrm flipH="1" rot="-5400000">
            <a:off x="3363026" y="2787149"/>
            <a:ext cx="1981392" cy="490510"/>
            <a:chOff x="4384930" y="271927"/>
            <a:chExt cx="1941019" cy="504900"/>
          </a:xfrm>
        </p:grpSpPr>
        <p:sp>
          <p:nvSpPr>
            <p:cNvPr id="899" name="Google Shape;899;p16"/>
            <p:cNvSpPr/>
            <p:nvPr/>
          </p:nvSpPr>
          <p:spPr>
            <a:xfrm>
              <a:off x="4386449" y="271927"/>
              <a:ext cx="1939500" cy="5049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00" name="Google Shape;900;p16"/>
            <p:cNvSpPr/>
            <p:nvPr/>
          </p:nvSpPr>
          <p:spPr>
            <a:xfrm>
              <a:off x="4483450" y="363630"/>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01" name="Google Shape;901;p16"/>
            <p:cNvSpPr/>
            <p:nvPr/>
          </p:nvSpPr>
          <p:spPr>
            <a:xfrm>
              <a:off x="4968109" y="369606"/>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02" name="Google Shape;902;p16"/>
            <p:cNvSpPr/>
            <p:nvPr/>
          </p:nvSpPr>
          <p:spPr>
            <a:xfrm>
              <a:off x="5439602" y="369606"/>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03" name="Google Shape;903;p16"/>
            <p:cNvSpPr/>
            <p:nvPr/>
          </p:nvSpPr>
          <p:spPr>
            <a:xfrm>
              <a:off x="5914732" y="360641"/>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04" name="Google Shape;904;p16"/>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05" name="Google Shape;905;p16"/>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906" name="Google Shape;906;p16"/>
          <p:cNvGrpSpPr/>
          <p:nvPr/>
        </p:nvGrpSpPr>
        <p:grpSpPr>
          <a:xfrm flipH="1" rot="-5400000">
            <a:off x="3363026" y="4768549"/>
            <a:ext cx="1981392" cy="490510"/>
            <a:chOff x="4384930" y="271927"/>
            <a:chExt cx="1941019" cy="504900"/>
          </a:xfrm>
        </p:grpSpPr>
        <p:sp>
          <p:nvSpPr>
            <p:cNvPr id="907" name="Google Shape;907;p16"/>
            <p:cNvSpPr/>
            <p:nvPr/>
          </p:nvSpPr>
          <p:spPr>
            <a:xfrm>
              <a:off x="4386449" y="271927"/>
              <a:ext cx="1939500" cy="5049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08" name="Google Shape;908;p16"/>
            <p:cNvSpPr/>
            <p:nvPr/>
          </p:nvSpPr>
          <p:spPr>
            <a:xfrm>
              <a:off x="4483450" y="363630"/>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09" name="Google Shape;909;p16"/>
            <p:cNvSpPr/>
            <p:nvPr/>
          </p:nvSpPr>
          <p:spPr>
            <a:xfrm>
              <a:off x="4968109" y="369606"/>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10" name="Google Shape;910;p16"/>
            <p:cNvSpPr/>
            <p:nvPr/>
          </p:nvSpPr>
          <p:spPr>
            <a:xfrm>
              <a:off x="5439602" y="369606"/>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11" name="Google Shape;911;p16"/>
            <p:cNvSpPr/>
            <p:nvPr/>
          </p:nvSpPr>
          <p:spPr>
            <a:xfrm>
              <a:off x="5914732" y="36064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12" name="Google Shape;912;p16"/>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13" name="Google Shape;913;p16"/>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914" name="Google Shape;914;p16"/>
          <p:cNvGrpSpPr/>
          <p:nvPr/>
        </p:nvGrpSpPr>
        <p:grpSpPr>
          <a:xfrm>
            <a:off x="4600770" y="2041707"/>
            <a:ext cx="1981392" cy="490510"/>
            <a:chOff x="4384930" y="271927"/>
            <a:chExt cx="1941019" cy="504900"/>
          </a:xfrm>
        </p:grpSpPr>
        <p:sp>
          <p:nvSpPr>
            <p:cNvPr id="915" name="Google Shape;915;p16"/>
            <p:cNvSpPr/>
            <p:nvPr/>
          </p:nvSpPr>
          <p:spPr>
            <a:xfrm>
              <a:off x="4386449" y="271927"/>
              <a:ext cx="1939500" cy="5049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16" name="Google Shape;916;p16"/>
            <p:cNvSpPr/>
            <p:nvPr/>
          </p:nvSpPr>
          <p:spPr>
            <a:xfrm>
              <a:off x="4483450" y="363630"/>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17" name="Google Shape;917;p16"/>
            <p:cNvSpPr/>
            <p:nvPr/>
          </p:nvSpPr>
          <p:spPr>
            <a:xfrm>
              <a:off x="4968109" y="36960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18" name="Google Shape;918;p16"/>
            <p:cNvSpPr/>
            <p:nvPr/>
          </p:nvSpPr>
          <p:spPr>
            <a:xfrm>
              <a:off x="5439602" y="36960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19" name="Google Shape;919;p16"/>
            <p:cNvSpPr/>
            <p:nvPr/>
          </p:nvSpPr>
          <p:spPr>
            <a:xfrm>
              <a:off x="5914732" y="36064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20" name="Google Shape;920;p16"/>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21" name="Google Shape;921;p16"/>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922" name="Google Shape;922;p16"/>
          <p:cNvGrpSpPr/>
          <p:nvPr/>
        </p:nvGrpSpPr>
        <p:grpSpPr>
          <a:xfrm flipH="1" rot="-5400000">
            <a:off x="7074396" y="1549508"/>
            <a:ext cx="490455" cy="1474915"/>
            <a:chOff x="5211483" y="1684432"/>
            <a:chExt cx="470100" cy="1354500"/>
          </a:xfrm>
        </p:grpSpPr>
        <p:grpSp>
          <p:nvGrpSpPr>
            <p:cNvPr id="923" name="Google Shape;923;p16"/>
            <p:cNvGrpSpPr/>
            <p:nvPr/>
          </p:nvGrpSpPr>
          <p:grpSpPr>
            <a:xfrm>
              <a:off x="5211483" y="1684432"/>
              <a:ext cx="470100" cy="1354500"/>
              <a:chOff x="4259077" y="983785"/>
              <a:chExt cx="470100" cy="1354500"/>
            </a:xfrm>
          </p:grpSpPr>
          <p:sp>
            <p:nvSpPr>
              <p:cNvPr id="924" name="Google Shape;924;p16"/>
              <p:cNvSpPr/>
              <p:nvPr/>
            </p:nvSpPr>
            <p:spPr>
              <a:xfrm>
                <a:off x="4259077" y="983785"/>
                <a:ext cx="470100" cy="1354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25" name="Google Shape;925;p16"/>
              <p:cNvSpPr/>
              <p:nvPr/>
            </p:nvSpPr>
            <p:spPr>
              <a:xfrm>
                <a:off x="4356075" y="1081464"/>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26" name="Google Shape;926;p16"/>
              <p:cNvSpPr/>
              <p:nvPr/>
            </p:nvSpPr>
            <p:spPr>
              <a:xfrm>
                <a:off x="4356075" y="151419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27" name="Google Shape;927;p16"/>
              <p:cNvSpPr/>
              <p:nvPr/>
            </p:nvSpPr>
            <p:spPr>
              <a:xfrm>
                <a:off x="4356075" y="1946931"/>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928" name="Google Shape;928;p16"/>
            <p:cNvGrpSpPr/>
            <p:nvPr/>
          </p:nvGrpSpPr>
          <p:grpSpPr>
            <a:xfrm>
              <a:off x="5220854" y="1695136"/>
              <a:ext cx="456858" cy="1340077"/>
              <a:chOff x="4384928" y="278200"/>
              <a:chExt cx="1931745" cy="480521"/>
            </a:xfrm>
          </p:grpSpPr>
          <p:sp>
            <p:nvSpPr>
              <p:cNvPr id="929" name="Google Shape;929;p16"/>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30" name="Google Shape;930;p16"/>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931" name="Google Shape;931;p16"/>
          <p:cNvGrpSpPr/>
          <p:nvPr/>
        </p:nvGrpSpPr>
        <p:grpSpPr>
          <a:xfrm flipH="1" rot="-5400000">
            <a:off x="6821139" y="3277649"/>
            <a:ext cx="1981392" cy="490510"/>
            <a:chOff x="4384930" y="271927"/>
            <a:chExt cx="1941019" cy="504900"/>
          </a:xfrm>
        </p:grpSpPr>
        <p:sp>
          <p:nvSpPr>
            <p:cNvPr id="932" name="Google Shape;932;p16"/>
            <p:cNvSpPr/>
            <p:nvPr/>
          </p:nvSpPr>
          <p:spPr>
            <a:xfrm>
              <a:off x="4386449" y="271927"/>
              <a:ext cx="1939500" cy="5049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33" name="Google Shape;933;p16"/>
            <p:cNvSpPr/>
            <p:nvPr/>
          </p:nvSpPr>
          <p:spPr>
            <a:xfrm>
              <a:off x="4483450" y="363630"/>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34" name="Google Shape;934;p16"/>
            <p:cNvSpPr/>
            <p:nvPr/>
          </p:nvSpPr>
          <p:spPr>
            <a:xfrm>
              <a:off x="4968109" y="369606"/>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35" name="Google Shape;935;p16"/>
            <p:cNvSpPr/>
            <p:nvPr/>
          </p:nvSpPr>
          <p:spPr>
            <a:xfrm>
              <a:off x="5439602" y="369606"/>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36" name="Google Shape;936;p16"/>
            <p:cNvSpPr/>
            <p:nvPr/>
          </p:nvSpPr>
          <p:spPr>
            <a:xfrm>
              <a:off x="5914732" y="360641"/>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37" name="Google Shape;937;p16"/>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38" name="Google Shape;938;p16"/>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939" name="Google Shape;939;p16"/>
          <p:cNvGrpSpPr/>
          <p:nvPr/>
        </p:nvGrpSpPr>
        <p:grpSpPr>
          <a:xfrm>
            <a:off x="7566609" y="4513608"/>
            <a:ext cx="490455" cy="1474915"/>
            <a:chOff x="5211483" y="1684432"/>
            <a:chExt cx="470100" cy="1354500"/>
          </a:xfrm>
        </p:grpSpPr>
        <p:grpSp>
          <p:nvGrpSpPr>
            <p:cNvPr id="940" name="Google Shape;940;p16"/>
            <p:cNvGrpSpPr/>
            <p:nvPr/>
          </p:nvGrpSpPr>
          <p:grpSpPr>
            <a:xfrm>
              <a:off x="5211483" y="1684432"/>
              <a:ext cx="470100" cy="1354500"/>
              <a:chOff x="4259077" y="983785"/>
              <a:chExt cx="470100" cy="1354500"/>
            </a:xfrm>
          </p:grpSpPr>
          <p:sp>
            <p:nvSpPr>
              <p:cNvPr id="941" name="Google Shape;941;p16"/>
              <p:cNvSpPr/>
              <p:nvPr/>
            </p:nvSpPr>
            <p:spPr>
              <a:xfrm>
                <a:off x="4259077" y="983785"/>
                <a:ext cx="470100" cy="13545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42" name="Google Shape;942;p16"/>
              <p:cNvSpPr/>
              <p:nvPr/>
            </p:nvSpPr>
            <p:spPr>
              <a:xfrm>
                <a:off x="4356075" y="108146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43" name="Google Shape;943;p16"/>
              <p:cNvSpPr/>
              <p:nvPr/>
            </p:nvSpPr>
            <p:spPr>
              <a:xfrm>
                <a:off x="4356075" y="151419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44" name="Google Shape;944;p16"/>
              <p:cNvSpPr/>
              <p:nvPr/>
            </p:nvSpPr>
            <p:spPr>
              <a:xfrm>
                <a:off x="4356075" y="194693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945" name="Google Shape;945;p16"/>
            <p:cNvGrpSpPr/>
            <p:nvPr/>
          </p:nvGrpSpPr>
          <p:grpSpPr>
            <a:xfrm>
              <a:off x="5220854" y="1695136"/>
              <a:ext cx="456858" cy="1340077"/>
              <a:chOff x="4384928" y="278200"/>
              <a:chExt cx="1931745" cy="480521"/>
            </a:xfrm>
          </p:grpSpPr>
          <p:sp>
            <p:nvSpPr>
              <p:cNvPr id="946" name="Google Shape;946;p16"/>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47" name="Google Shape;947;p16"/>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948" name="Google Shape;948;p16"/>
          <p:cNvGrpSpPr/>
          <p:nvPr/>
        </p:nvGrpSpPr>
        <p:grpSpPr>
          <a:xfrm flipH="1" rot="-5400000">
            <a:off x="5092996" y="5005845"/>
            <a:ext cx="490455" cy="1474915"/>
            <a:chOff x="5211483" y="1684432"/>
            <a:chExt cx="470100" cy="1354500"/>
          </a:xfrm>
        </p:grpSpPr>
        <p:grpSp>
          <p:nvGrpSpPr>
            <p:cNvPr id="949" name="Google Shape;949;p16"/>
            <p:cNvGrpSpPr/>
            <p:nvPr/>
          </p:nvGrpSpPr>
          <p:grpSpPr>
            <a:xfrm>
              <a:off x="5211483" y="1684432"/>
              <a:ext cx="470100" cy="1354500"/>
              <a:chOff x="4259077" y="983785"/>
              <a:chExt cx="470100" cy="1354500"/>
            </a:xfrm>
          </p:grpSpPr>
          <p:sp>
            <p:nvSpPr>
              <p:cNvPr id="950" name="Google Shape;950;p16"/>
              <p:cNvSpPr/>
              <p:nvPr/>
            </p:nvSpPr>
            <p:spPr>
              <a:xfrm>
                <a:off x="4259077" y="983785"/>
                <a:ext cx="470100" cy="1354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51" name="Google Shape;951;p16"/>
              <p:cNvSpPr/>
              <p:nvPr/>
            </p:nvSpPr>
            <p:spPr>
              <a:xfrm>
                <a:off x="4356075" y="1081464"/>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52" name="Google Shape;952;p16"/>
              <p:cNvSpPr/>
              <p:nvPr/>
            </p:nvSpPr>
            <p:spPr>
              <a:xfrm>
                <a:off x="4356075" y="151419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53" name="Google Shape;953;p16"/>
              <p:cNvSpPr/>
              <p:nvPr/>
            </p:nvSpPr>
            <p:spPr>
              <a:xfrm>
                <a:off x="4356075" y="1946931"/>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954" name="Google Shape;954;p16"/>
            <p:cNvGrpSpPr/>
            <p:nvPr/>
          </p:nvGrpSpPr>
          <p:grpSpPr>
            <a:xfrm>
              <a:off x="5220854" y="1695136"/>
              <a:ext cx="456858" cy="1340077"/>
              <a:chOff x="4384928" y="278200"/>
              <a:chExt cx="1931745" cy="480521"/>
            </a:xfrm>
          </p:grpSpPr>
          <p:sp>
            <p:nvSpPr>
              <p:cNvPr id="955" name="Google Shape;955;p16"/>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56" name="Google Shape;956;p16"/>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957" name="Google Shape;957;p16"/>
          <p:cNvGrpSpPr/>
          <p:nvPr/>
        </p:nvGrpSpPr>
        <p:grpSpPr>
          <a:xfrm flipH="1" rot="-5400000">
            <a:off x="6569696" y="5005845"/>
            <a:ext cx="490455" cy="1474915"/>
            <a:chOff x="5211483" y="1684432"/>
            <a:chExt cx="470100" cy="1354500"/>
          </a:xfrm>
        </p:grpSpPr>
        <p:grpSp>
          <p:nvGrpSpPr>
            <p:cNvPr id="958" name="Google Shape;958;p16"/>
            <p:cNvGrpSpPr/>
            <p:nvPr/>
          </p:nvGrpSpPr>
          <p:grpSpPr>
            <a:xfrm>
              <a:off x="5211483" y="1684432"/>
              <a:ext cx="470100" cy="1354500"/>
              <a:chOff x="4259077" y="983785"/>
              <a:chExt cx="470100" cy="1354500"/>
            </a:xfrm>
          </p:grpSpPr>
          <p:sp>
            <p:nvSpPr>
              <p:cNvPr id="959" name="Google Shape;959;p16"/>
              <p:cNvSpPr/>
              <p:nvPr/>
            </p:nvSpPr>
            <p:spPr>
              <a:xfrm>
                <a:off x="4259077" y="983785"/>
                <a:ext cx="470100" cy="13545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60" name="Google Shape;960;p16"/>
              <p:cNvSpPr/>
              <p:nvPr/>
            </p:nvSpPr>
            <p:spPr>
              <a:xfrm>
                <a:off x="4356075" y="1081464"/>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61" name="Google Shape;961;p16"/>
              <p:cNvSpPr/>
              <p:nvPr/>
            </p:nvSpPr>
            <p:spPr>
              <a:xfrm>
                <a:off x="4356075" y="151419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62" name="Google Shape;962;p16"/>
              <p:cNvSpPr/>
              <p:nvPr/>
            </p:nvSpPr>
            <p:spPr>
              <a:xfrm>
                <a:off x="4356075" y="1946931"/>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963" name="Google Shape;963;p16"/>
            <p:cNvGrpSpPr/>
            <p:nvPr/>
          </p:nvGrpSpPr>
          <p:grpSpPr>
            <a:xfrm>
              <a:off x="5220854" y="1695136"/>
              <a:ext cx="456858" cy="1340077"/>
              <a:chOff x="4384928" y="278200"/>
              <a:chExt cx="1931745" cy="480521"/>
            </a:xfrm>
          </p:grpSpPr>
          <p:sp>
            <p:nvSpPr>
              <p:cNvPr id="964" name="Google Shape;964;p16"/>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65" name="Google Shape;965;p16"/>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966" name="Google Shape;966;p16"/>
          <p:cNvGrpSpPr/>
          <p:nvPr/>
        </p:nvGrpSpPr>
        <p:grpSpPr>
          <a:xfrm>
            <a:off x="4598973" y="2544517"/>
            <a:ext cx="1956762" cy="1956772"/>
            <a:chOff x="3710500" y="1692368"/>
            <a:chExt cx="1939500" cy="1885500"/>
          </a:xfrm>
        </p:grpSpPr>
        <p:grpSp>
          <p:nvGrpSpPr>
            <p:cNvPr id="967" name="Google Shape;967;p16"/>
            <p:cNvGrpSpPr/>
            <p:nvPr/>
          </p:nvGrpSpPr>
          <p:grpSpPr>
            <a:xfrm>
              <a:off x="3710500" y="1692368"/>
              <a:ext cx="1939500" cy="1885500"/>
              <a:chOff x="3227014" y="4604869"/>
              <a:chExt cx="1939500" cy="1885500"/>
            </a:xfrm>
          </p:grpSpPr>
          <p:sp>
            <p:nvSpPr>
              <p:cNvPr id="968" name="Google Shape;968;p16"/>
              <p:cNvSpPr/>
              <p:nvPr/>
            </p:nvSpPr>
            <p:spPr>
              <a:xfrm>
                <a:off x="3227014" y="4604869"/>
                <a:ext cx="1939500" cy="1885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69" name="Google Shape;969;p16"/>
              <p:cNvSpPr/>
              <p:nvPr/>
            </p:nvSpPr>
            <p:spPr>
              <a:xfrm>
                <a:off x="3324015" y="469657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70" name="Google Shape;970;p16"/>
              <p:cNvSpPr/>
              <p:nvPr/>
            </p:nvSpPr>
            <p:spPr>
              <a:xfrm>
                <a:off x="3808674" y="470254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71" name="Google Shape;971;p16"/>
              <p:cNvSpPr/>
              <p:nvPr/>
            </p:nvSpPr>
            <p:spPr>
              <a:xfrm>
                <a:off x="4280167" y="470254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72" name="Google Shape;972;p16"/>
              <p:cNvSpPr/>
              <p:nvPr/>
            </p:nvSpPr>
            <p:spPr>
              <a:xfrm>
                <a:off x="3324015" y="5135841"/>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73" name="Google Shape;973;p16"/>
              <p:cNvSpPr/>
              <p:nvPr/>
            </p:nvSpPr>
            <p:spPr>
              <a:xfrm>
                <a:off x="3808674" y="5141817"/>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74" name="Google Shape;974;p16"/>
              <p:cNvSpPr/>
              <p:nvPr/>
            </p:nvSpPr>
            <p:spPr>
              <a:xfrm>
                <a:off x="4280167" y="5141817"/>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75" name="Google Shape;975;p16"/>
              <p:cNvSpPr/>
              <p:nvPr/>
            </p:nvSpPr>
            <p:spPr>
              <a:xfrm>
                <a:off x="4755297" y="4693583"/>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76" name="Google Shape;976;p16"/>
              <p:cNvSpPr/>
              <p:nvPr/>
            </p:nvSpPr>
            <p:spPr>
              <a:xfrm>
                <a:off x="4755297" y="513285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77" name="Google Shape;977;p16"/>
              <p:cNvSpPr/>
              <p:nvPr/>
            </p:nvSpPr>
            <p:spPr>
              <a:xfrm>
                <a:off x="3338956" y="560200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78" name="Google Shape;978;p16"/>
              <p:cNvSpPr/>
              <p:nvPr/>
            </p:nvSpPr>
            <p:spPr>
              <a:xfrm>
                <a:off x="3823615" y="5607984"/>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79" name="Google Shape;979;p16"/>
              <p:cNvSpPr/>
              <p:nvPr/>
            </p:nvSpPr>
            <p:spPr>
              <a:xfrm>
                <a:off x="4295108" y="5607984"/>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80" name="Google Shape;980;p16"/>
              <p:cNvSpPr/>
              <p:nvPr/>
            </p:nvSpPr>
            <p:spPr>
              <a:xfrm>
                <a:off x="3338956" y="602932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81" name="Google Shape;981;p16"/>
              <p:cNvSpPr/>
              <p:nvPr/>
            </p:nvSpPr>
            <p:spPr>
              <a:xfrm>
                <a:off x="3823615" y="6035301"/>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82" name="Google Shape;982;p16"/>
              <p:cNvSpPr/>
              <p:nvPr/>
            </p:nvSpPr>
            <p:spPr>
              <a:xfrm>
                <a:off x="4295108" y="6035301"/>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83" name="Google Shape;983;p16"/>
              <p:cNvSpPr/>
              <p:nvPr/>
            </p:nvSpPr>
            <p:spPr>
              <a:xfrm>
                <a:off x="4770238" y="559901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84" name="Google Shape;984;p16"/>
              <p:cNvSpPr/>
              <p:nvPr/>
            </p:nvSpPr>
            <p:spPr>
              <a:xfrm>
                <a:off x="4770238" y="6026336"/>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985" name="Google Shape;985;p16"/>
            <p:cNvGrpSpPr/>
            <p:nvPr/>
          </p:nvGrpSpPr>
          <p:grpSpPr>
            <a:xfrm>
              <a:off x="3721374" y="1706114"/>
              <a:ext cx="1907792" cy="1868820"/>
              <a:chOff x="4384928" y="277864"/>
              <a:chExt cx="1931745" cy="481406"/>
            </a:xfrm>
          </p:grpSpPr>
          <p:sp>
            <p:nvSpPr>
              <p:cNvPr id="986" name="Google Shape;986;p16"/>
              <p:cNvSpPr/>
              <p:nvPr/>
            </p:nvSpPr>
            <p:spPr>
              <a:xfrm>
                <a:off x="4386729" y="283296"/>
                <a:ext cx="1929945" cy="475975"/>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87" name="Google Shape;987;p16"/>
              <p:cNvSpPr/>
              <p:nvPr/>
            </p:nvSpPr>
            <p:spPr>
              <a:xfrm rot="10800000">
                <a:off x="4384928" y="277864"/>
                <a:ext cx="1920247" cy="473450"/>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988" name="Google Shape;988;p16"/>
          <p:cNvGrpSpPr/>
          <p:nvPr/>
        </p:nvGrpSpPr>
        <p:grpSpPr>
          <a:xfrm>
            <a:off x="5594450" y="4501293"/>
            <a:ext cx="1957925" cy="978139"/>
            <a:chOff x="3773857" y="1896485"/>
            <a:chExt cx="1939500" cy="941786"/>
          </a:xfrm>
        </p:grpSpPr>
        <p:grpSp>
          <p:nvGrpSpPr>
            <p:cNvPr id="989" name="Google Shape;989;p16"/>
            <p:cNvGrpSpPr/>
            <p:nvPr/>
          </p:nvGrpSpPr>
          <p:grpSpPr>
            <a:xfrm>
              <a:off x="3773857" y="1896485"/>
              <a:ext cx="1939500" cy="941700"/>
              <a:chOff x="2190092" y="-553869"/>
              <a:chExt cx="1939500" cy="941700"/>
            </a:xfrm>
          </p:grpSpPr>
          <p:sp>
            <p:nvSpPr>
              <p:cNvPr id="990" name="Google Shape;990;p16"/>
              <p:cNvSpPr/>
              <p:nvPr/>
            </p:nvSpPr>
            <p:spPr>
              <a:xfrm>
                <a:off x="2190092" y="-553869"/>
                <a:ext cx="1939500" cy="9417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91" name="Google Shape;991;p16"/>
              <p:cNvSpPr/>
              <p:nvPr/>
            </p:nvSpPr>
            <p:spPr>
              <a:xfrm>
                <a:off x="2287099" y="-46814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92" name="Google Shape;992;p16"/>
              <p:cNvSpPr/>
              <p:nvPr/>
            </p:nvSpPr>
            <p:spPr>
              <a:xfrm>
                <a:off x="2771758"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93" name="Google Shape;993;p16"/>
              <p:cNvSpPr/>
              <p:nvPr/>
            </p:nvSpPr>
            <p:spPr>
              <a:xfrm>
                <a:off x="3243251"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94" name="Google Shape;994;p16"/>
              <p:cNvSpPr/>
              <p:nvPr/>
            </p:nvSpPr>
            <p:spPr>
              <a:xfrm>
                <a:off x="2287099" y="-4082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95" name="Google Shape;995;p16"/>
              <p:cNvSpPr/>
              <p:nvPr/>
            </p:nvSpPr>
            <p:spPr>
              <a:xfrm>
                <a:off x="2771758"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96" name="Google Shape;996;p16"/>
              <p:cNvSpPr/>
              <p:nvPr/>
            </p:nvSpPr>
            <p:spPr>
              <a:xfrm>
                <a:off x="3243251"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97" name="Google Shape;997;p16"/>
              <p:cNvSpPr/>
              <p:nvPr/>
            </p:nvSpPr>
            <p:spPr>
              <a:xfrm>
                <a:off x="3718381" y="-47113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98" name="Google Shape;998;p16"/>
              <p:cNvSpPr/>
              <p:nvPr/>
            </p:nvSpPr>
            <p:spPr>
              <a:xfrm>
                <a:off x="3718381" y="-43817"/>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999" name="Google Shape;999;p16"/>
            <p:cNvGrpSpPr/>
            <p:nvPr/>
          </p:nvGrpSpPr>
          <p:grpSpPr>
            <a:xfrm>
              <a:off x="3775386" y="1910049"/>
              <a:ext cx="1937732" cy="928222"/>
              <a:chOff x="4384930" y="278200"/>
              <a:chExt cx="1931744" cy="480521"/>
            </a:xfrm>
          </p:grpSpPr>
          <p:sp>
            <p:nvSpPr>
              <p:cNvPr id="1000" name="Google Shape;1000;p16"/>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01" name="Google Shape;1001;p16"/>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002" name="Google Shape;1002;p16"/>
          <p:cNvGrpSpPr/>
          <p:nvPr/>
        </p:nvGrpSpPr>
        <p:grpSpPr>
          <a:xfrm>
            <a:off x="4606655" y="4513596"/>
            <a:ext cx="980123" cy="982189"/>
            <a:chOff x="4567615" y="1727200"/>
            <a:chExt cx="959400" cy="931780"/>
          </a:xfrm>
        </p:grpSpPr>
        <p:grpSp>
          <p:nvGrpSpPr>
            <p:cNvPr id="1003" name="Google Shape;1003;p16"/>
            <p:cNvGrpSpPr/>
            <p:nvPr/>
          </p:nvGrpSpPr>
          <p:grpSpPr>
            <a:xfrm>
              <a:off x="4567615" y="1727200"/>
              <a:ext cx="959400" cy="924900"/>
              <a:chOff x="2249860" y="2838824"/>
              <a:chExt cx="959400" cy="924900"/>
            </a:xfrm>
          </p:grpSpPr>
          <p:sp>
            <p:nvSpPr>
              <p:cNvPr id="1004" name="Google Shape;1004;p16"/>
              <p:cNvSpPr/>
              <p:nvPr/>
            </p:nvSpPr>
            <p:spPr>
              <a:xfrm>
                <a:off x="2249860" y="2838824"/>
                <a:ext cx="959400" cy="9249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05" name="Google Shape;1005;p16"/>
              <p:cNvSpPr/>
              <p:nvPr/>
            </p:nvSpPr>
            <p:spPr>
              <a:xfrm>
                <a:off x="2340884" y="2936503"/>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06" name="Google Shape;1006;p16"/>
              <p:cNvSpPr/>
              <p:nvPr/>
            </p:nvSpPr>
            <p:spPr>
              <a:xfrm>
                <a:off x="2825543" y="294247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07" name="Google Shape;1007;p16"/>
              <p:cNvSpPr/>
              <p:nvPr/>
            </p:nvSpPr>
            <p:spPr>
              <a:xfrm>
                <a:off x="2340884" y="3363820"/>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08" name="Google Shape;1008;p16"/>
              <p:cNvSpPr/>
              <p:nvPr/>
            </p:nvSpPr>
            <p:spPr>
              <a:xfrm>
                <a:off x="2825543" y="3369796"/>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009" name="Google Shape;1009;p16"/>
            <p:cNvGrpSpPr/>
            <p:nvPr/>
          </p:nvGrpSpPr>
          <p:grpSpPr>
            <a:xfrm>
              <a:off x="4569771" y="1730758"/>
              <a:ext cx="940566" cy="928222"/>
              <a:chOff x="4384930" y="278200"/>
              <a:chExt cx="1931744" cy="480521"/>
            </a:xfrm>
          </p:grpSpPr>
          <p:sp>
            <p:nvSpPr>
              <p:cNvPr id="1010" name="Google Shape;1010;p16"/>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11" name="Google Shape;1011;p16"/>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012" name="Google Shape;1012;p16"/>
          <p:cNvGrpSpPr/>
          <p:nvPr/>
        </p:nvGrpSpPr>
        <p:grpSpPr>
          <a:xfrm>
            <a:off x="6571093" y="3524046"/>
            <a:ext cx="980123" cy="982189"/>
            <a:chOff x="4567615" y="1727200"/>
            <a:chExt cx="959400" cy="931780"/>
          </a:xfrm>
        </p:grpSpPr>
        <p:grpSp>
          <p:nvGrpSpPr>
            <p:cNvPr id="1013" name="Google Shape;1013;p16"/>
            <p:cNvGrpSpPr/>
            <p:nvPr/>
          </p:nvGrpSpPr>
          <p:grpSpPr>
            <a:xfrm>
              <a:off x="4567615" y="1727200"/>
              <a:ext cx="959400" cy="924900"/>
              <a:chOff x="2249860" y="2838824"/>
              <a:chExt cx="959400" cy="924900"/>
            </a:xfrm>
          </p:grpSpPr>
          <p:sp>
            <p:nvSpPr>
              <p:cNvPr id="1014" name="Google Shape;1014;p16"/>
              <p:cNvSpPr/>
              <p:nvPr/>
            </p:nvSpPr>
            <p:spPr>
              <a:xfrm>
                <a:off x="2249860" y="2838824"/>
                <a:ext cx="959400" cy="9249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15" name="Google Shape;1015;p16"/>
              <p:cNvSpPr/>
              <p:nvPr/>
            </p:nvSpPr>
            <p:spPr>
              <a:xfrm>
                <a:off x="2340884" y="2936503"/>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16" name="Google Shape;1016;p16"/>
              <p:cNvSpPr/>
              <p:nvPr/>
            </p:nvSpPr>
            <p:spPr>
              <a:xfrm>
                <a:off x="2825543" y="294247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17" name="Google Shape;1017;p16"/>
              <p:cNvSpPr/>
              <p:nvPr/>
            </p:nvSpPr>
            <p:spPr>
              <a:xfrm>
                <a:off x="2340884" y="3363820"/>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18" name="Google Shape;1018;p16"/>
              <p:cNvSpPr/>
              <p:nvPr/>
            </p:nvSpPr>
            <p:spPr>
              <a:xfrm>
                <a:off x="2825543" y="336979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019" name="Google Shape;1019;p16"/>
            <p:cNvGrpSpPr/>
            <p:nvPr/>
          </p:nvGrpSpPr>
          <p:grpSpPr>
            <a:xfrm>
              <a:off x="4569771" y="1730758"/>
              <a:ext cx="940566" cy="928222"/>
              <a:chOff x="4384930" y="278200"/>
              <a:chExt cx="1931744" cy="480521"/>
            </a:xfrm>
          </p:grpSpPr>
          <p:sp>
            <p:nvSpPr>
              <p:cNvPr id="1020" name="Google Shape;1020;p16"/>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21" name="Google Shape;1021;p16"/>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022" name="Google Shape;1022;p16"/>
          <p:cNvGrpSpPr/>
          <p:nvPr/>
        </p:nvGrpSpPr>
        <p:grpSpPr>
          <a:xfrm>
            <a:off x="6571080" y="2541299"/>
            <a:ext cx="980123" cy="982189"/>
            <a:chOff x="4567615" y="1727200"/>
            <a:chExt cx="959400" cy="931780"/>
          </a:xfrm>
        </p:grpSpPr>
        <p:grpSp>
          <p:nvGrpSpPr>
            <p:cNvPr id="1023" name="Google Shape;1023;p16"/>
            <p:cNvGrpSpPr/>
            <p:nvPr/>
          </p:nvGrpSpPr>
          <p:grpSpPr>
            <a:xfrm>
              <a:off x="4567615" y="1727200"/>
              <a:ext cx="959400" cy="924900"/>
              <a:chOff x="2249860" y="2838824"/>
              <a:chExt cx="959400" cy="924900"/>
            </a:xfrm>
          </p:grpSpPr>
          <p:sp>
            <p:nvSpPr>
              <p:cNvPr id="1024" name="Google Shape;1024;p16"/>
              <p:cNvSpPr/>
              <p:nvPr/>
            </p:nvSpPr>
            <p:spPr>
              <a:xfrm>
                <a:off x="2249860" y="2838824"/>
                <a:ext cx="959400" cy="9249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25" name="Google Shape;1025;p16"/>
              <p:cNvSpPr/>
              <p:nvPr/>
            </p:nvSpPr>
            <p:spPr>
              <a:xfrm>
                <a:off x="2340884" y="2936503"/>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26" name="Google Shape;1026;p16"/>
              <p:cNvSpPr/>
              <p:nvPr/>
            </p:nvSpPr>
            <p:spPr>
              <a:xfrm>
                <a:off x="2825543" y="294247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27" name="Google Shape;1027;p16"/>
              <p:cNvSpPr/>
              <p:nvPr/>
            </p:nvSpPr>
            <p:spPr>
              <a:xfrm>
                <a:off x="2340884" y="3363820"/>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28" name="Google Shape;1028;p16"/>
              <p:cNvSpPr/>
              <p:nvPr/>
            </p:nvSpPr>
            <p:spPr>
              <a:xfrm>
                <a:off x="2825543" y="3369796"/>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029" name="Google Shape;1029;p16"/>
            <p:cNvGrpSpPr/>
            <p:nvPr/>
          </p:nvGrpSpPr>
          <p:grpSpPr>
            <a:xfrm>
              <a:off x="4569771" y="1730758"/>
              <a:ext cx="940566" cy="928222"/>
              <a:chOff x="4384930" y="278200"/>
              <a:chExt cx="1931744" cy="480521"/>
            </a:xfrm>
          </p:grpSpPr>
          <p:sp>
            <p:nvSpPr>
              <p:cNvPr id="1030" name="Google Shape;1030;p16"/>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31" name="Google Shape;1031;p16"/>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5" name="Shape 1035"/>
        <p:cNvGrpSpPr/>
        <p:nvPr/>
      </p:nvGrpSpPr>
      <p:grpSpPr>
        <a:xfrm>
          <a:off x="0" y="0"/>
          <a:ext cx="0" cy="0"/>
          <a:chOff x="0" y="0"/>
          <a:chExt cx="0" cy="0"/>
        </a:xfrm>
      </p:grpSpPr>
      <p:grpSp>
        <p:nvGrpSpPr>
          <p:cNvPr id="1036" name="Google Shape;1036;p17"/>
          <p:cNvGrpSpPr/>
          <p:nvPr/>
        </p:nvGrpSpPr>
        <p:grpSpPr>
          <a:xfrm flipH="1" rot="-5400000">
            <a:off x="6957944" y="2128218"/>
            <a:ext cx="1957925" cy="978139"/>
            <a:chOff x="3773857" y="1896485"/>
            <a:chExt cx="1939500" cy="941786"/>
          </a:xfrm>
        </p:grpSpPr>
        <p:grpSp>
          <p:nvGrpSpPr>
            <p:cNvPr id="1037" name="Google Shape;1037;p17"/>
            <p:cNvGrpSpPr/>
            <p:nvPr/>
          </p:nvGrpSpPr>
          <p:grpSpPr>
            <a:xfrm>
              <a:off x="3773857" y="1896485"/>
              <a:ext cx="1939500" cy="941700"/>
              <a:chOff x="2190092" y="-553869"/>
              <a:chExt cx="1939500" cy="941700"/>
            </a:xfrm>
          </p:grpSpPr>
          <p:sp>
            <p:nvSpPr>
              <p:cNvPr id="1038" name="Google Shape;1038;p17"/>
              <p:cNvSpPr/>
              <p:nvPr/>
            </p:nvSpPr>
            <p:spPr>
              <a:xfrm>
                <a:off x="2190092" y="-553869"/>
                <a:ext cx="1939500" cy="941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39" name="Google Shape;1039;p17"/>
              <p:cNvSpPr/>
              <p:nvPr/>
            </p:nvSpPr>
            <p:spPr>
              <a:xfrm>
                <a:off x="2287099" y="-46814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40" name="Google Shape;1040;p17"/>
              <p:cNvSpPr/>
              <p:nvPr/>
            </p:nvSpPr>
            <p:spPr>
              <a:xfrm>
                <a:off x="2771758" y="-46216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41" name="Google Shape;1041;p17"/>
              <p:cNvSpPr/>
              <p:nvPr/>
            </p:nvSpPr>
            <p:spPr>
              <a:xfrm>
                <a:off x="3243251" y="-46216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42" name="Google Shape;1042;p17"/>
              <p:cNvSpPr/>
              <p:nvPr/>
            </p:nvSpPr>
            <p:spPr>
              <a:xfrm>
                <a:off x="2287099" y="-4082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43" name="Google Shape;1043;p17"/>
              <p:cNvSpPr/>
              <p:nvPr/>
            </p:nvSpPr>
            <p:spPr>
              <a:xfrm>
                <a:off x="2771758" y="-3485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44" name="Google Shape;1044;p17"/>
              <p:cNvSpPr/>
              <p:nvPr/>
            </p:nvSpPr>
            <p:spPr>
              <a:xfrm>
                <a:off x="3243251" y="-3485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45" name="Google Shape;1045;p17"/>
              <p:cNvSpPr/>
              <p:nvPr/>
            </p:nvSpPr>
            <p:spPr>
              <a:xfrm>
                <a:off x="3718381" y="-471134"/>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46" name="Google Shape;1046;p17"/>
              <p:cNvSpPr/>
              <p:nvPr/>
            </p:nvSpPr>
            <p:spPr>
              <a:xfrm>
                <a:off x="3718381" y="-43817"/>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047" name="Google Shape;1047;p17"/>
            <p:cNvGrpSpPr/>
            <p:nvPr/>
          </p:nvGrpSpPr>
          <p:grpSpPr>
            <a:xfrm>
              <a:off x="3775386" y="1910049"/>
              <a:ext cx="1937732" cy="928222"/>
              <a:chOff x="4384930" y="278200"/>
              <a:chExt cx="1931744" cy="480521"/>
            </a:xfrm>
          </p:grpSpPr>
          <p:sp>
            <p:nvSpPr>
              <p:cNvPr id="1048" name="Google Shape;1048;p17"/>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49" name="Google Shape;1049;p17"/>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050" name="Google Shape;1050;p17"/>
          <p:cNvGrpSpPr/>
          <p:nvPr/>
        </p:nvGrpSpPr>
        <p:grpSpPr>
          <a:xfrm flipH="1" rot="-5400000">
            <a:off x="8314721" y="2680860"/>
            <a:ext cx="1475464" cy="980894"/>
            <a:chOff x="4300069" y="1703295"/>
            <a:chExt cx="1445400" cy="943712"/>
          </a:xfrm>
        </p:grpSpPr>
        <p:grpSp>
          <p:nvGrpSpPr>
            <p:cNvPr id="1051" name="Google Shape;1051;p17"/>
            <p:cNvGrpSpPr/>
            <p:nvPr/>
          </p:nvGrpSpPr>
          <p:grpSpPr>
            <a:xfrm>
              <a:off x="4300069" y="1703295"/>
              <a:ext cx="1445400" cy="941700"/>
              <a:chOff x="2611438" y="1096683"/>
              <a:chExt cx="1445400" cy="941700"/>
            </a:xfrm>
          </p:grpSpPr>
          <p:sp>
            <p:nvSpPr>
              <p:cNvPr id="1052" name="Google Shape;1052;p17"/>
              <p:cNvSpPr/>
              <p:nvPr/>
            </p:nvSpPr>
            <p:spPr>
              <a:xfrm>
                <a:off x="2611438" y="1096683"/>
                <a:ext cx="1445400" cy="941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53" name="Google Shape;1053;p17"/>
              <p:cNvSpPr/>
              <p:nvPr/>
            </p:nvSpPr>
            <p:spPr>
              <a:xfrm>
                <a:off x="2702462" y="119436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54" name="Google Shape;1054;p17"/>
              <p:cNvSpPr/>
              <p:nvPr/>
            </p:nvSpPr>
            <p:spPr>
              <a:xfrm>
                <a:off x="3187121"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55" name="Google Shape;1055;p17"/>
              <p:cNvSpPr/>
              <p:nvPr/>
            </p:nvSpPr>
            <p:spPr>
              <a:xfrm>
                <a:off x="3658614"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56" name="Google Shape;1056;p17"/>
              <p:cNvSpPr/>
              <p:nvPr/>
            </p:nvSpPr>
            <p:spPr>
              <a:xfrm>
                <a:off x="2702462" y="162167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57" name="Google Shape;1057;p17"/>
              <p:cNvSpPr/>
              <p:nvPr/>
            </p:nvSpPr>
            <p:spPr>
              <a:xfrm>
                <a:off x="3187121"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58" name="Google Shape;1058;p17"/>
              <p:cNvSpPr/>
              <p:nvPr/>
            </p:nvSpPr>
            <p:spPr>
              <a:xfrm>
                <a:off x="3658614"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059" name="Google Shape;1059;p17"/>
            <p:cNvGrpSpPr/>
            <p:nvPr/>
          </p:nvGrpSpPr>
          <p:grpSpPr>
            <a:xfrm>
              <a:off x="4313091" y="1712826"/>
              <a:ext cx="1418287" cy="934181"/>
              <a:chOff x="4384930" y="278200"/>
              <a:chExt cx="1931744" cy="480521"/>
            </a:xfrm>
          </p:grpSpPr>
          <p:sp>
            <p:nvSpPr>
              <p:cNvPr id="1060" name="Google Shape;1060;p17"/>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61" name="Google Shape;1061;p17"/>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062" name="Google Shape;1062;p17"/>
          <p:cNvGrpSpPr/>
          <p:nvPr/>
        </p:nvGrpSpPr>
        <p:grpSpPr>
          <a:xfrm flipH="1" rot="-5400000">
            <a:off x="10010964" y="2118086"/>
            <a:ext cx="1981392" cy="490510"/>
            <a:chOff x="4384930" y="271927"/>
            <a:chExt cx="1941019" cy="504900"/>
          </a:xfrm>
        </p:grpSpPr>
        <p:sp>
          <p:nvSpPr>
            <p:cNvPr id="1063" name="Google Shape;1063;p17"/>
            <p:cNvSpPr/>
            <p:nvPr/>
          </p:nvSpPr>
          <p:spPr>
            <a:xfrm>
              <a:off x="4386449" y="271927"/>
              <a:ext cx="1939500" cy="5049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64" name="Google Shape;1064;p17"/>
            <p:cNvSpPr/>
            <p:nvPr/>
          </p:nvSpPr>
          <p:spPr>
            <a:xfrm>
              <a:off x="4483450" y="363630"/>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65" name="Google Shape;1065;p17"/>
            <p:cNvSpPr/>
            <p:nvPr/>
          </p:nvSpPr>
          <p:spPr>
            <a:xfrm>
              <a:off x="4968109" y="369606"/>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66" name="Google Shape;1066;p17"/>
            <p:cNvSpPr/>
            <p:nvPr/>
          </p:nvSpPr>
          <p:spPr>
            <a:xfrm>
              <a:off x="5439602" y="369606"/>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67" name="Google Shape;1067;p17"/>
            <p:cNvSpPr/>
            <p:nvPr/>
          </p:nvSpPr>
          <p:spPr>
            <a:xfrm>
              <a:off x="5914732" y="36064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68" name="Google Shape;1068;p17"/>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69" name="Google Shape;1069;p17"/>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070" name="Google Shape;1070;p17"/>
          <p:cNvGrpSpPr/>
          <p:nvPr/>
        </p:nvGrpSpPr>
        <p:grpSpPr>
          <a:xfrm>
            <a:off x="10059834" y="2550258"/>
            <a:ext cx="490455" cy="1474915"/>
            <a:chOff x="5211483" y="1684432"/>
            <a:chExt cx="470100" cy="1354500"/>
          </a:xfrm>
        </p:grpSpPr>
        <p:grpSp>
          <p:nvGrpSpPr>
            <p:cNvPr id="1071" name="Google Shape;1071;p17"/>
            <p:cNvGrpSpPr/>
            <p:nvPr/>
          </p:nvGrpSpPr>
          <p:grpSpPr>
            <a:xfrm>
              <a:off x="5211483" y="1684432"/>
              <a:ext cx="470100" cy="1354500"/>
              <a:chOff x="4259077" y="983785"/>
              <a:chExt cx="470100" cy="1354500"/>
            </a:xfrm>
          </p:grpSpPr>
          <p:sp>
            <p:nvSpPr>
              <p:cNvPr id="1072" name="Google Shape;1072;p17"/>
              <p:cNvSpPr/>
              <p:nvPr/>
            </p:nvSpPr>
            <p:spPr>
              <a:xfrm>
                <a:off x="4259077" y="983785"/>
                <a:ext cx="470100" cy="13545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73" name="Google Shape;1073;p17"/>
              <p:cNvSpPr/>
              <p:nvPr/>
            </p:nvSpPr>
            <p:spPr>
              <a:xfrm>
                <a:off x="4356075" y="108146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74" name="Google Shape;1074;p17"/>
              <p:cNvSpPr/>
              <p:nvPr/>
            </p:nvSpPr>
            <p:spPr>
              <a:xfrm>
                <a:off x="4356075" y="151419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75" name="Google Shape;1075;p17"/>
              <p:cNvSpPr/>
              <p:nvPr/>
            </p:nvSpPr>
            <p:spPr>
              <a:xfrm>
                <a:off x="4356075" y="194693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076" name="Google Shape;1076;p17"/>
            <p:cNvGrpSpPr/>
            <p:nvPr/>
          </p:nvGrpSpPr>
          <p:grpSpPr>
            <a:xfrm>
              <a:off x="5220854" y="1695136"/>
              <a:ext cx="456858" cy="1340077"/>
              <a:chOff x="4384928" y="278200"/>
              <a:chExt cx="1931745" cy="480521"/>
            </a:xfrm>
          </p:grpSpPr>
          <p:sp>
            <p:nvSpPr>
              <p:cNvPr id="1077" name="Google Shape;1077;p17"/>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78" name="Google Shape;1078;p17"/>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079" name="Google Shape;1079;p17"/>
          <p:cNvGrpSpPr/>
          <p:nvPr/>
        </p:nvGrpSpPr>
        <p:grpSpPr>
          <a:xfrm>
            <a:off x="7508435" y="3965867"/>
            <a:ext cx="1956762" cy="1956772"/>
            <a:chOff x="3710500" y="1692368"/>
            <a:chExt cx="1939500" cy="1885500"/>
          </a:xfrm>
        </p:grpSpPr>
        <p:grpSp>
          <p:nvGrpSpPr>
            <p:cNvPr id="1080" name="Google Shape;1080;p17"/>
            <p:cNvGrpSpPr/>
            <p:nvPr/>
          </p:nvGrpSpPr>
          <p:grpSpPr>
            <a:xfrm>
              <a:off x="3710500" y="1692368"/>
              <a:ext cx="1939500" cy="1885500"/>
              <a:chOff x="3227014" y="4604869"/>
              <a:chExt cx="1939500" cy="1885500"/>
            </a:xfrm>
          </p:grpSpPr>
          <p:sp>
            <p:nvSpPr>
              <p:cNvPr id="1081" name="Google Shape;1081;p17"/>
              <p:cNvSpPr/>
              <p:nvPr/>
            </p:nvSpPr>
            <p:spPr>
              <a:xfrm>
                <a:off x="3227014" y="4604869"/>
                <a:ext cx="1939500" cy="18855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82" name="Google Shape;1082;p17"/>
              <p:cNvSpPr/>
              <p:nvPr/>
            </p:nvSpPr>
            <p:spPr>
              <a:xfrm>
                <a:off x="3324015" y="469657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83" name="Google Shape;1083;p17"/>
              <p:cNvSpPr/>
              <p:nvPr/>
            </p:nvSpPr>
            <p:spPr>
              <a:xfrm>
                <a:off x="3808674" y="470254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84" name="Google Shape;1084;p17"/>
              <p:cNvSpPr/>
              <p:nvPr/>
            </p:nvSpPr>
            <p:spPr>
              <a:xfrm>
                <a:off x="4280167" y="470254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85" name="Google Shape;1085;p17"/>
              <p:cNvSpPr/>
              <p:nvPr/>
            </p:nvSpPr>
            <p:spPr>
              <a:xfrm>
                <a:off x="3324015" y="5135841"/>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86" name="Google Shape;1086;p17"/>
              <p:cNvSpPr/>
              <p:nvPr/>
            </p:nvSpPr>
            <p:spPr>
              <a:xfrm>
                <a:off x="3808674" y="5141817"/>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87" name="Google Shape;1087;p17"/>
              <p:cNvSpPr/>
              <p:nvPr/>
            </p:nvSpPr>
            <p:spPr>
              <a:xfrm>
                <a:off x="4280167" y="5141817"/>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88" name="Google Shape;1088;p17"/>
              <p:cNvSpPr/>
              <p:nvPr/>
            </p:nvSpPr>
            <p:spPr>
              <a:xfrm>
                <a:off x="4755297" y="4693583"/>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89" name="Google Shape;1089;p17"/>
              <p:cNvSpPr/>
              <p:nvPr/>
            </p:nvSpPr>
            <p:spPr>
              <a:xfrm>
                <a:off x="4755297" y="513285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90" name="Google Shape;1090;p17"/>
              <p:cNvSpPr/>
              <p:nvPr/>
            </p:nvSpPr>
            <p:spPr>
              <a:xfrm>
                <a:off x="3338956" y="560200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91" name="Google Shape;1091;p17"/>
              <p:cNvSpPr/>
              <p:nvPr/>
            </p:nvSpPr>
            <p:spPr>
              <a:xfrm>
                <a:off x="3823615" y="5607984"/>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92" name="Google Shape;1092;p17"/>
              <p:cNvSpPr/>
              <p:nvPr/>
            </p:nvSpPr>
            <p:spPr>
              <a:xfrm>
                <a:off x="4295108" y="5607984"/>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93" name="Google Shape;1093;p17"/>
              <p:cNvSpPr/>
              <p:nvPr/>
            </p:nvSpPr>
            <p:spPr>
              <a:xfrm>
                <a:off x="3338956" y="602932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94" name="Google Shape;1094;p17"/>
              <p:cNvSpPr/>
              <p:nvPr/>
            </p:nvSpPr>
            <p:spPr>
              <a:xfrm>
                <a:off x="3823615" y="6035301"/>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95" name="Google Shape;1095;p17"/>
              <p:cNvSpPr/>
              <p:nvPr/>
            </p:nvSpPr>
            <p:spPr>
              <a:xfrm>
                <a:off x="4295108" y="6035301"/>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96" name="Google Shape;1096;p17"/>
              <p:cNvSpPr/>
              <p:nvPr/>
            </p:nvSpPr>
            <p:spPr>
              <a:xfrm>
                <a:off x="4770238" y="559901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097" name="Google Shape;1097;p17"/>
              <p:cNvSpPr/>
              <p:nvPr/>
            </p:nvSpPr>
            <p:spPr>
              <a:xfrm>
                <a:off x="4770238" y="6026336"/>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098" name="Google Shape;1098;p17"/>
            <p:cNvGrpSpPr/>
            <p:nvPr/>
          </p:nvGrpSpPr>
          <p:grpSpPr>
            <a:xfrm>
              <a:off x="3721374" y="1706114"/>
              <a:ext cx="1907792" cy="1868820"/>
              <a:chOff x="4384928" y="277864"/>
              <a:chExt cx="1931745" cy="481406"/>
            </a:xfrm>
          </p:grpSpPr>
          <p:sp>
            <p:nvSpPr>
              <p:cNvPr id="1099" name="Google Shape;1099;p17"/>
              <p:cNvSpPr/>
              <p:nvPr/>
            </p:nvSpPr>
            <p:spPr>
              <a:xfrm>
                <a:off x="4386729" y="283296"/>
                <a:ext cx="1929945" cy="475975"/>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00" name="Google Shape;1100;p17"/>
              <p:cNvSpPr/>
              <p:nvPr/>
            </p:nvSpPr>
            <p:spPr>
              <a:xfrm rot="10800000">
                <a:off x="4384928" y="277864"/>
                <a:ext cx="1920247" cy="473450"/>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101" name="Google Shape;1101;p17"/>
          <p:cNvGrpSpPr/>
          <p:nvPr/>
        </p:nvGrpSpPr>
        <p:grpSpPr>
          <a:xfrm flipH="1" rot="-5400000">
            <a:off x="9944758" y="5187405"/>
            <a:ext cx="490455" cy="980034"/>
            <a:chOff x="5679142" y="1338076"/>
            <a:chExt cx="470100" cy="968700"/>
          </a:xfrm>
        </p:grpSpPr>
        <p:grpSp>
          <p:nvGrpSpPr>
            <p:cNvPr id="1102" name="Google Shape;1102;p17"/>
            <p:cNvGrpSpPr/>
            <p:nvPr/>
          </p:nvGrpSpPr>
          <p:grpSpPr>
            <a:xfrm>
              <a:off x="5679142" y="1338076"/>
              <a:ext cx="470100" cy="968700"/>
              <a:chOff x="7135627" y="2979271"/>
              <a:chExt cx="470100" cy="968700"/>
            </a:xfrm>
          </p:grpSpPr>
          <p:sp>
            <p:nvSpPr>
              <p:cNvPr id="1103" name="Google Shape;1103;p17"/>
              <p:cNvSpPr/>
              <p:nvPr/>
            </p:nvSpPr>
            <p:spPr>
              <a:xfrm>
                <a:off x="7135627" y="2979271"/>
                <a:ext cx="470100" cy="9687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04" name="Google Shape;1104;p17"/>
              <p:cNvSpPr/>
              <p:nvPr/>
            </p:nvSpPr>
            <p:spPr>
              <a:xfrm>
                <a:off x="7226650" y="3076950"/>
                <a:ext cx="285900" cy="2847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05" name="Google Shape;1105;p17"/>
              <p:cNvSpPr/>
              <p:nvPr/>
            </p:nvSpPr>
            <p:spPr>
              <a:xfrm>
                <a:off x="7226650" y="3502586"/>
                <a:ext cx="285900" cy="2847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106" name="Google Shape;1106;p17"/>
            <p:cNvGrpSpPr/>
            <p:nvPr/>
          </p:nvGrpSpPr>
          <p:grpSpPr>
            <a:xfrm>
              <a:off x="5686977" y="1342282"/>
              <a:ext cx="450869" cy="946098"/>
              <a:chOff x="4384930" y="278200"/>
              <a:chExt cx="1931744" cy="480521"/>
            </a:xfrm>
          </p:grpSpPr>
          <p:sp>
            <p:nvSpPr>
              <p:cNvPr id="1107" name="Google Shape;1107;p17"/>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08" name="Google Shape;1108;p17"/>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109" name="Google Shape;1109;p17"/>
          <p:cNvGrpSpPr/>
          <p:nvPr/>
        </p:nvGrpSpPr>
        <p:grpSpPr>
          <a:xfrm>
            <a:off x="9771472" y="4195133"/>
            <a:ext cx="1475464" cy="980894"/>
            <a:chOff x="4300069" y="1703295"/>
            <a:chExt cx="1445400" cy="943712"/>
          </a:xfrm>
        </p:grpSpPr>
        <p:grpSp>
          <p:nvGrpSpPr>
            <p:cNvPr id="1110" name="Google Shape;1110;p17"/>
            <p:cNvGrpSpPr/>
            <p:nvPr/>
          </p:nvGrpSpPr>
          <p:grpSpPr>
            <a:xfrm>
              <a:off x="4300069" y="1703295"/>
              <a:ext cx="1445400" cy="941700"/>
              <a:chOff x="2611438" y="1096683"/>
              <a:chExt cx="1445400" cy="941700"/>
            </a:xfrm>
          </p:grpSpPr>
          <p:sp>
            <p:nvSpPr>
              <p:cNvPr id="1111" name="Google Shape;1111;p17"/>
              <p:cNvSpPr/>
              <p:nvPr/>
            </p:nvSpPr>
            <p:spPr>
              <a:xfrm>
                <a:off x="2611438" y="1096683"/>
                <a:ext cx="1445400" cy="941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12" name="Google Shape;1112;p17"/>
              <p:cNvSpPr/>
              <p:nvPr/>
            </p:nvSpPr>
            <p:spPr>
              <a:xfrm>
                <a:off x="2702462" y="119436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13" name="Google Shape;1113;p17"/>
              <p:cNvSpPr/>
              <p:nvPr/>
            </p:nvSpPr>
            <p:spPr>
              <a:xfrm>
                <a:off x="3187121" y="120033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14" name="Google Shape;1114;p17"/>
              <p:cNvSpPr/>
              <p:nvPr/>
            </p:nvSpPr>
            <p:spPr>
              <a:xfrm>
                <a:off x="3658614" y="120033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15" name="Google Shape;1115;p17"/>
              <p:cNvSpPr/>
              <p:nvPr/>
            </p:nvSpPr>
            <p:spPr>
              <a:xfrm>
                <a:off x="2702462" y="162167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16" name="Google Shape;1116;p17"/>
              <p:cNvSpPr/>
              <p:nvPr/>
            </p:nvSpPr>
            <p:spPr>
              <a:xfrm>
                <a:off x="3187121" y="162765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17" name="Google Shape;1117;p17"/>
              <p:cNvSpPr/>
              <p:nvPr/>
            </p:nvSpPr>
            <p:spPr>
              <a:xfrm>
                <a:off x="3658614" y="162765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118" name="Google Shape;1118;p17"/>
            <p:cNvGrpSpPr/>
            <p:nvPr/>
          </p:nvGrpSpPr>
          <p:grpSpPr>
            <a:xfrm>
              <a:off x="4313091" y="1712826"/>
              <a:ext cx="1418287" cy="934181"/>
              <a:chOff x="4384930" y="278200"/>
              <a:chExt cx="1931744" cy="480521"/>
            </a:xfrm>
          </p:grpSpPr>
          <p:sp>
            <p:nvSpPr>
              <p:cNvPr id="1119" name="Google Shape;1119;p17"/>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20" name="Google Shape;1120;p17"/>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121" name="Google Shape;1121;p17"/>
          <p:cNvGrpSpPr/>
          <p:nvPr/>
        </p:nvGrpSpPr>
        <p:grpSpPr>
          <a:xfrm>
            <a:off x="8592375" y="1263357"/>
            <a:ext cx="1957925" cy="978139"/>
            <a:chOff x="3773857" y="1896485"/>
            <a:chExt cx="1939500" cy="941786"/>
          </a:xfrm>
        </p:grpSpPr>
        <p:grpSp>
          <p:nvGrpSpPr>
            <p:cNvPr id="1122" name="Google Shape;1122;p17"/>
            <p:cNvGrpSpPr/>
            <p:nvPr/>
          </p:nvGrpSpPr>
          <p:grpSpPr>
            <a:xfrm>
              <a:off x="3773857" y="1896485"/>
              <a:ext cx="1939500" cy="941700"/>
              <a:chOff x="2190092" y="-553869"/>
              <a:chExt cx="1939500" cy="941700"/>
            </a:xfrm>
          </p:grpSpPr>
          <p:sp>
            <p:nvSpPr>
              <p:cNvPr id="1123" name="Google Shape;1123;p17"/>
              <p:cNvSpPr/>
              <p:nvPr/>
            </p:nvSpPr>
            <p:spPr>
              <a:xfrm>
                <a:off x="2190092" y="-553869"/>
                <a:ext cx="1939500" cy="9417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24" name="Google Shape;1124;p17"/>
              <p:cNvSpPr/>
              <p:nvPr/>
            </p:nvSpPr>
            <p:spPr>
              <a:xfrm>
                <a:off x="2287099" y="-46814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25" name="Google Shape;1125;p17"/>
              <p:cNvSpPr/>
              <p:nvPr/>
            </p:nvSpPr>
            <p:spPr>
              <a:xfrm>
                <a:off x="2771758" y="-46216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26" name="Google Shape;1126;p17"/>
              <p:cNvSpPr/>
              <p:nvPr/>
            </p:nvSpPr>
            <p:spPr>
              <a:xfrm>
                <a:off x="3243251" y="-46216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27" name="Google Shape;1127;p17"/>
              <p:cNvSpPr/>
              <p:nvPr/>
            </p:nvSpPr>
            <p:spPr>
              <a:xfrm>
                <a:off x="2287099" y="-4082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28" name="Google Shape;1128;p17"/>
              <p:cNvSpPr/>
              <p:nvPr/>
            </p:nvSpPr>
            <p:spPr>
              <a:xfrm>
                <a:off x="2771758" y="-3485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29" name="Google Shape;1129;p17"/>
              <p:cNvSpPr/>
              <p:nvPr/>
            </p:nvSpPr>
            <p:spPr>
              <a:xfrm>
                <a:off x="3243251" y="-3485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30" name="Google Shape;1130;p17"/>
              <p:cNvSpPr/>
              <p:nvPr/>
            </p:nvSpPr>
            <p:spPr>
              <a:xfrm>
                <a:off x="3718381" y="-47113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31" name="Google Shape;1131;p17"/>
              <p:cNvSpPr/>
              <p:nvPr/>
            </p:nvSpPr>
            <p:spPr>
              <a:xfrm>
                <a:off x="3718381" y="-43817"/>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132" name="Google Shape;1132;p17"/>
            <p:cNvGrpSpPr/>
            <p:nvPr/>
          </p:nvGrpSpPr>
          <p:grpSpPr>
            <a:xfrm>
              <a:off x="3775386" y="1910049"/>
              <a:ext cx="1937732" cy="928222"/>
              <a:chOff x="4384930" y="278200"/>
              <a:chExt cx="1931744" cy="480521"/>
            </a:xfrm>
          </p:grpSpPr>
          <p:sp>
            <p:nvSpPr>
              <p:cNvPr id="1133" name="Google Shape;1133;p17"/>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34" name="Google Shape;1134;p17"/>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135" name="Google Shape;1135;p17"/>
          <p:cNvGrpSpPr/>
          <p:nvPr/>
        </p:nvGrpSpPr>
        <p:grpSpPr>
          <a:xfrm>
            <a:off x="10914768" y="5345996"/>
            <a:ext cx="980123" cy="982189"/>
            <a:chOff x="4567615" y="1727200"/>
            <a:chExt cx="959400" cy="931780"/>
          </a:xfrm>
        </p:grpSpPr>
        <p:grpSp>
          <p:nvGrpSpPr>
            <p:cNvPr id="1136" name="Google Shape;1136;p17"/>
            <p:cNvGrpSpPr/>
            <p:nvPr/>
          </p:nvGrpSpPr>
          <p:grpSpPr>
            <a:xfrm>
              <a:off x="4567615" y="1727200"/>
              <a:ext cx="959400" cy="924900"/>
              <a:chOff x="2249860" y="2838824"/>
              <a:chExt cx="959400" cy="924900"/>
            </a:xfrm>
          </p:grpSpPr>
          <p:sp>
            <p:nvSpPr>
              <p:cNvPr id="1137" name="Google Shape;1137;p17"/>
              <p:cNvSpPr/>
              <p:nvPr/>
            </p:nvSpPr>
            <p:spPr>
              <a:xfrm>
                <a:off x="2249860" y="2838824"/>
                <a:ext cx="959400" cy="9249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38" name="Google Shape;1138;p17"/>
              <p:cNvSpPr/>
              <p:nvPr/>
            </p:nvSpPr>
            <p:spPr>
              <a:xfrm>
                <a:off x="2340884" y="2936503"/>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39" name="Google Shape;1139;p17"/>
              <p:cNvSpPr/>
              <p:nvPr/>
            </p:nvSpPr>
            <p:spPr>
              <a:xfrm>
                <a:off x="2825543" y="294247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40" name="Google Shape;1140;p17"/>
              <p:cNvSpPr/>
              <p:nvPr/>
            </p:nvSpPr>
            <p:spPr>
              <a:xfrm>
                <a:off x="2340884" y="3363820"/>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41" name="Google Shape;1141;p17"/>
              <p:cNvSpPr/>
              <p:nvPr/>
            </p:nvSpPr>
            <p:spPr>
              <a:xfrm>
                <a:off x="2825543" y="3369796"/>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142" name="Google Shape;1142;p17"/>
            <p:cNvGrpSpPr/>
            <p:nvPr/>
          </p:nvGrpSpPr>
          <p:grpSpPr>
            <a:xfrm>
              <a:off x="4569771" y="1730758"/>
              <a:ext cx="940566" cy="928222"/>
              <a:chOff x="4384930" y="278200"/>
              <a:chExt cx="1931744" cy="480521"/>
            </a:xfrm>
          </p:grpSpPr>
          <p:sp>
            <p:nvSpPr>
              <p:cNvPr id="1143" name="Google Shape;1143;p17"/>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44" name="Google Shape;1144;p17"/>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145" name="Google Shape;1145;p17"/>
          <p:cNvGrpSpPr/>
          <p:nvPr/>
        </p:nvGrpSpPr>
        <p:grpSpPr>
          <a:xfrm>
            <a:off x="10756919" y="3617397"/>
            <a:ext cx="489495" cy="490525"/>
            <a:chOff x="4601602" y="1048220"/>
            <a:chExt cx="475885" cy="469807"/>
          </a:xfrm>
        </p:grpSpPr>
        <p:grpSp>
          <p:nvGrpSpPr>
            <p:cNvPr id="1146" name="Google Shape;1146;p17"/>
            <p:cNvGrpSpPr/>
            <p:nvPr/>
          </p:nvGrpSpPr>
          <p:grpSpPr>
            <a:xfrm>
              <a:off x="4601602" y="1048220"/>
              <a:ext cx="472500" cy="460200"/>
              <a:chOff x="1691061" y="2572873"/>
              <a:chExt cx="472500" cy="460200"/>
            </a:xfrm>
          </p:grpSpPr>
          <p:sp>
            <p:nvSpPr>
              <p:cNvPr id="1147" name="Google Shape;1147;p17"/>
              <p:cNvSpPr/>
              <p:nvPr/>
            </p:nvSpPr>
            <p:spPr>
              <a:xfrm>
                <a:off x="1691061" y="2572873"/>
                <a:ext cx="472500" cy="4602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48" name="Google Shape;1148;p17"/>
              <p:cNvSpPr/>
              <p:nvPr/>
            </p:nvSpPr>
            <p:spPr>
              <a:xfrm>
                <a:off x="1788061" y="266457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
          <p:nvSpPr>
            <p:cNvPr id="1149" name="Google Shape;1149;p17"/>
            <p:cNvSpPr/>
            <p:nvPr/>
          </p:nvSpPr>
          <p:spPr>
            <a:xfrm>
              <a:off x="4616822" y="1048871"/>
              <a:ext cx="46066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50" name="Google Shape;1150;p17"/>
            <p:cNvSpPr/>
            <p:nvPr/>
          </p:nvSpPr>
          <p:spPr>
            <a:xfrm rot="10800000">
              <a:off x="4613358" y="1052152"/>
              <a:ext cx="460665"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151" name="Google Shape;1151;p17"/>
          <p:cNvGrpSpPr/>
          <p:nvPr/>
        </p:nvGrpSpPr>
        <p:grpSpPr>
          <a:xfrm flipH="1" rot="-5400000">
            <a:off x="9399609" y="5596495"/>
            <a:ext cx="490455" cy="1474915"/>
            <a:chOff x="5211483" y="1684432"/>
            <a:chExt cx="470100" cy="1354500"/>
          </a:xfrm>
        </p:grpSpPr>
        <p:grpSp>
          <p:nvGrpSpPr>
            <p:cNvPr id="1152" name="Google Shape;1152;p17"/>
            <p:cNvGrpSpPr/>
            <p:nvPr/>
          </p:nvGrpSpPr>
          <p:grpSpPr>
            <a:xfrm>
              <a:off x="5211483" y="1684432"/>
              <a:ext cx="470100" cy="1354500"/>
              <a:chOff x="4259077" y="983785"/>
              <a:chExt cx="470100" cy="1354500"/>
            </a:xfrm>
          </p:grpSpPr>
          <p:sp>
            <p:nvSpPr>
              <p:cNvPr id="1153" name="Google Shape;1153;p17"/>
              <p:cNvSpPr/>
              <p:nvPr/>
            </p:nvSpPr>
            <p:spPr>
              <a:xfrm>
                <a:off x="4259077" y="983785"/>
                <a:ext cx="470100" cy="13545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54" name="Google Shape;1154;p17"/>
              <p:cNvSpPr/>
              <p:nvPr/>
            </p:nvSpPr>
            <p:spPr>
              <a:xfrm>
                <a:off x="4356075" y="108146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55" name="Google Shape;1155;p17"/>
              <p:cNvSpPr/>
              <p:nvPr/>
            </p:nvSpPr>
            <p:spPr>
              <a:xfrm>
                <a:off x="4356075" y="151419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56" name="Google Shape;1156;p17"/>
              <p:cNvSpPr/>
              <p:nvPr/>
            </p:nvSpPr>
            <p:spPr>
              <a:xfrm>
                <a:off x="4356075" y="194693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157" name="Google Shape;1157;p17"/>
            <p:cNvGrpSpPr/>
            <p:nvPr/>
          </p:nvGrpSpPr>
          <p:grpSpPr>
            <a:xfrm>
              <a:off x="5220854" y="1695136"/>
              <a:ext cx="456858" cy="1340077"/>
              <a:chOff x="4384928" y="278200"/>
              <a:chExt cx="1931745" cy="480521"/>
            </a:xfrm>
          </p:grpSpPr>
          <p:sp>
            <p:nvSpPr>
              <p:cNvPr id="1158" name="Google Shape;1158;p17"/>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59" name="Google Shape;1159;p17"/>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3" name="Shape 1163"/>
        <p:cNvGrpSpPr/>
        <p:nvPr/>
      </p:nvGrpSpPr>
      <p:grpSpPr>
        <a:xfrm>
          <a:off x="0" y="0"/>
          <a:ext cx="0" cy="0"/>
          <a:chOff x="0" y="0"/>
          <a:chExt cx="0" cy="0"/>
        </a:xfrm>
      </p:grpSpPr>
      <p:grpSp>
        <p:nvGrpSpPr>
          <p:cNvPr id="1164" name="Google Shape;1164;p18"/>
          <p:cNvGrpSpPr/>
          <p:nvPr/>
        </p:nvGrpSpPr>
        <p:grpSpPr>
          <a:xfrm>
            <a:off x="5895160" y="2808967"/>
            <a:ext cx="1956762" cy="1956772"/>
            <a:chOff x="3710500" y="1692368"/>
            <a:chExt cx="1939500" cy="1885500"/>
          </a:xfrm>
        </p:grpSpPr>
        <p:grpSp>
          <p:nvGrpSpPr>
            <p:cNvPr id="1165" name="Google Shape;1165;p18"/>
            <p:cNvGrpSpPr/>
            <p:nvPr/>
          </p:nvGrpSpPr>
          <p:grpSpPr>
            <a:xfrm>
              <a:off x="3710500" y="1692368"/>
              <a:ext cx="1939500" cy="1885500"/>
              <a:chOff x="3227014" y="4604869"/>
              <a:chExt cx="1939500" cy="1885500"/>
            </a:xfrm>
          </p:grpSpPr>
          <p:sp>
            <p:nvSpPr>
              <p:cNvPr id="1166" name="Google Shape;1166;p18"/>
              <p:cNvSpPr/>
              <p:nvPr/>
            </p:nvSpPr>
            <p:spPr>
              <a:xfrm>
                <a:off x="3227014" y="4604869"/>
                <a:ext cx="1939500" cy="18855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67" name="Google Shape;1167;p18"/>
              <p:cNvSpPr/>
              <p:nvPr/>
            </p:nvSpPr>
            <p:spPr>
              <a:xfrm>
                <a:off x="3324015" y="469657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68" name="Google Shape;1168;p18"/>
              <p:cNvSpPr/>
              <p:nvPr/>
            </p:nvSpPr>
            <p:spPr>
              <a:xfrm>
                <a:off x="3808674" y="470254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69" name="Google Shape;1169;p18"/>
              <p:cNvSpPr/>
              <p:nvPr/>
            </p:nvSpPr>
            <p:spPr>
              <a:xfrm>
                <a:off x="4280167" y="470254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70" name="Google Shape;1170;p18"/>
              <p:cNvSpPr/>
              <p:nvPr/>
            </p:nvSpPr>
            <p:spPr>
              <a:xfrm>
                <a:off x="3324015" y="5135841"/>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71" name="Google Shape;1171;p18"/>
              <p:cNvSpPr/>
              <p:nvPr/>
            </p:nvSpPr>
            <p:spPr>
              <a:xfrm>
                <a:off x="3808674" y="5141817"/>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72" name="Google Shape;1172;p18"/>
              <p:cNvSpPr/>
              <p:nvPr/>
            </p:nvSpPr>
            <p:spPr>
              <a:xfrm>
                <a:off x="4280167" y="5141817"/>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73" name="Google Shape;1173;p18"/>
              <p:cNvSpPr/>
              <p:nvPr/>
            </p:nvSpPr>
            <p:spPr>
              <a:xfrm>
                <a:off x="4755297" y="4693583"/>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74" name="Google Shape;1174;p18"/>
              <p:cNvSpPr/>
              <p:nvPr/>
            </p:nvSpPr>
            <p:spPr>
              <a:xfrm>
                <a:off x="4755297" y="513285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75" name="Google Shape;1175;p18"/>
              <p:cNvSpPr/>
              <p:nvPr/>
            </p:nvSpPr>
            <p:spPr>
              <a:xfrm>
                <a:off x="3338956" y="560200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76" name="Google Shape;1176;p18"/>
              <p:cNvSpPr/>
              <p:nvPr/>
            </p:nvSpPr>
            <p:spPr>
              <a:xfrm>
                <a:off x="3823615" y="5607984"/>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77" name="Google Shape;1177;p18"/>
              <p:cNvSpPr/>
              <p:nvPr/>
            </p:nvSpPr>
            <p:spPr>
              <a:xfrm>
                <a:off x="4295108" y="5607984"/>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78" name="Google Shape;1178;p18"/>
              <p:cNvSpPr/>
              <p:nvPr/>
            </p:nvSpPr>
            <p:spPr>
              <a:xfrm>
                <a:off x="3338956" y="602932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79" name="Google Shape;1179;p18"/>
              <p:cNvSpPr/>
              <p:nvPr/>
            </p:nvSpPr>
            <p:spPr>
              <a:xfrm>
                <a:off x="3823615" y="6035301"/>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80" name="Google Shape;1180;p18"/>
              <p:cNvSpPr/>
              <p:nvPr/>
            </p:nvSpPr>
            <p:spPr>
              <a:xfrm>
                <a:off x="4295108" y="6035301"/>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81" name="Google Shape;1181;p18"/>
              <p:cNvSpPr/>
              <p:nvPr/>
            </p:nvSpPr>
            <p:spPr>
              <a:xfrm>
                <a:off x="4770238" y="559901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82" name="Google Shape;1182;p18"/>
              <p:cNvSpPr/>
              <p:nvPr/>
            </p:nvSpPr>
            <p:spPr>
              <a:xfrm>
                <a:off x="4770238" y="6026336"/>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183" name="Google Shape;1183;p18"/>
            <p:cNvGrpSpPr/>
            <p:nvPr/>
          </p:nvGrpSpPr>
          <p:grpSpPr>
            <a:xfrm>
              <a:off x="3721374" y="1706114"/>
              <a:ext cx="1907792" cy="1868820"/>
              <a:chOff x="4384928" y="277864"/>
              <a:chExt cx="1931745" cy="481406"/>
            </a:xfrm>
          </p:grpSpPr>
          <p:sp>
            <p:nvSpPr>
              <p:cNvPr id="1184" name="Google Shape;1184;p18"/>
              <p:cNvSpPr/>
              <p:nvPr/>
            </p:nvSpPr>
            <p:spPr>
              <a:xfrm>
                <a:off x="4386729" y="283296"/>
                <a:ext cx="1929945" cy="475975"/>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85" name="Google Shape;1185;p18"/>
              <p:cNvSpPr/>
              <p:nvPr/>
            </p:nvSpPr>
            <p:spPr>
              <a:xfrm rot="10800000">
                <a:off x="4384928" y="277864"/>
                <a:ext cx="1920247" cy="473450"/>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186" name="Google Shape;1186;p18"/>
          <p:cNvGrpSpPr/>
          <p:nvPr/>
        </p:nvGrpSpPr>
        <p:grpSpPr>
          <a:xfrm flipH="1" rot="-5400000">
            <a:off x="3129485" y="2607453"/>
            <a:ext cx="1956762" cy="976256"/>
            <a:chOff x="3773857" y="1896485"/>
            <a:chExt cx="1939500" cy="941786"/>
          </a:xfrm>
        </p:grpSpPr>
        <p:grpSp>
          <p:nvGrpSpPr>
            <p:cNvPr id="1187" name="Google Shape;1187;p18"/>
            <p:cNvGrpSpPr/>
            <p:nvPr/>
          </p:nvGrpSpPr>
          <p:grpSpPr>
            <a:xfrm>
              <a:off x="3773857" y="1896485"/>
              <a:ext cx="1939500" cy="941700"/>
              <a:chOff x="2190092" y="-553869"/>
              <a:chExt cx="1939500" cy="941700"/>
            </a:xfrm>
          </p:grpSpPr>
          <p:sp>
            <p:nvSpPr>
              <p:cNvPr id="1188" name="Google Shape;1188;p18"/>
              <p:cNvSpPr/>
              <p:nvPr/>
            </p:nvSpPr>
            <p:spPr>
              <a:xfrm>
                <a:off x="2190092" y="-553869"/>
                <a:ext cx="1939500" cy="9417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89" name="Google Shape;1189;p18"/>
              <p:cNvSpPr/>
              <p:nvPr/>
            </p:nvSpPr>
            <p:spPr>
              <a:xfrm>
                <a:off x="2287099" y="-46814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90" name="Google Shape;1190;p18"/>
              <p:cNvSpPr/>
              <p:nvPr/>
            </p:nvSpPr>
            <p:spPr>
              <a:xfrm>
                <a:off x="2771758"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91" name="Google Shape;1191;p18"/>
              <p:cNvSpPr/>
              <p:nvPr/>
            </p:nvSpPr>
            <p:spPr>
              <a:xfrm>
                <a:off x="3243251"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92" name="Google Shape;1192;p18"/>
              <p:cNvSpPr/>
              <p:nvPr/>
            </p:nvSpPr>
            <p:spPr>
              <a:xfrm>
                <a:off x="2287099" y="-4082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93" name="Google Shape;1193;p18"/>
              <p:cNvSpPr/>
              <p:nvPr/>
            </p:nvSpPr>
            <p:spPr>
              <a:xfrm>
                <a:off x="2771758"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94" name="Google Shape;1194;p18"/>
              <p:cNvSpPr/>
              <p:nvPr/>
            </p:nvSpPr>
            <p:spPr>
              <a:xfrm>
                <a:off x="3243251"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95" name="Google Shape;1195;p18"/>
              <p:cNvSpPr/>
              <p:nvPr/>
            </p:nvSpPr>
            <p:spPr>
              <a:xfrm>
                <a:off x="3718381" y="-47113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96" name="Google Shape;1196;p18"/>
              <p:cNvSpPr/>
              <p:nvPr/>
            </p:nvSpPr>
            <p:spPr>
              <a:xfrm>
                <a:off x="3718381" y="-43817"/>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197" name="Google Shape;1197;p18"/>
            <p:cNvGrpSpPr/>
            <p:nvPr/>
          </p:nvGrpSpPr>
          <p:grpSpPr>
            <a:xfrm>
              <a:off x="3775386" y="1910049"/>
              <a:ext cx="1937732" cy="928222"/>
              <a:chOff x="4384930" y="278200"/>
              <a:chExt cx="1931744" cy="480521"/>
            </a:xfrm>
          </p:grpSpPr>
          <p:sp>
            <p:nvSpPr>
              <p:cNvPr id="1198" name="Google Shape;1198;p18"/>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199" name="Google Shape;1199;p18"/>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200" name="Google Shape;1200;p18"/>
          <p:cNvGrpSpPr/>
          <p:nvPr/>
        </p:nvGrpSpPr>
        <p:grpSpPr>
          <a:xfrm>
            <a:off x="9954963" y="3905346"/>
            <a:ext cx="1957925" cy="1956772"/>
            <a:chOff x="3710500" y="1692368"/>
            <a:chExt cx="1939500" cy="1885500"/>
          </a:xfrm>
        </p:grpSpPr>
        <p:grpSp>
          <p:nvGrpSpPr>
            <p:cNvPr id="1201" name="Google Shape;1201;p18"/>
            <p:cNvGrpSpPr/>
            <p:nvPr/>
          </p:nvGrpSpPr>
          <p:grpSpPr>
            <a:xfrm>
              <a:off x="3710500" y="1692368"/>
              <a:ext cx="1939500" cy="1885500"/>
              <a:chOff x="3227014" y="4604869"/>
              <a:chExt cx="1939500" cy="1885500"/>
            </a:xfrm>
          </p:grpSpPr>
          <p:sp>
            <p:nvSpPr>
              <p:cNvPr id="1202" name="Google Shape;1202;p18"/>
              <p:cNvSpPr/>
              <p:nvPr/>
            </p:nvSpPr>
            <p:spPr>
              <a:xfrm>
                <a:off x="3227014" y="4604869"/>
                <a:ext cx="1939500" cy="18855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03" name="Google Shape;1203;p18"/>
              <p:cNvSpPr/>
              <p:nvPr/>
            </p:nvSpPr>
            <p:spPr>
              <a:xfrm>
                <a:off x="3324015" y="469657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04" name="Google Shape;1204;p18"/>
              <p:cNvSpPr/>
              <p:nvPr/>
            </p:nvSpPr>
            <p:spPr>
              <a:xfrm>
                <a:off x="3808674" y="470254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05" name="Google Shape;1205;p18"/>
              <p:cNvSpPr/>
              <p:nvPr/>
            </p:nvSpPr>
            <p:spPr>
              <a:xfrm>
                <a:off x="4280167" y="470254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06" name="Google Shape;1206;p18"/>
              <p:cNvSpPr/>
              <p:nvPr/>
            </p:nvSpPr>
            <p:spPr>
              <a:xfrm>
                <a:off x="3324015" y="513584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07" name="Google Shape;1207;p18"/>
              <p:cNvSpPr/>
              <p:nvPr/>
            </p:nvSpPr>
            <p:spPr>
              <a:xfrm>
                <a:off x="3808674" y="5141817"/>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08" name="Google Shape;1208;p18"/>
              <p:cNvSpPr/>
              <p:nvPr/>
            </p:nvSpPr>
            <p:spPr>
              <a:xfrm>
                <a:off x="4280167" y="5141817"/>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09" name="Google Shape;1209;p18"/>
              <p:cNvSpPr/>
              <p:nvPr/>
            </p:nvSpPr>
            <p:spPr>
              <a:xfrm>
                <a:off x="4755297" y="4693583"/>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10" name="Google Shape;1210;p18"/>
              <p:cNvSpPr/>
              <p:nvPr/>
            </p:nvSpPr>
            <p:spPr>
              <a:xfrm>
                <a:off x="4755297" y="513285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11" name="Google Shape;1211;p18"/>
              <p:cNvSpPr/>
              <p:nvPr/>
            </p:nvSpPr>
            <p:spPr>
              <a:xfrm>
                <a:off x="3338956" y="560200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12" name="Google Shape;1212;p18"/>
              <p:cNvSpPr/>
              <p:nvPr/>
            </p:nvSpPr>
            <p:spPr>
              <a:xfrm>
                <a:off x="3823615" y="560798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13" name="Google Shape;1213;p18"/>
              <p:cNvSpPr/>
              <p:nvPr/>
            </p:nvSpPr>
            <p:spPr>
              <a:xfrm>
                <a:off x="4295108" y="560798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14" name="Google Shape;1214;p18"/>
              <p:cNvSpPr/>
              <p:nvPr/>
            </p:nvSpPr>
            <p:spPr>
              <a:xfrm>
                <a:off x="3338956" y="602932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15" name="Google Shape;1215;p18"/>
              <p:cNvSpPr/>
              <p:nvPr/>
            </p:nvSpPr>
            <p:spPr>
              <a:xfrm>
                <a:off x="3823615" y="603530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16" name="Google Shape;1216;p18"/>
              <p:cNvSpPr/>
              <p:nvPr/>
            </p:nvSpPr>
            <p:spPr>
              <a:xfrm>
                <a:off x="4295108" y="603530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17" name="Google Shape;1217;p18"/>
              <p:cNvSpPr/>
              <p:nvPr/>
            </p:nvSpPr>
            <p:spPr>
              <a:xfrm>
                <a:off x="4770238" y="559901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18" name="Google Shape;1218;p18"/>
              <p:cNvSpPr/>
              <p:nvPr/>
            </p:nvSpPr>
            <p:spPr>
              <a:xfrm>
                <a:off x="4770238" y="602633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219" name="Google Shape;1219;p18"/>
            <p:cNvGrpSpPr/>
            <p:nvPr/>
          </p:nvGrpSpPr>
          <p:grpSpPr>
            <a:xfrm>
              <a:off x="3721374" y="1706114"/>
              <a:ext cx="1907792" cy="1868820"/>
              <a:chOff x="4384928" y="277864"/>
              <a:chExt cx="1931745" cy="481406"/>
            </a:xfrm>
          </p:grpSpPr>
          <p:sp>
            <p:nvSpPr>
              <p:cNvPr id="1220" name="Google Shape;1220;p18"/>
              <p:cNvSpPr/>
              <p:nvPr/>
            </p:nvSpPr>
            <p:spPr>
              <a:xfrm>
                <a:off x="4386729" y="283296"/>
                <a:ext cx="1929945" cy="475975"/>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21" name="Google Shape;1221;p18"/>
              <p:cNvSpPr/>
              <p:nvPr/>
            </p:nvSpPr>
            <p:spPr>
              <a:xfrm rot="10800000">
                <a:off x="4384928" y="277864"/>
                <a:ext cx="1920247" cy="473450"/>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222" name="Google Shape;1222;p18"/>
          <p:cNvGrpSpPr/>
          <p:nvPr/>
        </p:nvGrpSpPr>
        <p:grpSpPr>
          <a:xfrm flipH="1" rot="-5400000">
            <a:off x="4461142" y="4474302"/>
            <a:ext cx="1480812" cy="979006"/>
            <a:chOff x="4300069" y="1703295"/>
            <a:chExt cx="1445400" cy="943712"/>
          </a:xfrm>
        </p:grpSpPr>
        <p:grpSp>
          <p:nvGrpSpPr>
            <p:cNvPr id="1223" name="Google Shape;1223;p18"/>
            <p:cNvGrpSpPr/>
            <p:nvPr/>
          </p:nvGrpSpPr>
          <p:grpSpPr>
            <a:xfrm>
              <a:off x="4300069" y="1703295"/>
              <a:ext cx="1445400" cy="941700"/>
              <a:chOff x="2611438" y="1096683"/>
              <a:chExt cx="1445400" cy="941700"/>
            </a:xfrm>
          </p:grpSpPr>
          <p:sp>
            <p:nvSpPr>
              <p:cNvPr id="1224" name="Google Shape;1224;p18"/>
              <p:cNvSpPr/>
              <p:nvPr/>
            </p:nvSpPr>
            <p:spPr>
              <a:xfrm>
                <a:off x="2611438" y="1096683"/>
                <a:ext cx="1445400" cy="9417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25" name="Google Shape;1225;p18"/>
              <p:cNvSpPr/>
              <p:nvPr/>
            </p:nvSpPr>
            <p:spPr>
              <a:xfrm>
                <a:off x="2702462" y="119436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26" name="Google Shape;1226;p18"/>
              <p:cNvSpPr/>
              <p:nvPr/>
            </p:nvSpPr>
            <p:spPr>
              <a:xfrm>
                <a:off x="3187121" y="120033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27" name="Google Shape;1227;p18"/>
              <p:cNvSpPr/>
              <p:nvPr/>
            </p:nvSpPr>
            <p:spPr>
              <a:xfrm>
                <a:off x="3658614" y="120033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28" name="Google Shape;1228;p18"/>
              <p:cNvSpPr/>
              <p:nvPr/>
            </p:nvSpPr>
            <p:spPr>
              <a:xfrm>
                <a:off x="2702462" y="162167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29" name="Google Shape;1229;p18"/>
              <p:cNvSpPr/>
              <p:nvPr/>
            </p:nvSpPr>
            <p:spPr>
              <a:xfrm>
                <a:off x="3187121" y="162765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30" name="Google Shape;1230;p18"/>
              <p:cNvSpPr/>
              <p:nvPr/>
            </p:nvSpPr>
            <p:spPr>
              <a:xfrm>
                <a:off x="3658614" y="162765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231" name="Google Shape;1231;p18"/>
            <p:cNvGrpSpPr/>
            <p:nvPr/>
          </p:nvGrpSpPr>
          <p:grpSpPr>
            <a:xfrm>
              <a:off x="4313091" y="1712826"/>
              <a:ext cx="1418287" cy="934181"/>
              <a:chOff x="4384930" y="278200"/>
              <a:chExt cx="1931744" cy="480521"/>
            </a:xfrm>
          </p:grpSpPr>
          <p:sp>
            <p:nvSpPr>
              <p:cNvPr id="1232" name="Google Shape;1232;p18"/>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33" name="Google Shape;1233;p18"/>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234" name="Google Shape;1234;p18"/>
          <p:cNvGrpSpPr/>
          <p:nvPr/>
        </p:nvGrpSpPr>
        <p:grpSpPr>
          <a:xfrm>
            <a:off x="7936273" y="1876855"/>
            <a:ext cx="1956762" cy="1956772"/>
            <a:chOff x="3710500" y="1692368"/>
            <a:chExt cx="1939500" cy="1885500"/>
          </a:xfrm>
        </p:grpSpPr>
        <p:grpSp>
          <p:nvGrpSpPr>
            <p:cNvPr id="1235" name="Google Shape;1235;p18"/>
            <p:cNvGrpSpPr/>
            <p:nvPr/>
          </p:nvGrpSpPr>
          <p:grpSpPr>
            <a:xfrm>
              <a:off x="3710500" y="1692368"/>
              <a:ext cx="1939500" cy="1885500"/>
              <a:chOff x="3227014" y="4604869"/>
              <a:chExt cx="1939500" cy="1885500"/>
            </a:xfrm>
          </p:grpSpPr>
          <p:sp>
            <p:nvSpPr>
              <p:cNvPr id="1236" name="Google Shape;1236;p18"/>
              <p:cNvSpPr/>
              <p:nvPr/>
            </p:nvSpPr>
            <p:spPr>
              <a:xfrm>
                <a:off x="3227014" y="4604869"/>
                <a:ext cx="1939500" cy="1885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37" name="Google Shape;1237;p18"/>
              <p:cNvSpPr/>
              <p:nvPr/>
            </p:nvSpPr>
            <p:spPr>
              <a:xfrm>
                <a:off x="3324015" y="469657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38" name="Google Shape;1238;p18"/>
              <p:cNvSpPr/>
              <p:nvPr/>
            </p:nvSpPr>
            <p:spPr>
              <a:xfrm>
                <a:off x="3808674" y="470254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39" name="Google Shape;1239;p18"/>
              <p:cNvSpPr/>
              <p:nvPr/>
            </p:nvSpPr>
            <p:spPr>
              <a:xfrm>
                <a:off x="4280167" y="470254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40" name="Google Shape;1240;p18"/>
              <p:cNvSpPr/>
              <p:nvPr/>
            </p:nvSpPr>
            <p:spPr>
              <a:xfrm>
                <a:off x="3324015" y="5135841"/>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41" name="Google Shape;1241;p18"/>
              <p:cNvSpPr/>
              <p:nvPr/>
            </p:nvSpPr>
            <p:spPr>
              <a:xfrm>
                <a:off x="3808674" y="5141817"/>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42" name="Google Shape;1242;p18"/>
              <p:cNvSpPr/>
              <p:nvPr/>
            </p:nvSpPr>
            <p:spPr>
              <a:xfrm>
                <a:off x="4280167" y="5141817"/>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43" name="Google Shape;1243;p18"/>
              <p:cNvSpPr/>
              <p:nvPr/>
            </p:nvSpPr>
            <p:spPr>
              <a:xfrm>
                <a:off x="4755297" y="4693583"/>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44" name="Google Shape;1244;p18"/>
              <p:cNvSpPr/>
              <p:nvPr/>
            </p:nvSpPr>
            <p:spPr>
              <a:xfrm>
                <a:off x="4755297" y="513285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45" name="Google Shape;1245;p18"/>
              <p:cNvSpPr/>
              <p:nvPr/>
            </p:nvSpPr>
            <p:spPr>
              <a:xfrm>
                <a:off x="3338956" y="560200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46" name="Google Shape;1246;p18"/>
              <p:cNvSpPr/>
              <p:nvPr/>
            </p:nvSpPr>
            <p:spPr>
              <a:xfrm>
                <a:off x="3823615" y="5607984"/>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47" name="Google Shape;1247;p18"/>
              <p:cNvSpPr/>
              <p:nvPr/>
            </p:nvSpPr>
            <p:spPr>
              <a:xfrm>
                <a:off x="4295108" y="5607984"/>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48" name="Google Shape;1248;p18"/>
              <p:cNvSpPr/>
              <p:nvPr/>
            </p:nvSpPr>
            <p:spPr>
              <a:xfrm>
                <a:off x="3338956" y="602932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49" name="Google Shape;1249;p18"/>
              <p:cNvSpPr/>
              <p:nvPr/>
            </p:nvSpPr>
            <p:spPr>
              <a:xfrm>
                <a:off x="3823615" y="6035301"/>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50" name="Google Shape;1250;p18"/>
              <p:cNvSpPr/>
              <p:nvPr/>
            </p:nvSpPr>
            <p:spPr>
              <a:xfrm>
                <a:off x="4295108" y="6035301"/>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51" name="Google Shape;1251;p18"/>
              <p:cNvSpPr/>
              <p:nvPr/>
            </p:nvSpPr>
            <p:spPr>
              <a:xfrm>
                <a:off x="4770238" y="559901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52" name="Google Shape;1252;p18"/>
              <p:cNvSpPr/>
              <p:nvPr/>
            </p:nvSpPr>
            <p:spPr>
              <a:xfrm>
                <a:off x="4770238" y="6026336"/>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253" name="Google Shape;1253;p18"/>
            <p:cNvGrpSpPr/>
            <p:nvPr/>
          </p:nvGrpSpPr>
          <p:grpSpPr>
            <a:xfrm>
              <a:off x="3721374" y="1706114"/>
              <a:ext cx="1907792" cy="1868820"/>
              <a:chOff x="4384928" y="277864"/>
              <a:chExt cx="1931745" cy="481406"/>
            </a:xfrm>
          </p:grpSpPr>
          <p:sp>
            <p:nvSpPr>
              <p:cNvPr id="1254" name="Google Shape;1254;p18"/>
              <p:cNvSpPr/>
              <p:nvPr/>
            </p:nvSpPr>
            <p:spPr>
              <a:xfrm>
                <a:off x="4386729" y="283296"/>
                <a:ext cx="1929945" cy="475975"/>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55" name="Google Shape;1255;p18"/>
              <p:cNvSpPr/>
              <p:nvPr/>
            </p:nvSpPr>
            <p:spPr>
              <a:xfrm rot="10800000">
                <a:off x="4384928" y="277864"/>
                <a:ext cx="1920247" cy="473450"/>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256" name="Google Shape;1256;p18"/>
          <p:cNvGrpSpPr/>
          <p:nvPr/>
        </p:nvGrpSpPr>
        <p:grpSpPr>
          <a:xfrm>
            <a:off x="9955560" y="1876855"/>
            <a:ext cx="1956762" cy="1956772"/>
            <a:chOff x="3710500" y="1692368"/>
            <a:chExt cx="1939500" cy="1885500"/>
          </a:xfrm>
        </p:grpSpPr>
        <p:grpSp>
          <p:nvGrpSpPr>
            <p:cNvPr id="1257" name="Google Shape;1257;p18"/>
            <p:cNvGrpSpPr/>
            <p:nvPr/>
          </p:nvGrpSpPr>
          <p:grpSpPr>
            <a:xfrm>
              <a:off x="3710500" y="1692368"/>
              <a:ext cx="1939500" cy="1885500"/>
              <a:chOff x="3227014" y="4604869"/>
              <a:chExt cx="1939500" cy="1885500"/>
            </a:xfrm>
          </p:grpSpPr>
          <p:sp>
            <p:nvSpPr>
              <p:cNvPr id="1258" name="Google Shape;1258;p18"/>
              <p:cNvSpPr/>
              <p:nvPr/>
            </p:nvSpPr>
            <p:spPr>
              <a:xfrm>
                <a:off x="3227014" y="4604869"/>
                <a:ext cx="1939500" cy="1885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59" name="Google Shape;1259;p18"/>
              <p:cNvSpPr/>
              <p:nvPr/>
            </p:nvSpPr>
            <p:spPr>
              <a:xfrm>
                <a:off x="3324015" y="469657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60" name="Google Shape;1260;p18"/>
              <p:cNvSpPr/>
              <p:nvPr/>
            </p:nvSpPr>
            <p:spPr>
              <a:xfrm>
                <a:off x="3808674" y="470254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61" name="Google Shape;1261;p18"/>
              <p:cNvSpPr/>
              <p:nvPr/>
            </p:nvSpPr>
            <p:spPr>
              <a:xfrm>
                <a:off x="4280167" y="470254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62" name="Google Shape;1262;p18"/>
              <p:cNvSpPr/>
              <p:nvPr/>
            </p:nvSpPr>
            <p:spPr>
              <a:xfrm>
                <a:off x="3324015" y="513584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63" name="Google Shape;1263;p18"/>
              <p:cNvSpPr/>
              <p:nvPr/>
            </p:nvSpPr>
            <p:spPr>
              <a:xfrm>
                <a:off x="3808674" y="5141817"/>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64" name="Google Shape;1264;p18"/>
              <p:cNvSpPr/>
              <p:nvPr/>
            </p:nvSpPr>
            <p:spPr>
              <a:xfrm>
                <a:off x="4280167" y="5141817"/>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65" name="Google Shape;1265;p18"/>
              <p:cNvSpPr/>
              <p:nvPr/>
            </p:nvSpPr>
            <p:spPr>
              <a:xfrm>
                <a:off x="4755297" y="4693583"/>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66" name="Google Shape;1266;p18"/>
              <p:cNvSpPr/>
              <p:nvPr/>
            </p:nvSpPr>
            <p:spPr>
              <a:xfrm>
                <a:off x="4755297" y="5132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67" name="Google Shape;1267;p18"/>
              <p:cNvSpPr/>
              <p:nvPr/>
            </p:nvSpPr>
            <p:spPr>
              <a:xfrm>
                <a:off x="3338956" y="560200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68" name="Google Shape;1268;p18"/>
              <p:cNvSpPr/>
              <p:nvPr/>
            </p:nvSpPr>
            <p:spPr>
              <a:xfrm>
                <a:off x="3823615" y="560798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69" name="Google Shape;1269;p18"/>
              <p:cNvSpPr/>
              <p:nvPr/>
            </p:nvSpPr>
            <p:spPr>
              <a:xfrm>
                <a:off x="4295108" y="560798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70" name="Google Shape;1270;p18"/>
              <p:cNvSpPr/>
              <p:nvPr/>
            </p:nvSpPr>
            <p:spPr>
              <a:xfrm>
                <a:off x="3338956" y="602932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71" name="Google Shape;1271;p18"/>
              <p:cNvSpPr/>
              <p:nvPr/>
            </p:nvSpPr>
            <p:spPr>
              <a:xfrm>
                <a:off x="3823615" y="603530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72" name="Google Shape;1272;p18"/>
              <p:cNvSpPr/>
              <p:nvPr/>
            </p:nvSpPr>
            <p:spPr>
              <a:xfrm>
                <a:off x="4295108" y="603530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73" name="Google Shape;1273;p18"/>
              <p:cNvSpPr/>
              <p:nvPr/>
            </p:nvSpPr>
            <p:spPr>
              <a:xfrm>
                <a:off x="4770238" y="559901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74" name="Google Shape;1274;p18"/>
              <p:cNvSpPr/>
              <p:nvPr/>
            </p:nvSpPr>
            <p:spPr>
              <a:xfrm>
                <a:off x="4770238" y="6026336"/>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275" name="Google Shape;1275;p18"/>
            <p:cNvGrpSpPr/>
            <p:nvPr/>
          </p:nvGrpSpPr>
          <p:grpSpPr>
            <a:xfrm>
              <a:off x="3721374" y="1706114"/>
              <a:ext cx="1907792" cy="1868820"/>
              <a:chOff x="4384928" y="277864"/>
              <a:chExt cx="1931745" cy="481406"/>
            </a:xfrm>
          </p:grpSpPr>
          <p:sp>
            <p:nvSpPr>
              <p:cNvPr id="1276" name="Google Shape;1276;p18"/>
              <p:cNvSpPr/>
              <p:nvPr/>
            </p:nvSpPr>
            <p:spPr>
              <a:xfrm>
                <a:off x="4386729" y="283296"/>
                <a:ext cx="1929945" cy="475975"/>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77" name="Google Shape;1277;p18"/>
              <p:cNvSpPr/>
              <p:nvPr/>
            </p:nvSpPr>
            <p:spPr>
              <a:xfrm rot="10800000">
                <a:off x="4384928" y="277864"/>
                <a:ext cx="1920247" cy="473450"/>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278" name="Google Shape;1278;p18"/>
          <p:cNvGrpSpPr/>
          <p:nvPr/>
        </p:nvGrpSpPr>
        <p:grpSpPr>
          <a:xfrm>
            <a:off x="7936273" y="3885380"/>
            <a:ext cx="1956762" cy="1956772"/>
            <a:chOff x="3710500" y="1692368"/>
            <a:chExt cx="1939500" cy="1885500"/>
          </a:xfrm>
        </p:grpSpPr>
        <p:grpSp>
          <p:nvGrpSpPr>
            <p:cNvPr id="1279" name="Google Shape;1279;p18"/>
            <p:cNvGrpSpPr/>
            <p:nvPr/>
          </p:nvGrpSpPr>
          <p:grpSpPr>
            <a:xfrm>
              <a:off x="3710500" y="1692368"/>
              <a:ext cx="1939500" cy="1885500"/>
              <a:chOff x="3227014" y="4604869"/>
              <a:chExt cx="1939500" cy="1885500"/>
            </a:xfrm>
          </p:grpSpPr>
          <p:sp>
            <p:nvSpPr>
              <p:cNvPr id="1280" name="Google Shape;1280;p18"/>
              <p:cNvSpPr/>
              <p:nvPr/>
            </p:nvSpPr>
            <p:spPr>
              <a:xfrm>
                <a:off x="3227014" y="4604869"/>
                <a:ext cx="1939500" cy="1885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81" name="Google Shape;1281;p18"/>
              <p:cNvSpPr/>
              <p:nvPr/>
            </p:nvSpPr>
            <p:spPr>
              <a:xfrm>
                <a:off x="3324015" y="469657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82" name="Google Shape;1282;p18"/>
              <p:cNvSpPr/>
              <p:nvPr/>
            </p:nvSpPr>
            <p:spPr>
              <a:xfrm>
                <a:off x="3808674" y="470254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83" name="Google Shape;1283;p18"/>
              <p:cNvSpPr/>
              <p:nvPr/>
            </p:nvSpPr>
            <p:spPr>
              <a:xfrm>
                <a:off x="4280167" y="470254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84" name="Google Shape;1284;p18"/>
              <p:cNvSpPr/>
              <p:nvPr/>
            </p:nvSpPr>
            <p:spPr>
              <a:xfrm>
                <a:off x="3324015" y="5135841"/>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85" name="Google Shape;1285;p18"/>
              <p:cNvSpPr/>
              <p:nvPr/>
            </p:nvSpPr>
            <p:spPr>
              <a:xfrm>
                <a:off x="3808674" y="5141817"/>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86" name="Google Shape;1286;p18"/>
              <p:cNvSpPr/>
              <p:nvPr/>
            </p:nvSpPr>
            <p:spPr>
              <a:xfrm>
                <a:off x="4280167" y="5141817"/>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87" name="Google Shape;1287;p18"/>
              <p:cNvSpPr/>
              <p:nvPr/>
            </p:nvSpPr>
            <p:spPr>
              <a:xfrm>
                <a:off x="4755297" y="4693583"/>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88" name="Google Shape;1288;p18"/>
              <p:cNvSpPr/>
              <p:nvPr/>
            </p:nvSpPr>
            <p:spPr>
              <a:xfrm>
                <a:off x="4755297" y="513285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89" name="Google Shape;1289;p18"/>
              <p:cNvSpPr/>
              <p:nvPr/>
            </p:nvSpPr>
            <p:spPr>
              <a:xfrm>
                <a:off x="3338956" y="560200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90" name="Google Shape;1290;p18"/>
              <p:cNvSpPr/>
              <p:nvPr/>
            </p:nvSpPr>
            <p:spPr>
              <a:xfrm>
                <a:off x="3823615" y="5607984"/>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91" name="Google Shape;1291;p18"/>
              <p:cNvSpPr/>
              <p:nvPr/>
            </p:nvSpPr>
            <p:spPr>
              <a:xfrm>
                <a:off x="4295108" y="5607984"/>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92" name="Google Shape;1292;p18"/>
              <p:cNvSpPr/>
              <p:nvPr/>
            </p:nvSpPr>
            <p:spPr>
              <a:xfrm>
                <a:off x="3338956" y="602932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93" name="Google Shape;1293;p18"/>
              <p:cNvSpPr/>
              <p:nvPr/>
            </p:nvSpPr>
            <p:spPr>
              <a:xfrm>
                <a:off x="3823615" y="6035301"/>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94" name="Google Shape;1294;p18"/>
              <p:cNvSpPr/>
              <p:nvPr/>
            </p:nvSpPr>
            <p:spPr>
              <a:xfrm>
                <a:off x="4295108" y="6035301"/>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95" name="Google Shape;1295;p18"/>
              <p:cNvSpPr/>
              <p:nvPr/>
            </p:nvSpPr>
            <p:spPr>
              <a:xfrm>
                <a:off x="4770238" y="559901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96" name="Google Shape;1296;p18"/>
              <p:cNvSpPr/>
              <p:nvPr/>
            </p:nvSpPr>
            <p:spPr>
              <a:xfrm>
                <a:off x="4770238" y="6026336"/>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297" name="Google Shape;1297;p18"/>
            <p:cNvGrpSpPr/>
            <p:nvPr/>
          </p:nvGrpSpPr>
          <p:grpSpPr>
            <a:xfrm>
              <a:off x="3721374" y="1706114"/>
              <a:ext cx="1907792" cy="1868820"/>
              <a:chOff x="4384928" y="277864"/>
              <a:chExt cx="1931745" cy="481406"/>
            </a:xfrm>
          </p:grpSpPr>
          <p:sp>
            <p:nvSpPr>
              <p:cNvPr id="1298" name="Google Shape;1298;p18"/>
              <p:cNvSpPr/>
              <p:nvPr/>
            </p:nvSpPr>
            <p:spPr>
              <a:xfrm>
                <a:off x="4386729" y="283296"/>
                <a:ext cx="1929945" cy="475975"/>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299" name="Google Shape;1299;p18"/>
              <p:cNvSpPr/>
              <p:nvPr/>
            </p:nvSpPr>
            <p:spPr>
              <a:xfrm rot="10800000">
                <a:off x="4384928" y="277864"/>
                <a:ext cx="1920247" cy="473450"/>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300" name="Google Shape;1300;p18"/>
          <p:cNvGrpSpPr/>
          <p:nvPr/>
        </p:nvGrpSpPr>
        <p:grpSpPr>
          <a:xfrm flipH="1" rot="-5400000">
            <a:off x="4222582" y="2607093"/>
            <a:ext cx="1957925" cy="978139"/>
            <a:chOff x="3773857" y="1896485"/>
            <a:chExt cx="1939500" cy="941786"/>
          </a:xfrm>
        </p:grpSpPr>
        <p:grpSp>
          <p:nvGrpSpPr>
            <p:cNvPr id="1301" name="Google Shape;1301;p18"/>
            <p:cNvGrpSpPr/>
            <p:nvPr/>
          </p:nvGrpSpPr>
          <p:grpSpPr>
            <a:xfrm>
              <a:off x="3773857" y="1896485"/>
              <a:ext cx="1939500" cy="941700"/>
              <a:chOff x="2190092" y="-553869"/>
              <a:chExt cx="1939500" cy="941700"/>
            </a:xfrm>
          </p:grpSpPr>
          <p:sp>
            <p:nvSpPr>
              <p:cNvPr id="1302" name="Google Shape;1302;p18"/>
              <p:cNvSpPr/>
              <p:nvPr/>
            </p:nvSpPr>
            <p:spPr>
              <a:xfrm>
                <a:off x="2190092" y="-553869"/>
                <a:ext cx="1939500" cy="9417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03" name="Google Shape;1303;p18"/>
              <p:cNvSpPr/>
              <p:nvPr/>
            </p:nvSpPr>
            <p:spPr>
              <a:xfrm>
                <a:off x="2287099" y="-46814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04" name="Google Shape;1304;p18"/>
              <p:cNvSpPr/>
              <p:nvPr/>
            </p:nvSpPr>
            <p:spPr>
              <a:xfrm>
                <a:off x="2771758" y="-46216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05" name="Google Shape;1305;p18"/>
              <p:cNvSpPr/>
              <p:nvPr/>
            </p:nvSpPr>
            <p:spPr>
              <a:xfrm>
                <a:off x="3243251" y="-46216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06" name="Google Shape;1306;p18"/>
              <p:cNvSpPr/>
              <p:nvPr/>
            </p:nvSpPr>
            <p:spPr>
              <a:xfrm>
                <a:off x="2287099" y="-4082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07" name="Google Shape;1307;p18"/>
              <p:cNvSpPr/>
              <p:nvPr/>
            </p:nvSpPr>
            <p:spPr>
              <a:xfrm>
                <a:off x="2771758" y="-3485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08" name="Google Shape;1308;p18"/>
              <p:cNvSpPr/>
              <p:nvPr/>
            </p:nvSpPr>
            <p:spPr>
              <a:xfrm>
                <a:off x="3243251" y="-3485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09" name="Google Shape;1309;p18"/>
              <p:cNvSpPr/>
              <p:nvPr/>
            </p:nvSpPr>
            <p:spPr>
              <a:xfrm>
                <a:off x="3718381" y="-471134"/>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10" name="Google Shape;1310;p18"/>
              <p:cNvSpPr/>
              <p:nvPr/>
            </p:nvSpPr>
            <p:spPr>
              <a:xfrm>
                <a:off x="3718381" y="-43817"/>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311" name="Google Shape;1311;p18"/>
            <p:cNvGrpSpPr/>
            <p:nvPr/>
          </p:nvGrpSpPr>
          <p:grpSpPr>
            <a:xfrm>
              <a:off x="3775386" y="1910049"/>
              <a:ext cx="1937732" cy="928222"/>
              <a:chOff x="4384930" y="278200"/>
              <a:chExt cx="1931744" cy="480521"/>
            </a:xfrm>
          </p:grpSpPr>
          <p:sp>
            <p:nvSpPr>
              <p:cNvPr id="1312" name="Google Shape;1312;p18"/>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13" name="Google Shape;1313;p18"/>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314" name="Google Shape;1314;p18"/>
          <p:cNvGrpSpPr/>
          <p:nvPr/>
        </p:nvGrpSpPr>
        <p:grpSpPr>
          <a:xfrm flipH="1" rot="-5400000">
            <a:off x="2035232" y="2607093"/>
            <a:ext cx="1957925" cy="978139"/>
            <a:chOff x="3773857" y="1896485"/>
            <a:chExt cx="1939500" cy="941786"/>
          </a:xfrm>
        </p:grpSpPr>
        <p:grpSp>
          <p:nvGrpSpPr>
            <p:cNvPr id="1315" name="Google Shape;1315;p18"/>
            <p:cNvGrpSpPr/>
            <p:nvPr/>
          </p:nvGrpSpPr>
          <p:grpSpPr>
            <a:xfrm>
              <a:off x="3773857" y="1896485"/>
              <a:ext cx="1939500" cy="941700"/>
              <a:chOff x="2190092" y="-553869"/>
              <a:chExt cx="1939500" cy="941700"/>
            </a:xfrm>
          </p:grpSpPr>
          <p:sp>
            <p:nvSpPr>
              <p:cNvPr id="1316" name="Google Shape;1316;p18"/>
              <p:cNvSpPr/>
              <p:nvPr/>
            </p:nvSpPr>
            <p:spPr>
              <a:xfrm>
                <a:off x="2190092" y="-553869"/>
                <a:ext cx="1939500" cy="9417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17" name="Google Shape;1317;p18"/>
              <p:cNvSpPr/>
              <p:nvPr/>
            </p:nvSpPr>
            <p:spPr>
              <a:xfrm>
                <a:off x="2287099" y="-46814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18" name="Google Shape;1318;p18"/>
              <p:cNvSpPr/>
              <p:nvPr/>
            </p:nvSpPr>
            <p:spPr>
              <a:xfrm>
                <a:off x="2771758" y="-46216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19" name="Google Shape;1319;p18"/>
              <p:cNvSpPr/>
              <p:nvPr/>
            </p:nvSpPr>
            <p:spPr>
              <a:xfrm>
                <a:off x="3243251" y="-46216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20" name="Google Shape;1320;p18"/>
              <p:cNvSpPr/>
              <p:nvPr/>
            </p:nvSpPr>
            <p:spPr>
              <a:xfrm>
                <a:off x="2287099" y="-4082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21" name="Google Shape;1321;p18"/>
              <p:cNvSpPr/>
              <p:nvPr/>
            </p:nvSpPr>
            <p:spPr>
              <a:xfrm>
                <a:off x="2771758" y="-3485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22" name="Google Shape;1322;p18"/>
              <p:cNvSpPr/>
              <p:nvPr/>
            </p:nvSpPr>
            <p:spPr>
              <a:xfrm>
                <a:off x="3243251" y="-3485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23" name="Google Shape;1323;p18"/>
              <p:cNvSpPr/>
              <p:nvPr/>
            </p:nvSpPr>
            <p:spPr>
              <a:xfrm>
                <a:off x="3718381" y="-47113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24" name="Google Shape;1324;p18"/>
              <p:cNvSpPr/>
              <p:nvPr/>
            </p:nvSpPr>
            <p:spPr>
              <a:xfrm>
                <a:off x="3718381" y="-43817"/>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325" name="Google Shape;1325;p18"/>
            <p:cNvGrpSpPr/>
            <p:nvPr/>
          </p:nvGrpSpPr>
          <p:grpSpPr>
            <a:xfrm>
              <a:off x="3775386" y="1910049"/>
              <a:ext cx="1937732" cy="928222"/>
              <a:chOff x="4384930" y="278200"/>
              <a:chExt cx="1931744" cy="480521"/>
            </a:xfrm>
          </p:grpSpPr>
          <p:sp>
            <p:nvSpPr>
              <p:cNvPr id="1326" name="Google Shape;1326;p18"/>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27" name="Google Shape;1327;p18"/>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328" name="Google Shape;1328;p18"/>
          <p:cNvGrpSpPr/>
          <p:nvPr/>
        </p:nvGrpSpPr>
        <p:grpSpPr>
          <a:xfrm flipH="1" rot="-5400000">
            <a:off x="940619" y="2607093"/>
            <a:ext cx="1957925" cy="978139"/>
            <a:chOff x="3773857" y="1896485"/>
            <a:chExt cx="1939500" cy="941786"/>
          </a:xfrm>
        </p:grpSpPr>
        <p:grpSp>
          <p:nvGrpSpPr>
            <p:cNvPr id="1329" name="Google Shape;1329;p18"/>
            <p:cNvGrpSpPr/>
            <p:nvPr/>
          </p:nvGrpSpPr>
          <p:grpSpPr>
            <a:xfrm>
              <a:off x="3773857" y="1896485"/>
              <a:ext cx="1939500" cy="941700"/>
              <a:chOff x="2190092" y="-553869"/>
              <a:chExt cx="1939500" cy="941700"/>
            </a:xfrm>
          </p:grpSpPr>
          <p:sp>
            <p:nvSpPr>
              <p:cNvPr id="1330" name="Google Shape;1330;p18"/>
              <p:cNvSpPr/>
              <p:nvPr/>
            </p:nvSpPr>
            <p:spPr>
              <a:xfrm>
                <a:off x="2190092" y="-553869"/>
                <a:ext cx="1939500" cy="941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31" name="Google Shape;1331;p18"/>
              <p:cNvSpPr/>
              <p:nvPr/>
            </p:nvSpPr>
            <p:spPr>
              <a:xfrm>
                <a:off x="2287099" y="-46814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32" name="Google Shape;1332;p18"/>
              <p:cNvSpPr/>
              <p:nvPr/>
            </p:nvSpPr>
            <p:spPr>
              <a:xfrm>
                <a:off x="2771758" y="-46216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33" name="Google Shape;1333;p18"/>
              <p:cNvSpPr/>
              <p:nvPr/>
            </p:nvSpPr>
            <p:spPr>
              <a:xfrm>
                <a:off x="3243251" y="-46216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34" name="Google Shape;1334;p18"/>
              <p:cNvSpPr/>
              <p:nvPr/>
            </p:nvSpPr>
            <p:spPr>
              <a:xfrm>
                <a:off x="2287099" y="-4082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35" name="Google Shape;1335;p18"/>
              <p:cNvSpPr/>
              <p:nvPr/>
            </p:nvSpPr>
            <p:spPr>
              <a:xfrm>
                <a:off x="2771758" y="-3485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36" name="Google Shape;1336;p18"/>
              <p:cNvSpPr/>
              <p:nvPr/>
            </p:nvSpPr>
            <p:spPr>
              <a:xfrm>
                <a:off x="3243251" y="-3485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37" name="Google Shape;1337;p18"/>
              <p:cNvSpPr/>
              <p:nvPr/>
            </p:nvSpPr>
            <p:spPr>
              <a:xfrm>
                <a:off x="3718381" y="-471134"/>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38" name="Google Shape;1338;p18"/>
              <p:cNvSpPr/>
              <p:nvPr/>
            </p:nvSpPr>
            <p:spPr>
              <a:xfrm>
                <a:off x="3718381" y="-43817"/>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339" name="Google Shape;1339;p18"/>
            <p:cNvGrpSpPr/>
            <p:nvPr/>
          </p:nvGrpSpPr>
          <p:grpSpPr>
            <a:xfrm>
              <a:off x="3775386" y="1910049"/>
              <a:ext cx="1937732" cy="928222"/>
              <a:chOff x="4384930" y="278200"/>
              <a:chExt cx="1931744" cy="480521"/>
            </a:xfrm>
          </p:grpSpPr>
          <p:sp>
            <p:nvSpPr>
              <p:cNvPr id="1340" name="Google Shape;1340;p18"/>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41" name="Google Shape;1341;p18"/>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342" name="Google Shape;1342;p18"/>
          <p:cNvGrpSpPr/>
          <p:nvPr/>
        </p:nvGrpSpPr>
        <p:grpSpPr>
          <a:xfrm flipH="1" rot="-5400000">
            <a:off x="-154006" y="2607093"/>
            <a:ext cx="1957925" cy="978139"/>
            <a:chOff x="3773857" y="1896485"/>
            <a:chExt cx="1939500" cy="941786"/>
          </a:xfrm>
        </p:grpSpPr>
        <p:grpSp>
          <p:nvGrpSpPr>
            <p:cNvPr id="1343" name="Google Shape;1343;p18"/>
            <p:cNvGrpSpPr/>
            <p:nvPr/>
          </p:nvGrpSpPr>
          <p:grpSpPr>
            <a:xfrm>
              <a:off x="3773857" y="1896485"/>
              <a:ext cx="1939500" cy="941700"/>
              <a:chOff x="2190092" y="-553869"/>
              <a:chExt cx="1939500" cy="941700"/>
            </a:xfrm>
          </p:grpSpPr>
          <p:sp>
            <p:nvSpPr>
              <p:cNvPr id="1344" name="Google Shape;1344;p18"/>
              <p:cNvSpPr/>
              <p:nvPr/>
            </p:nvSpPr>
            <p:spPr>
              <a:xfrm>
                <a:off x="2190092" y="-553869"/>
                <a:ext cx="1939500" cy="941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45" name="Google Shape;1345;p18"/>
              <p:cNvSpPr/>
              <p:nvPr/>
            </p:nvSpPr>
            <p:spPr>
              <a:xfrm>
                <a:off x="2287099" y="-46814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46" name="Google Shape;1346;p18"/>
              <p:cNvSpPr/>
              <p:nvPr/>
            </p:nvSpPr>
            <p:spPr>
              <a:xfrm>
                <a:off x="2771758" y="-46216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47" name="Google Shape;1347;p18"/>
              <p:cNvSpPr/>
              <p:nvPr/>
            </p:nvSpPr>
            <p:spPr>
              <a:xfrm>
                <a:off x="3243251" y="-46216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48" name="Google Shape;1348;p18"/>
              <p:cNvSpPr/>
              <p:nvPr/>
            </p:nvSpPr>
            <p:spPr>
              <a:xfrm>
                <a:off x="2287099" y="-4082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49" name="Google Shape;1349;p18"/>
              <p:cNvSpPr/>
              <p:nvPr/>
            </p:nvSpPr>
            <p:spPr>
              <a:xfrm>
                <a:off x="2771758" y="-3485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50" name="Google Shape;1350;p18"/>
              <p:cNvSpPr/>
              <p:nvPr/>
            </p:nvSpPr>
            <p:spPr>
              <a:xfrm>
                <a:off x="3243251" y="-3485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51" name="Google Shape;1351;p18"/>
              <p:cNvSpPr/>
              <p:nvPr/>
            </p:nvSpPr>
            <p:spPr>
              <a:xfrm>
                <a:off x="3718381" y="-471134"/>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52" name="Google Shape;1352;p18"/>
              <p:cNvSpPr/>
              <p:nvPr/>
            </p:nvSpPr>
            <p:spPr>
              <a:xfrm>
                <a:off x="3718381" y="-43817"/>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353" name="Google Shape;1353;p18"/>
            <p:cNvGrpSpPr/>
            <p:nvPr/>
          </p:nvGrpSpPr>
          <p:grpSpPr>
            <a:xfrm>
              <a:off x="3775386" y="1910049"/>
              <a:ext cx="1937732" cy="928222"/>
              <a:chOff x="4384930" y="278200"/>
              <a:chExt cx="1931744" cy="480521"/>
            </a:xfrm>
          </p:grpSpPr>
          <p:sp>
            <p:nvSpPr>
              <p:cNvPr id="1354" name="Google Shape;1354;p18"/>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55" name="Google Shape;1355;p18"/>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356" name="Google Shape;1356;p18"/>
          <p:cNvGrpSpPr/>
          <p:nvPr/>
        </p:nvGrpSpPr>
        <p:grpSpPr>
          <a:xfrm flipH="1" rot="-5400000">
            <a:off x="3370146" y="4470685"/>
            <a:ext cx="1475464" cy="980894"/>
            <a:chOff x="4300069" y="1703295"/>
            <a:chExt cx="1445400" cy="943712"/>
          </a:xfrm>
        </p:grpSpPr>
        <p:grpSp>
          <p:nvGrpSpPr>
            <p:cNvPr id="1357" name="Google Shape;1357;p18"/>
            <p:cNvGrpSpPr/>
            <p:nvPr/>
          </p:nvGrpSpPr>
          <p:grpSpPr>
            <a:xfrm>
              <a:off x="4300069" y="1703295"/>
              <a:ext cx="1445400" cy="941700"/>
              <a:chOff x="2611438" y="1096683"/>
              <a:chExt cx="1445400" cy="941700"/>
            </a:xfrm>
          </p:grpSpPr>
          <p:sp>
            <p:nvSpPr>
              <p:cNvPr id="1358" name="Google Shape;1358;p18"/>
              <p:cNvSpPr/>
              <p:nvPr/>
            </p:nvSpPr>
            <p:spPr>
              <a:xfrm>
                <a:off x="2611438" y="1096683"/>
                <a:ext cx="1445400" cy="9417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59" name="Google Shape;1359;p18"/>
              <p:cNvSpPr/>
              <p:nvPr/>
            </p:nvSpPr>
            <p:spPr>
              <a:xfrm>
                <a:off x="2702462" y="119436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60" name="Google Shape;1360;p18"/>
              <p:cNvSpPr/>
              <p:nvPr/>
            </p:nvSpPr>
            <p:spPr>
              <a:xfrm>
                <a:off x="3187121" y="120033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61" name="Google Shape;1361;p18"/>
              <p:cNvSpPr/>
              <p:nvPr/>
            </p:nvSpPr>
            <p:spPr>
              <a:xfrm>
                <a:off x="3658614" y="120033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62" name="Google Shape;1362;p18"/>
              <p:cNvSpPr/>
              <p:nvPr/>
            </p:nvSpPr>
            <p:spPr>
              <a:xfrm>
                <a:off x="2702462" y="162167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63" name="Google Shape;1363;p18"/>
              <p:cNvSpPr/>
              <p:nvPr/>
            </p:nvSpPr>
            <p:spPr>
              <a:xfrm>
                <a:off x="3187121" y="162765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64" name="Google Shape;1364;p18"/>
              <p:cNvSpPr/>
              <p:nvPr/>
            </p:nvSpPr>
            <p:spPr>
              <a:xfrm>
                <a:off x="3658614" y="162765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365" name="Google Shape;1365;p18"/>
            <p:cNvGrpSpPr/>
            <p:nvPr/>
          </p:nvGrpSpPr>
          <p:grpSpPr>
            <a:xfrm>
              <a:off x="4313091" y="1712826"/>
              <a:ext cx="1418287" cy="934181"/>
              <a:chOff x="4384930" y="278200"/>
              <a:chExt cx="1931744" cy="480521"/>
            </a:xfrm>
          </p:grpSpPr>
          <p:sp>
            <p:nvSpPr>
              <p:cNvPr id="1366" name="Google Shape;1366;p18"/>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67" name="Google Shape;1367;p18"/>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368" name="Google Shape;1368;p18"/>
          <p:cNvGrpSpPr/>
          <p:nvPr/>
        </p:nvGrpSpPr>
        <p:grpSpPr>
          <a:xfrm flipH="1" rot="-5400000">
            <a:off x="2275521" y="4470685"/>
            <a:ext cx="1475464" cy="980894"/>
            <a:chOff x="4300069" y="1703295"/>
            <a:chExt cx="1445400" cy="943712"/>
          </a:xfrm>
        </p:grpSpPr>
        <p:grpSp>
          <p:nvGrpSpPr>
            <p:cNvPr id="1369" name="Google Shape;1369;p18"/>
            <p:cNvGrpSpPr/>
            <p:nvPr/>
          </p:nvGrpSpPr>
          <p:grpSpPr>
            <a:xfrm>
              <a:off x="4300069" y="1703295"/>
              <a:ext cx="1445400" cy="941700"/>
              <a:chOff x="2611438" y="1096683"/>
              <a:chExt cx="1445400" cy="941700"/>
            </a:xfrm>
          </p:grpSpPr>
          <p:sp>
            <p:nvSpPr>
              <p:cNvPr id="1370" name="Google Shape;1370;p18"/>
              <p:cNvSpPr/>
              <p:nvPr/>
            </p:nvSpPr>
            <p:spPr>
              <a:xfrm>
                <a:off x="2611438" y="1096683"/>
                <a:ext cx="1445400" cy="9417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71" name="Google Shape;1371;p18"/>
              <p:cNvSpPr/>
              <p:nvPr/>
            </p:nvSpPr>
            <p:spPr>
              <a:xfrm>
                <a:off x="2702462" y="119436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72" name="Google Shape;1372;p18"/>
              <p:cNvSpPr/>
              <p:nvPr/>
            </p:nvSpPr>
            <p:spPr>
              <a:xfrm>
                <a:off x="3187121" y="120033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73" name="Google Shape;1373;p18"/>
              <p:cNvSpPr/>
              <p:nvPr/>
            </p:nvSpPr>
            <p:spPr>
              <a:xfrm>
                <a:off x="3658614" y="120033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74" name="Google Shape;1374;p18"/>
              <p:cNvSpPr/>
              <p:nvPr/>
            </p:nvSpPr>
            <p:spPr>
              <a:xfrm>
                <a:off x="2702462" y="162167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75" name="Google Shape;1375;p18"/>
              <p:cNvSpPr/>
              <p:nvPr/>
            </p:nvSpPr>
            <p:spPr>
              <a:xfrm>
                <a:off x="3187121" y="162765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76" name="Google Shape;1376;p18"/>
              <p:cNvSpPr/>
              <p:nvPr/>
            </p:nvSpPr>
            <p:spPr>
              <a:xfrm>
                <a:off x="3658614" y="162765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377" name="Google Shape;1377;p18"/>
            <p:cNvGrpSpPr/>
            <p:nvPr/>
          </p:nvGrpSpPr>
          <p:grpSpPr>
            <a:xfrm>
              <a:off x="4313091" y="1712826"/>
              <a:ext cx="1418287" cy="934181"/>
              <a:chOff x="4384930" y="278200"/>
              <a:chExt cx="1931744" cy="480521"/>
            </a:xfrm>
          </p:grpSpPr>
          <p:sp>
            <p:nvSpPr>
              <p:cNvPr id="1378" name="Google Shape;1378;p18"/>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79" name="Google Shape;1379;p18"/>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380" name="Google Shape;1380;p18"/>
          <p:cNvGrpSpPr/>
          <p:nvPr/>
        </p:nvGrpSpPr>
        <p:grpSpPr>
          <a:xfrm flipH="1" rot="-5400000">
            <a:off x="1180896" y="4470685"/>
            <a:ext cx="1475464" cy="980894"/>
            <a:chOff x="4300069" y="1703295"/>
            <a:chExt cx="1445400" cy="943712"/>
          </a:xfrm>
        </p:grpSpPr>
        <p:grpSp>
          <p:nvGrpSpPr>
            <p:cNvPr id="1381" name="Google Shape;1381;p18"/>
            <p:cNvGrpSpPr/>
            <p:nvPr/>
          </p:nvGrpSpPr>
          <p:grpSpPr>
            <a:xfrm>
              <a:off x="4300069" y="1703295"/>
              <a:ext cx="1445400" cy="941700"/>
              <a:chOff x="2611438" y="1096683"/>
              <a:chExt cx="1445400" cy="941700"/>
            </a:xfrm>
          </p:grpSpPr>
          <p:sp>
            <p:nvSpPr>
              <p:cNvPr id="1382" name="Google Shape;1382;p18"/>
              <p:cNvSpPr/>
              <p:nvPr/>
            </p:nvSpPr>
            <p:spPr>
              <a:xfrm>
                <a:off x="2611438" y="1096683"/>
                <a:ext cx="1445400" cy="941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83" name="Google Shape;1383;p18"/>
              <p:cNvSpPr/>
              <p:nvPr/>
            </p:nvSpPr>
            <p:spPr>
              <a:xfrm>
                <a:off x="2702462" y="119436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84" name="Google Shape;1384;p18"/>
              <p:cNvSpPr/>
              <p:nvPr/>
            </p:nvSpPr>
            <p:spPr>
              <a:xfrm>
                <a:off x="3187121"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85" name="Google Shape;1385;p18"/>
              <p:cNvSpPr/>
              <p:nvPr/>
            </p:nvSpPr>
            <p:spPr>
              <a:xfrm>
                <a:off x="3658614"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86" name="Google Shape;1386;p18"/>
              <p:cNvSpPr/>
              <p:nvPr/>
            </p:nvSpPr>
            <p:spPr>
              <a:xfrm>
                <a:off x="2702462" y="162167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87" name="Google Shape;1387;p18"/>
              <p:cNvSpPr/>
              <p:nvPr/>
            </p:nvSpPr>
            <p:spPr>
              <a:xfrm>
                <a:off x="3187121"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88" name="Google Shape;1388;p18"/>
              <p:cNvSpPr/>
              <p:nvPr/>
            </p:nvSpPr>
            <p:spPr>
              <a:xfrm>
                <a:off x="3658614"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389" name="Google Shape;1389;p18"/>
            <p:cNvGrpSpPr/>
            <p:nvPr/>
          </p:nvGrpSpPr>
          <p:grpSpPr>
            <a:xfrm>
              <a:off x="4313091" y="1712826"/>
              <a:ext cx="1418287" cy="934181"/>
              <a:chOff x="4384930" y="278200"/>
              <a:chExt cx="1931744" cy="480521"/>
            </a:xfrm>
          </p:grpSpPr>
          <p:sp>
            <p:nvSpPr>
              <p:cNvPr id="1390" name="Google Shape;1390;p18"/>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91" name="Google Shape;1391;p18"/>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392" name="Google Shape;1392;p18"/>
          <p:cNvGrpSpPr/>
          <p:nvPr/>
        </p:nvGrpSpPr>
        <p:grpSpPr>
          <a:xfrm flipH="1" rot="-5400000">
            <a:off x="86274" y="4470685"/>
            <a:ext cx="1475464" cy="980894"/>
            <a:chOff x="4300069" y="1703295"/>
            <a:chExt cx="1445400" cy="943712"/>
          </a:xfrm>
        </p:grpSpPr>
        <p:grpSp>
          <p:nvGrpSpPr>
            <p:cNvPr id="1393" name="Google Shape;1393;p18"/>
            <p:cNvGrpSpPr/>
            <p:nvPr/>
          </p:nvGrpSpPr>
          <p:grpSpPr>
            <a:xfrm>
              <a:off x="4300069" y="1703295"/>
              <a:ext cx="1445400" cy="941700"/>
              <a:chOff x="2611438" y="1096683"/>
              <a:chExt cx="1445400" cy="941700"/>
            </a:xfrm>
          </p:grpSpPr>
          <p:sp>
            <p:nvSpPr>
              <p:cNvPr id="1394" name="Google Shape;1394;p18"/>
              <p:cNvSpPr/>
              <p:nvPr/>
            </p:nvSpPr>
            <p:spPr>
              <a:xfrm>
                <a:off x="2611438" y="1096683"/>
                <a:ext cx="1445400" cy="941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95" name="Google Shape;1395;p18"/>
              <p:cNvSpPr/>
              <p:nvPr/>
            </p:nvSpPr>
            <p:spPr>
              <a:xfrm>
                <a:off x="2702462" y="119436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96" name="Google Shape;1396;p18"/>
              <p:cNvSpPr/>
              <p:nvPr/>
            </p:nvSpPr>
            <p:spPr>
              <a:xfrm>
                <a:off x="3187121" y="120033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97" name="Google Shape;1397;p18"/>
              <p:cNvSpPr/>
              <p:nvPr/>
            </p:nvSpPr>
            <p:spPr>
              <a:xfrm>
                <a:off x="3658614" y="120033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98" name="Google Shape;1398;p18"/>
              <p:cNvSpPr/>
              <p:nvPr/>
            </p:nvSpPr>
            <p:spPr>
              <a:xfrm>
                <a:off x="2702462" y="162167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99" name="Google Shape;1399;p18"/>
              <p:cNvSpPr/>
              <p:nvPr/>
            </p:nvSpPr>
            <p:spPr>
              <a:xfrm>
                <a:off x="3187121" y="162765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00" name="Google Shape;1400;p18"/>
              <p:cNvSpPr/>
              <p:nvPr/>
            </p:nvSpPr>
            <p:spPr>
              <a:xfrm>
                <a:off x="3658614" y="162765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401" name="Google Shape;1401;p18"/>
            <p:cNvGrpSpPr/>
            <p:nvPr/>
          </p:nvGrpSpPr>
          <p:grpSpPr>
            <a:xfrm>
              <a:off x="4313091" y="1712826"/>
              <a:ext cx="1418287" cy="934181"/>
              <a:chOff x="4384930" y="278200"/>
              <a:chExt cx="1931744" cy="480521"/>
            </a:xfrm>
          </p:grpSpPr>
          <p:sp>
            <p:nvSpPr>
              <p:cNvPr id="1402" name="Google Shape;1402;p18"/>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03" name="Google Shape;1403;p18"/>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7" name="Shape 1407"/>
        <p:cNvGrpSpPr/>
        <p:nvPr/>
      </p:nvGrpSpPr>
      <p:grpSpPr>
        <a:xfrm>
          <a:off x="0" y="0"/>
          <a:ext cx="0" cy="0"/>
          <a:chOff x="0" y="0"/>
          <a:chExt cx="0" cy="0"/>
        </a:xfrm>
      </p:grpSpPr>
      <p:grpSp>
        <p:nvGrpSpPr>
          <p:cNvPr id="1408" name="Google Shape;1408;p19"/>
          <p:cNvGrpSpPr/>
          <p:nvPr/>
        </p:nvGrpSpPr>
        <p:grpSpPr>
          <a:xfrm>
            <a:off x="10131300" y="4641393"/>
            <a:ext cx="1957925" cy="978139"/>
            <a:chOff x="3773857" y="1896485"/>
            <a:chExt cx="1939500" cy="941786"/>
          </a:xfrm>
        </p:grpSpPr>
        <p:grpSp>
          <p:nvGrpSpPr>
            <p:cNvPr id="1409" name="Google Shape;1409;p19"/>
            <p:cNvGrpSpPr/>
            <p:nvPr/>
          </p:nvGrpSpPr>
          <p:grpSpPr>
            <a:xfrm>
              <a:off x="3773857" y="1896485"/>
              <a:ext cx="1939500" cy="941700"/>
              <a:chOff x="2190092" y="-553869"/>
              <a:chExt cx="1939500" cy="941700"/>
            </a:xfrm>
          </p:grpSpPr>
          <p:sp>
            <p:nvSpPr>
              <p:cNvPr id="1410" name="Google Shape;1410;p19"/>
              <p:cNvSpPr/>
              <p:nvPr/>
            </p:nvSpPr>
            <p:spPr>
              <a:xfrm>
                <a:off x="2190092" y="-553869"/>
                <a:ext cx="1939500" cy="941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11" name="Google Shape;1411;p19"/>
              <p:cNvSpPr/>
              <p:nvPr/>
            </p:nvSpPr>
            <p:spPr>
              <a:xfrm>
                <a:off x="2287099" y="-46814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12" name="Google Shape;1412;p19"/>
              <p:cNvSpPr/>
              <p:nvPr/>
            </p:nvSpPr>
            <p:spPr>
              <a:xfrm>
                <a:off x="2771758" y="-46216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13" name="Google Shape;1413;p19"/>
              <p:cNvSpPr/>
              <p:nvPr/>
            </p:nvSpPr>
            <p:spPr>
              <a:xfrm>
                <a:off x="3243251" y="-46216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14" name="Google Shape;1414;p19"/>
              <p:cNvSpPr/>
              <p:nvPr/>
            </p:nvSpPr>
            <p:spPr>
              <a:xfrm>
                <a:off x="2287099" y="-4082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15" name="Google Shape;1415;p19"/>
              <p:cNvSpPr/>
              <p:nvPr/>
            </p:nvSpPr>
            <p:spPr>
              <a:xfrm>
                <a:off x="2771758" y="-3485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16" name="Google Shape;1416;p19"/>
              <p:cNvSpPr/>
              <p:nvPr/>
            </p:nvSpPr>
            <p:spPr>
              <a:xfrm>
                <a:off x="3243251" y="-3485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17" name="Google Shape;1417;p19"/>
              <p:cNvSpPr/>
              <p:nvPr/>
            </p:nvSpPr>
            <p:spPr>
              <a:xfrm>
                <a:off x="3718381" y="-471134"/>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18" name="Google Shape;1418;p19"/>
              <p:cNvSpPr/>
              <p:nvPr/>
            </p:nvSpPr>
            <p:spPr>
              <a:xfrm>
                <a:off x="3718381" y="-43817"/>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419" name="Google Shape;1419;p19"/>
            <p:cNvGrpSpPr/>
            <p:nvPr/>
          </p:nvGrpSpPr>
          <p:grpSpPr>
            <a:xfrm>
              <a:off x="3775386" y="1910049"/>
              <a:ext cx="1937732" cy="928222"/>
              <a:chOff x="4384930" y="278200"/>
              <a:chExt cx="1931744" cy="480521"/>
            </a:xfrm>
          </p:grpSpPr>
          <p:sp>
            <p:nvSpPr>
              <p:cNvPr id="1420" name="Google Shape;1420;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21" name="Google Shape;1421;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422" name="Google Shape;1422;p19"/>
          <p:cNvGrpSpPr/>
          <p:nvPr/>
        </p:nvGrpSpPr>
        <p:grpSpPr>
          <a:xfrm>
            <a:off x="7341518" y="2296709"/>
            <a:ext cx="980123" cy="982189"/>
            <a:chOff x="4567615" y="1727200"/>
            <a:chExt cx="959400" cy="931780"/>
          </a:xfrm>
        </p:grpSpPr>
        <p:grpSp>
          <p:nvGrpSpPr>
            <p:cNvPr id="1423" name="Google Shape;1423;p19"/>
            <p:cNvGrpSpPr/>
            <p:nvPr/>
          </p:nvGrpSpPr>
          <p:grpSpPr>
            <a:xfrm>
              <a:off x="4567615" y="1727200"/>
              <a:ext cx="959400" cy="924900"/>
              <a:chOff x="2249860" y="2838824"/>
              <a:chExt cx="959400" cy="924900"/>
            </a:xfrm>
          </p:grpSpPr>
          <p:sp>
            <p:nvSpPr>
              <p:cNvPr id="1424" name="Google Shape;1424;p19"/>
              <p:cNvSpPr/>
              <p:nvPr/>
            </p:nvSpPr>
            <p:spPr>
              <a:xfrm>
                <a:off x="2249860" y="2838824"/>
                <a:ext cx="959400" cy="9249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25" name="Google Shape;1425;p19"/>
              <p:cNvSpPr/>
              <p:nvPr/>
            </p:nvSpPr>
            <p:spPr>
              <a:xfrm>
                <a:off x="2340884" y="2936503"/>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26" name="Google Shape;1426;p19"/>
              <p:cNvSpPr/>
              <p:nvPr/>
            </p:nvSpPr>
            <p:spPr>
              <a:xfrm>
                <a:off x="2825543" y="2936503"/>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27" name="Google Shape;1427;p19"/>
              <p:cNvSpPr/>
              <p:nvPr/>
            </p:nvSpPr>
            <p:spPr>
              <a:xfrm>
                <a:off x="2340884" y="3363820"/>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28" name="Google Shape;1428;p19"/>
              <p:cNvSpPr/>
              <p:nvPr/>
            </p:nvSpPr>
            <p:spPr>
              <a:xfrm>
                <a:off x="2825543" y="3369796"/>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429" name="Google Shape;1429;p19"/>
            <p:cNvGrpSpPr/>
            <p:nvPr/>
          </p:nvGrpSpPr>
          <p:grpSpPr>
            <a:xfrm>
              <a:off x="4569771" y="1730758"/>
              <a:ext cx="940566" cy="928222"/>
              <a:chOff x="4384930" y="278200"/>
              <a:chExt cx="1931744" cy="480521"/>
            </a:xfrm>
          </p:grpSpPr>
          <p:sp>
            <p:nvSpPr>
              <p:cNvPr id="1430" name="Google Shape;1430;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31" name="Google Shape;1431;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432" name="Google Shape;1432;p19"/>
          <p:cNvGrpSpPr/>
          <p:nvPr/>
        </p:nvGrpSpPr>
        <p:grpSpPr>
          <a:xfrm>
            <a:off x="8488747" y="1206893"/>
            <a:ext cx="1475464" cy="980894"/>
            <a:chOff x="4300069" y="1703295"/>
            <a:chExt cx="1445400" cy="943712"/>
          </a:xfrm>
        </p:grpSpPr>
        <p:grpSp>
          <p:nvGrpSpPr>
            <p:cNvPr id="1433" name="Google Shape;1433;p19"/>
            <p:cNvGrpSpPr/>
            <p:nvPr/>
          </p:nvGrpSpPr>
          <p:grpSpPr>
            <a:xfrm>
              <a:off x="4300069" y="1703295"/>
              <a:ext cx="1445400" cy="941700"/>
              <a:chOff x="2611438" y="1096683"/>
              <a:chExt cx="1445400" cy="941700"/>
            </a:xfrm>
          </p:grpSpPr>
          <p:sp>
            <p:nvSpPr>
              <p:cNvPr id="1434" name="Google Shape;1434;p19"/>
              <p:cNvSpPr/>
              <p:nvPr/>
            </p:nvSpPr>
            <p:spPr>
              <a:xfrm>
                <a:off x="2611438" y="1096683"/>
                <a:ext cx="1445400" cy="9417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35" name="Google Shape;1435;p19"/>
              <p:cNvSpPr/>
              <p:nvPr/>
            </p:nvSpPr>
            <p:spPr>
              <a:xfrm>
                <a:off x="2702462" y="119436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36" name="Google Shape;1436;p19"/>
              <p:cNvSpPr/>
              <p:nvPr/>
            </p:nvSpPr>
            <p:spPr>
              <a:xfrm>
                <a:off x="3187121" y="120033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37" name="Google Shape;1437;p19"/>
              <p:cNvSpPr/>
              <p:nvPr/>
            </p:nvSpPr>
            <p:spPr>
              <a:xfrm>
                <a:off x="3658614" y="120033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38" name="Google Shape;1438;p19"/>
              <p:cNvSpPr/>
              <p:nvPr/>
            </p:nvSpPr>
            <p:spPr>
              <a:xfrm>
                <a:off x="2702462" y="162167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39" name="Google Shape;1439;p19"/>
              <p:cNvSpPr/>
              <p:nvPr/>
            </p:nvSpPr>
            <p:spPr>
              <a:xfrm>
                <a:off x="3187121" y="162765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40" name="Google Shape;1440;p19"/>
              <p:cNvSpPr/>
              <p:nvPr/>
            </p:nvSpPr>
            <p:spPr>
              <a:xfrm>
                <a:off x="3658614" y="162765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441" name="Google Shape;1441;p19"/>
            <p:cNvGrpSpPr/>
            <p:nvPr/>
          </p:nvGrpSpPr>
          <p:grpSpPr>
            <a:xfrm>
              <a:off x="4313091" y="1712826"/>
              <a:ext cx="1418287" cy="934181"/>
              <a:chOff x="4384930" y="278200"/>
              <a:chExt cx="1931744" cy="480521"/>
            </a:xfrm>
          </p:grpSpPr>
          <p:sp>
            <p:nvSpPr>
              <p:cNvPr id="1442" name="Google Shape;1442;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43" name="Google Shape;1443;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444" name="Google Shape;1444;p19"/>
          <p:cNvGrpSpPr/>
          <p:nvPr/>
        </p:nvGrpSpPr>
        <p:grpSpPr>
          <a:xfrm>
            <a:off x="5213051" y="1479995"/>
            <a:ext cx="1981392" cy="490510"/>
            <a:chOff x="4384930" y="271927"/>
            <a:chExt cx="1941019" cy="504900"/>
          </a:xfrm>
        </p:grpSpPr>
        <p:sp>
          <p:nvSpPr>
            <p:cNvPr id="1445" name="Google Shape;1445;p19"/>
            <p:cNvSpPr/>
            <p:nvPr/>
          </p:nvSpPr>
          <p:spPr>
            <a:xfrm>
              <a:off x="4386449" y="271927"/>
              <a:ext cx="1939500" cy="5049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46" name="Google Shape;1446;p19"/>
            <p:cNvSpPr/>
            <p:nvPr/>
          </p:nvSpPr>
          <p:spPr>
            <a:xfrm>
              <a:off x="4483450" y="363630"/>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47" name="Google Shape;1447;p19"/>
            <p:cNvSpPr/>
            <p:nvPr/>
          </p:nvSpPr>
          <p:spPr>
            <a:xfrm>
              <a:off x="4968109" y="369606"/>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48" name="Google Shape;1448;p19"/>
            <p:cNvSpPr/>
            <p:nvPr/>
          </p:nvSpPr>
          <p:spPr>
            <a:xfrm>
              <a:off x="5439602" y="369606"/>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49" name="Google Shape;1449;p19"/>
            <p:cNvSpPr/>
            <p:nvPr/>
          </p:nvSpPr>
          <p:spPr>
            <a:xfrm>
              <a:off x="5914732" y="360641"/>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50" name="Google Shape;1450;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51" name="Google Shape;1451;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452" name="Google Shape;1452;p19"/>
          <p:cNvGrpSpPr/>
          <p:nvPr/>
        </p:nvGrpSpPr>
        <p:grpSpPr>
          <a:xfrm>
            <a:off x="4406819" y="4484910"/>
            <a:ext cx="489495" cy="490525"/>
            <a:chOff x="4601602" y="1048220"/>
            <a:chExt cx="475885" cy="469807"/>
          </a:xfrm>
        </p:grpSpPr>
        <p:grpSp>
          <p:nvGrpSpPr>
            <p:cNvPr id="1453" name="Google Shape;1453;p19"/>
            <p:cNvGrpSpPr/>
            <p:nvPr/>
          </p:nvGrpSpPr>
          <p:grpSpPr>
            <a:xfrm>
              <a:off x="4601602" y="1048220"/>
              <a:ext cx="472500" cy="460200"/>
              <a:chOff x="1691061" y="2572873"/>
              <a:chExt cx="472500" cy="460200"/>
            </a:xfrm>
          </p:grpSpPr>
          <p:sp>
            <p:nvSpPr>
              <p:cNvPr id="1454" name="Google Shape;1454;p19"/>
              <p:cNvSpPr/>
              <p:nvPr/>
            </p:nvSpPr>
            <p:spPr>
              <a:xfrm>
                <a:off x="1691061" y="2572873"/>
                <a:ext cx="472500" cy="4602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55" name="Google Shape;1455;p19"/>
              <p:cNvSpPr/>
              <p:nvPr/>
            </p:nvSpPr>
            <p:spPr>
              <a:xfrm>
                <a:off x="1788061" y="266457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
          <p:nvSpPr>
            <p:cNvPr id="1456" name="Google Shape;1456;p19"/>
            <p:cNvSpPr/>
            <p:nvPr/>
          </p:nvSpPr>
          <p:spPr>
            <a:xfrm>
              <a:off x="4616822" y="1048871"/>
              <a:ext cx="46066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57" name="Google Shape;1457;p19"/>
            <p:cNvSpPr/>
            <p:nvPr/>
          </p:nvSpPr>
          <p:spPr>
            <a:xfrm rot="10800000">
              <a:off x="4613358" y="1052152"/>
              <a:ext cx="460665"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458" name="Google Shape;1458;p19"/>
          <p:cNvGrpSpPr/>
          <p:nvPr/>
        </p:nvGrpSpPr>
        <p:grpSpPr>
          <a:xfrm flipH="1" rot="-5400000">
            <a:off x="6364158" y="4148055"/>
            <a:ext cx="490455" cy="980034"/>
            <a:chOff x="5679142" y="1338076"/>
            <a:chExt cx="470100" cy="968700"/>
          </a:xfrm>
        </p:grpSpPr>
        <p:grpSp>
          <p:nvGrpSpPr>
            <p:cNvPr id="1459" name="Google Shape;1459;p19"/>
            <p:cNvGrpSpPr/>
            <p:nvPr/>
          </p:nvGrpSpPr>
          <p:grpSpPr>
            <a:xfrm>
              <a:off x="5679142" y="1338076"/>
              <a:ext cx="470100" cy="968700"/>
              <a:chOff x="7135627" y="2979271"/>
              <a:chExt cx="470100" cy="968700"/>
            </a:xfrm>
          </p:grpSpPr>
          <p:sp>
            <p:nvSpPr>
              <p:cNvPr id="1460" name="Google Shape;1460;p19"/>
              <p:cNvSpPr/>
              <p:nvPr/>
            </p:nvSpPr>
            <p:spPr>
              <a:xfrm>
                <a:off x="7135627" y="2979271"/>
                <a:ext cx="470100" cy="9687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61" name="Google Shape;1461;p19"/>
              <p:cNvSpPr/>
              <p:nvPr/>
            </p:nvSpPr>
            <p:spPr>
              <a:xfrm>
                <a:off x="7226650" y="3076950"/>
                <a:ext cx="285900" cy="2847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62" name="Google Shape;1462;p19"/>
              <p:cNvSpPr/>
              <p:nvPr/>
            </p:nvSpPr>
            <p:spPr>
              <a:xfrm>
                <a:off x="7226650" y="3502586"/>
                <a:ext cx="285900" cy="2847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463" name="Google Shape;1463;p19"/>
            <p:cNvGrpSpPr/>
            <p:nvPr/>
          </p:nvGrpSpPr>
          <p:grpSpPr>
            <a:xfrm>
              <a:off x="5686977" y="1342282"/>
              <a:ext cx="450869" cy="946098"/>
              <a:chOff x="4384930" y="278200"/>
              <a:chExt cx="1931744" cy="480521"/>
            </a:xfrm>
          </p:grpSpPr>
          <p:sp>
            <p:nvSpPr>
              <p:cNvPr id="1464" name="Google Shape;1464;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65" name="Google Shape;1465;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466" name="Google Shape;1466;p19"/>
          <p:cNvGrpSpPr/>
          <p:nvPr/>
        </p:nvGrpSpPr>
        <p:grpSpPr>
          <a:xfrm flipH="1" rot="-5400000">
            <a:off x="4059921" y="987783"/>
            <a:ext cx="490455" cy="1474915"/>
            <a:chOff x="5211483" y="1684432"/>
            <a:chExt cx="470100" cy="1354500"/>
          </a:xfrm>
        </p:grpSpPr>
        <p:grpSp>
          <p:nvGrpSpPr>
            <p:cNvPr id="1467" name="Google Shape;1467;p19"/>
            <p:cNvGrpSpPr/>
            <p:nvPr/>
          </p:nvGrpSpPr>
          <p:grpSpPr>
            <a:xfrm>
              <a:off x="5211483" y="1684432"/>
              <a:ext cx="470100" cy="1354500"/>
              <a:chOff x="4259077" y="983785"/>
              <a:chExt cx="470100" cy="1354500"/>
            </a:xfrm>
          </p:grpSpPr>
          <p:sp>
            <p:nvSpPr>
              <p:cNvPr id="1468" name="Google Shape;1468;p19"/>
              <p:cNvSpPr/>
              <p:nvPr/>
            </p:nvSpPr>
            <p:spPr>
              <a:xfrm>
                <a:off x="4259077" y="983785"/>
                <a:ext cx="470100" cy="13545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69" name="Google Shape;1469;p19"/>
              <p:cNvSpPr/>
              <p:nvPr/>
            </p:nvSpPr>
            <p:spPr>
              <a:xfrm>
                <a:off x="4356075" y="1081464"/>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70" name="Google Shape;1470;p19"/>
              <p:cNvSpPr/>
              <p:nvPr/>
            </p:nvSpPr>
            <p:spPr>
              <a:xfrm>
                <a:off x="4356075" y="151419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71" name="Google Shape;1471;p19"/>
              <p:cNvSpPr/>
              <p:nvPr/>
            </p:nvSpPr>
            <p:spPr>
              <a:xfrm>
                <a:off x="4356075" y="1946931"/>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472" name="Google Shape;1472;p19"/>
            <p:cNvGrpSpPr/>
            <p:nvPr/>
          </p:nvGrpSpPr>
          <p:grpSpPr>
            <a:xfrm>
              <a:off x="5220854" y="1695136"/>
              <a:ext cx="456858" cy="1340077"/>
              <a:chOff x="4384928" y="278200"/>
              <a:chExt cx="1931745" cy="480521"/>
            </a:xfrm>
          </p:grpSpPr>
          <p:sp>
            <p:nvSpPr>
              <p:cNvPr id="1473" name="Google Shape;1473;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74" name="Google Shape;1474;p19"/>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475" name="Google Shape;1475;p19"/>
          <p:cNvGrpSpPr/>
          <p:nvPr/>
        </p:nvGrpSpPr>
        <p:grpSpPr>
          <a:xfrm>
            <a:off x="10131300" y="2331293"/>
            <a:ext cx="1957925" cy="978139"/>
            <a:chOff x="3773857" y="1896485"/>
            <a:chExt cx="1939500" cy="941786"/>
          </a:xfrm>
        </p:grpSpPr>
        <p:grpSp>
          <p:nvGrpSpPr>
            <p:cNvPr id="1476" name="Google Shape;1476;p19"/>
            <p:cNvGrpSpPr/>
            <p:nvPr/>
          </p:nvGrpSpPr>
          <p:grpSpPr>
            <a:xfrm>
              <a:off x="3773857" y="1896485"/>
              <a:ext cx="1939500" cy="941700"/>
              <a:chOff x="2190092" y="-553869"/>
              <a:chExt cx="1939500" cy="941700"/>
            </a:xfrm>
          </p:grpSpPr>
          <p:sp>
            <p:nvSpPr>
              <p:cNvPr id="1477" name="Google Shape;1477;p19"/>
              <p:cNvSpPr/>
              <p:nvPr/>
            </p:nvSpPr>
            <p:spPr>
              <a:xfrm>
                <a:off x="2190092" y="-553869"/>
                <a:ext cx="1939500" cy="9417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78" name="Google Shape;1478;p19"/>
              <p:cNvSpPr/>
              <p:nvPr/>
            </p:nvSpPr>
            <p:spPr>
              <a:xfrm>
                <a:off x="2287099" y="-46814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79" name="Google Shape;1479;p19"/>
              <p:cNvSpPr/>
              <p:nvPr/>
            </p:nvSpPr>
            <p:spPr>
              <a:xfrm>
                <a:off x="2771758"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80" name="Google Shape;1480;p19"/>
              <p:cNvSpPr/>
              <p:nvPr/>
            </p:nvSpPr>
            <p:spPr>
              <a:xfrm>
                <a:off x="3243251" y="-46216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81" name="Google Shape;1481;p19"/>
              <p:cNvSpPr/>
              <p:nvPr/>
            </p:nvSpPr>
            <p:spPr>
              <a:xfrm>
                <a:off x="2287099" y="-4082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82" name="Google Shape;1482;p19"/>
              <p:cNvSpPr/>
              <p:nvPr/>
            </p:nvSpPr>
            <p:spPr>
              <a:xfrm>
                <a:off x="2771758"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83" name="Google Shape;1483;p19"/>
              <p:cNvSpPr/>
              <p:nvPr/>
            </p:nvSpPr>
            <p:spPr>
              <a:xfrm>
                <a:off x="3243251" y="-3485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84" name="Google Shape;1484;p19"/>
              <p:cNvSpPr/>
              <p:nvPr/>
            </p:nvSpPr>
            <p:spPr>
              <a:xfrm>
                <a:off x="3718381" y="-47113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85" name="Google Shape;1485;p19"/>
              <p:cNvSpPr/>
              <p:nvPr/>
            </p:nvSpPr>
            <p:spPr>
              <a:xfrm>
                <a:off x="3718381" y="-43817"/>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486" name="Google Shape;1486;p19"/>
            <p:cNvGrpSpPr/>
            <p:nvPr/>
          </p:nvGrpSpPr>
          <p:grpSpPr>
            <a:xfrm>
              <a:off x="3775386" y="1910049"/>
              <a:ext cx="1937732" cy="928222"/>
              <a:chOff x="4384930" y="278200"/>
              <a:chExt cx="1931744" cy="480521"/>
            </a:xfrm>
          </p:grpSpPr>
          <p:sp>
            <p:nvSpPr>
              <p:cNvPr id="1487" name="Google Shape;1487;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88" name="Google Shape;1488;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489" name="Google Shape;1489;p19"/>
          <p:cNvGrpSpPr/>
          <p:nvPr/>
        </p:nvGrpSpPr>
        <p:grpSpPr>
          <a:xfrm>
            <a:off x="8488747" y="5827096"/>
            <a:ext cx="1475464" cy="980894"/>
            <a:chOff x="4300069" y="1703295"/>
            <a:chExt cx="1445400" cy="943712"/>
          </a:xfrm>
        </p:grpSpPr>
        <p:grpSp>
          <p:nvGrpSpPr>
            <p:cNvPr id="1490" name="Google Shape;1490;p19"/>
            <p:cNvGrpSpPr/>
            <p:nvPr/>
          </p:nvGrpSpPr>
          <p:grpSpPr>
            <a:xfrm>
              <a:off x="4300069" y="1703295"/>
              <a:ext cx="1445400" cy="941700"/>
              <a:chOff x="2611438" y="1096683"/>
              <a:chExt cx="1445400" cy="941700"/>
            </a:xfrm>
          </p:grpSpPr>
          <p:sp>
            <p:nvSpPr>
              <p:cNvPr id="1491" name="Google Shape;1491;p19"/>
              <p:cNvSpPr/>
              <p:nvPr/>
            </p:nvSpPr>
            <p:spPr>
              <a:xfrm>
                <a:off x="2611438" y="1096683"/>
                <a:ext cx="1445400" cy="941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92" name="Google Shape;1492;p19"/>
              <p:cNvSpPr/>
              <p:nvPr/>
            </p:nvSpPr>
            <p:spPr>
              <a:xfrm>
                <a:off x="2702462" y="119436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93" name="Google Shape;1493;p19"/>
              <p:cNvSpPr/>
              <p:nvPr/>
            </p:nvSpPr>
            <p:spPr>
              <a:xfrm>
                <a:off x="3187121" y="120033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94" name="Google Shape;1494;p19"/>
              <p:cNvSpPr/>
              <p:nvPr/>
            </p:nvSpPr>
            <p:spPr>
              <a:xfrm>
                <a:off x="3658614" y="120033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95" name="Google Shape;1495;p19"/>
              <p:cNvSpPr/>
              <p:nvPr/>
            </p:nvSpPr>
            <p:spPr>
              <a:xfrm>
                <a:off x="2702462" y="162167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96" name="Google Shape;1496;p19"/>
              <p:cNvSpPr/>
              <p:nvPr/>
            </p:nvSpPr>
            <p:spPr>
              <a:xfrm>
                <a:off x="3187121" y="162765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97" name="Google Shape;1497;p19"/>
              <p:cNvSpPr/>
              <p:nvPr/>
            </p:nvSpPr>
            <p:spPr>
              <a:xfrm>
                <a:off x="3658614" y="162765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498" name="Google Shape;1498;p19"/>
            <p:cNvGrpSpPr/>
            <p:nvPr/>
          </p:nvGrpSpPr>
          <p:grpSpPr>
            <a:xfrm>
              <a:off x="4313091" y="1712826"/>
              <a:ext cx="1418287" cy="934181"/>
              <a:chOff x="4384930" y="278200"/>
              <a:chExt cx="1931744" cy="480521"/>
            </a:xfrm>
          </p:grpSpPr>
          <p:sp>
            <p:nvSpPr>
              <p:cNvPr id="1499" name="Google Shape;1499;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00" name="Google Shape;1500;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501" name="Google Shape;1501;p19"/>
          <p:cNvGrpSpPr/>
          <p:nvPr/>
        </p:nvGrpSpPr>
        <p:grpSpPr>
          <a:xfrm>
            <a:off x="7341518" y="1172312"/>
            <a:ext cx="980123" cy="982189"/>
            <a:chOff x="4567615" y="1727200"/>
            <a:chExt cx="959400" cy="931780"/>
          </a:xfrm>
        </p:grpSpPr>
        <p:grpSp>
          <p:nvGrpSpPr>
            <p:cNvPr id="1502" name="Google Shape;1502;p19"/>
            <p:cNvGrpSpPr/>
            <p:nvPr/>
          </p:nvGrpSpPr>
          <p:grpSpPr>
            <a:xfrm>
              <a:off x="4567615" y="1727200"/>
              <a:ext cx="959400" cy="924900"/>
              <a:chOff x="2249860" y="2838824"/>
              <a:chExt cx="959400" cy="924900"/>
            </a:xfrm>
          </p:grpSpPr>
          <p:sp>
            <p:nvSpPr>
              <p:cNvPr id="1503" name="Google Shape;1503;p19"/>
              <p:cNvSpPr/>
              <p:nvPr/>
            </p:nvSpPr>
            <p:spPr>
              <a:xfrm>
                <a:off x="2249860" y="2838824"/>
                <a:ext cx="959400" cy="9249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04" name="Google Shape;1504;p19"/>
              <p:cNvSpPr/>
              <p:nvPr/>
            </p:nvSpPr>
            <p:spPr>
              <a:xfrm>
                <a:off x="2340884" y="2936503"/>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05" name="Google Shape;1505;p19"/>
              <p:cNvSpPr/>
              <p:nvPr/>
            </p:nvSpPr>
            <p:spPr>
              <a:xfrm>
                <a:off x="2825543" y="294247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06" name="Google Shape;1506;p19"/>
              <p:cNvSpPr/>
              <p:nvPr/>
            </p:nvSpPr>
            <p:spPr>
              <a:xfrm>
                <a:off x="2340884" y="3363820"/>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07" name="Google Shape;1507;p19"/>
              <p:cNvSpPr/>
              <p:nvPr/>
            </p:nvSpPr>
            <p:spPr>
              <a:xfrm>
                <a:off x="2825543" y="3369796"/>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508" name="Google Shape;1508;p19"/>
            <p:cNvGrpSpPr/>
            <p:nvPr/>
          </p:nvGrpSpPr>
          <p:grpSpPr>
            <a:xfrm>
              <a:off x="4569771" y="1730758"/>
              <a:ext cx="940566" cy="928222"/>
              <a:chOff x="4384930" y="278200"/>
              <a:chExt cx="1931744" cy="480521"/>
            </a:xfrm>
          </p:grpSpPr>
          <p:sp>
            <p:nvSpPr>
              <p:cNvPr id="1509" name="Google Shape;1509;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10" name="Google Shape;1510;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511" name="Google Shape;1511;p19"/>
          <p:cNvGrpSpPr/>
          <p:nvPr/>
        </p:nvGrpSpPr>
        <p:grpSpPr>
          <a:xfrm>
            <a:off x="10131300" y="3486344"/>
            <a:ext cx="1957925" cy="978139"/>
            <a:chOff x="3773857" y="1896485"/>
            <a:chExt cx="1939500" cy="941786"/>
          </a:xfrm>
        </p:grpSpPr>
        <p:grpSp>
          <p:nvGrpSpPr>
            <p:cNvPr id="1512" name="Google Shape;1512;p19"/>
            <p:cNvGrpSpPr/>
            <p:nvPr/>
          </p:nvGrpSpPr>
          <p:grpSpPr>
            <a:xfrm>
              <a:off x="3773857" y="1896485"/>
              <a:ext cx="1939500" cy="941700"/>
              <a:chOff x="2190092" y="-553869"/>
              <a:chExt cx="1939500" cy="941700"/>
            </a:xfrm>
          </p:grpSpPr>
          <p:sp>
            <p:nvSpPr>
              <p:cNvPr id="1513" name="Google Shape;1513;p19"/>
              <p:cNvSpPr/>
              <p:nvPr/>
            </p:nvSpPr>
            <p:spPr>
              <a:xfrm>
                <a:off x="2190092" y="-553869"/>
                <a:ext cx="1939500" cy="9417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14" name="Google Shape;1514;p19"/>
              <p:cNvSpPr/>
              <p:nvPr/>
            </p:nvSpPr>
            <p:spPr>
              <a:xfrm>
                <a:off x="2287099" y="-46814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15" name="Google Shape;1515;p19"/>
              <p:cNvSpPr/>
              <p:nvPr/>
            </p:nvSpPr>
            <p:spPr>
              <a:xfrm>
                <a:off x="2771758" y="-46216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16" name="Google Shape;1516;p19"/>
              <p:cNvSpPr/>
              <p:nvPr/>
            </p:nvSpPr>
            <p:spPr>
              <a:xfrm>
                <a:off x="3243251" y="-46216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17" name="Google Shape;1517;p19"/>
              <p:cNvSpPr/>
              <p:nvPr/>
            </p:nvSpPr>
            <p:spPr>
              <a:xfrm>
                <a:off x="2287099" y="-4082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18" name="Google Shape;1518;p19"/>
              <p:cNvSpPr/>
              <p:nvPr/>
            </p:nvSpPr>
            <p:spPr>
              <a:xfrm>
                <a:off x="2771758" y="-3485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19" name="Google Shape;1519;p19"/>
              <p:cNvSpPr/>
              <p:nvPr/>
            </p:nvSpPr>
            <p:spPr>
              <a:xfrm>
                <a:off x="3243251" y="-3485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20" name="Google Shape;1520;p19"/>
              <p:cNvSpPr/>
              <p:nvPr/>
            </p:nvSpPr>
            <p:spPr>
              <a:xfrm>
                <a:off x="3718381" y="-47113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21" name="Google Shape;1521;p19"/>
              <p:cNvSpPr/>
              <p:nvPr/>
            </p:nvSpPr>
            <p:spPr>
              <a:xfrm>
                <a:off x="3718381" y="-43817"/>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522" name="Google Shape;1522;p19"/>
            <p:cNvGrpSpPr/>
            <p:nvPr/>
          </p:nvGrpSpPr>
          <p:grpSpPr>
            <a:xfrm>
              <a:off x="3775386" y="1910049"/>
              <a:ext cx="1937732" cy="928222"/>
              <a:chOff x="4384930" y="278200"/>
              <a:chExt cx="1931744" cy="480521"/>
            </a:xfrm>
          </p:grpSpPr>
          <p:sp>
            <p:nvSpPr>
              <p:cNvPr id="1523" name="Google Shape;1523;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24" name="Google Shape;1524;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525" name="Google Shape;1525;p19"/>
          <p:cNvGrpSpPr/>
          <p:nvPr/>
        </p:nvGrpSpPr>
        <p:grpSpPr>
          <a:xfrm>
            <a:off x="10131300" y="5796443"/>
            <a:ext cx="1957925" cy="978139"/>
            <a:chOff x="3773857" y="1896485"/>
            <a:chExt cx="1939500" cy="941786"/>
          </a:xfrm>
        </p:grpSpPr>
        <p:grpSp>
          <p:nvGrpSpPr>
            <p:cNvPr id="1526" name="Google Shape;1526;p19"/>
            <p:cNvGrpSpPr/>
            <p:nvPr/>
          </p:nvGrpSpPr>
          <p:grpSpPr>
            <a:xfrm>
              <a:off x="3773857" y="1896485"/>
              <a:ext cx="1939500" cy="941700"/>
              <a:chOff x="2190092" y="-553869"/>
              <a:chExt cx="1939500" cy="941700"/>
            </a:xfrm>
          </p:grpSpPr>
          <p:sp>
            <p:nvSpPr>
              <p:cNvPr id="1527" name="Google Shape;1527;p19"/>
              <p:cNvSpPr/>
              <p:nvPr/>
            </p:nvSpPr>
            <p:spPr>
              <a:xfrm>
                <a:off x="2190092" y="-553869"/>
                <a:ext cx="1939500" cy="941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28" name="Google Shape;1528;p19"/>
              <p:cNvSpPr/>
              <p:nvPr/>
            </p:nvSpPr>
            <p:spPr>
              <a:xfrm>
                <a:off x="2287099" y="-46814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29" name="Google Shape;1529;p19"/>
              <p:cNvSpPr/>
              <p:nvPr/>
            </p:nvSpPr>
            <p:spPr>
              <a:xfrm>
                <a:off x="2771758" y="-46216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30" name="Google Shape;1530;p19"/>
              <p:cNvSpPr/>
              <p:nvPr/>
            </p:nvSpPr>
            <p:spPr>
              <a:xfrm>
                <a:off x="3243251" y="-46216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31" name="Google Shape;1531;p19"/>
              <p:cNvSpPr/>
              <p:nvPr/>
            </p:nvSpPr>
            <p:spPr>
              <a:xfrm>
                <a:off x="2287099" y="-4082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32" name="Google Shape;1532;p19"/>
              <p:cNvSpPr/>
              <p:nvPr/>
            </p:nvSpPr>
            <p:spPr>
              <a:xfrm>
                <a:off x="2771758" y="-3485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33" name="Google Shape;1533;p19"/>
              <p:cNvSpPr/>
              <p:nvPr/>
            </p:nvSpPr>
            <p:spPr>
              <a:xfrm>
                <a:off x="3243251" y="-34852"/>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34" name="Google Shape;1534;p19"/>
              <p:cNvSpPr/>
              <p:nvPr/>
            </p:nvSpPr>
            <p:spPr>
              <a:xfrm>
                <a:off x="3718381" y="-471134"/>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35" name="Google Shape;1535;p19"/>
              <p:cNvSpPr/>
              <p:nvPr/>
            </p:nvSpPr>
            <p:spPr>
              <a:xfrm>
                <a:off x="3718381" y="-43817"/>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536" name="Google Shape;1536;p19"/>
            <p:cNvGrpSpPr/>
            <p:nvPr/>
          </p:nvGrpSpPr>
          <p:grpSpPr>
            <a:xfrm>
              <a:off x="3775386" y="1910049"/>
              <a:ext cx="1937732" cy="928222"/>
              <a:chOff x="4384930" y="278200"/>
              <a:chExt cx="1931744" cy="480521"/>
            </a:xfrm>
          </p:grpSpPr>
          <p:sp>
            <p:nvSpPr>
              <p:cNvPr id="1537" name="Google Shape;1537;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38" name="Google Shape;1538;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539" name="Google Shape;1539;p19"/>
          <p:cNvGrpSpPr/>
          <p:nvPr/>
        </p:nvGrpSpPr>
        <p:grpSpPr>
          <a:xfrm>
            <a:off x="10131300" y="1206893"/>
            <a:ext cx="1957925" cy="978139"/>
            <a:chOff x="3773857" y="1896485"/>
            <a:chExt cx="1939500" cy="941786"/>
          </a:xfrm>
        </p:grpSpPr>
        <p:grpSp>
          <p:nvGrpSpPr>
            <p:cNvPr id="1540" name="Google Shape;1540;p19"/>
            <p:cNvGrpSpPr/>
            <p:nvPr/>
          </p:nvGrpSpPr>
          <p:grpSpPr>
            <a:xfrm>
              <a:off x="3773857" y="1896485"/>
              <a:ext cx="1939500" cy="941700"/>
              <a:chOff x="2190092" y="-553869"/>
              <a:chExt cx="1939500" cy="941700"/>
            </a:xfrm>
          </p:grpSpPr>
          <p:sp>
            <p:nvSpPr>
              <p:cNvPr id="1541" name="Google Shape;1541;p19"/>
              <p:cNvSpPr/>
              <p:nvPr/>
            </p:nvSpPr>
            <p:spPr>
              <a:xfrm>
                <a:off x="2190092" y="-553869"/>
                <a:ext cx="1939500" cy="9417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42" name="Google Shape;1542;p19"/>
              <p:cNvSpPr/>
              <p:nvPr/>
            </p:nvSpPr>
            <p:spPr>
              <a:xfrm>
                <a:off x="2287099" y="-468145"/>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43" name="Google Shape;1543;p19"/>
              <p:cNvSpPr/>
              <p:nvPr/>
            </p:nvSpPr>
            <p:spPr>
              <a:xfrm>
                <a:off x="2771758" y="-46216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44" name="Google Shape;1544;p19"/>
              <p:cNvSpPr/>
              <p:nvPr/>
            </p:nvSpPr>
            <p:spPr>
              <a:xfrm>
                <a:off x="3243251" y="-462169"/>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45" name="Google Shape;1545;p19"/>
              <p:cNvSpPr/>
              <p:nvPr/>
            </p:nvSpPr>
            <p:spPr>
              <a:xfrm>
                <a:off x="2287099" y="-4082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46" name="Google Shape;1546;p19"/>
              <p:cNvSpPr/>
              <p:nvPr/>
            </p:nvSpPr>
            <p:spPr>
              <a:xfrm>
                <a:off x="2771758" y="-3485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47" name="Google Shape;1547;p19"/>
              <p:cNvSpPr/>
              <p:nvPr/>
            </p:nvSpPr>
            <p:spPr>
              <a:xfrm>
                <a:off x="3243251" y="-34852"/>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48" name="Google Shape;1548;p19"/>
              <p:cNvSpPr/>
              <p:nvPr/>
            </p:nvSpPr>
            <p:spPr>
              <a:xfrm>
                <a:off x="3718381" y="-471134"/>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49" name="Google Shape;1549;p19"/>
              <p:cNvSpPr/>
              <p:nvPr/>
            </p:nvSpPr>
            <p:spPr>
              <a:xfrm>
                <a:off x="3718381" y="-43817"/>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550" name="Google Shape;1550;p19"/>
            <p:cNvGrpSpPr/>
            <p:nvPr/>
          </p:nvGrpSpPr>
          <p:grpSpPr>
            <a:xfrm>
              <a:off x="3775386" y="1910049"/>
              <a:ext cx="1937732" cy="928222"/>
              <a:chOff x="4384930" y="278200"/>
              <a:chExt cx="1931744" cy="480521"/>
            </a:xfrm>
          </p:grpSpPr>
          <p:sp>
            <p:nvSpPr>
              <p:cNvPr id="1551" name="Google Shape;1551;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52" name="Google Shape;1552;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553" name="Google Shape;1553;p19"/>
          <p:cNvGrpSpPr/>
          <p:nvPr/>
        </p:nvGrpSpPr>
        <p:grpSpPr>
          <a:xfrm>
            <a:off x="8488747" y="2331293"/>
            <a:ext cx="1475464" cy="980894"/>
            <a:chOff x="4300069" y="1703295"/>
            <a:chExt cx="1445400" cy="943712"/>
          </a:xfrm>
        </p:grpSpPr>
        <p:grpSp>
          <p:nvGrpSpPr>
            <p:cNvPr id="1554" name="Google Shape;1554;p19"/>
            <p:cNvGrpSpPr/>
            <p:nvPr/>
          </p:nvGrpSpPr>
          <p:grpSpPr>
            <a:xfrm>
              <a:off x="4300069" y="1703295"/>
              <a:ext cx="1445400" cy="941700"/>
              <a:chOff x="2611438" y="1096683"/>
              <a:chExt cx="1445400" cy="941700"/>
            </a:xfrm>
          </p:grpSpPr>
          <p:sp>
            <p:nvSpPr>
              <p:cNvPr id="1555" name="Google Shape;1555;p19"/>
              <p:cNvSpPr/>
              <p:nvPr/>
            </p:nvSpPr>
            <p:spPr>
              <a:xfrm>
                <a:off x="2611438" y="1096683"/>
                <a:ext cx="1445400" cy="9417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56" name="Google Shape;1556;p19"/>
              <p:cNvSpPr/>
              <p:nvPr/>
            </p:nvSpPr>
            <p:spPr>
              <a:xfrm>
                <a:off x="2702462" y="1194362"/>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57" name="Google Shape;1557;p19"/>
              <p:cNvSpPr/>
              <p:nvPr/>
            </p:nvSpPr>
            <p:spPr>
              <a:xfrm>
                <a:off x="3187121" y="120033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58" name="Google Shape;1558;p19"/>
              <p:cNvSpPr/>
              <p:nvPr/>
            </p:nvSpPr>
            <p:spPr>
              <a:xfrm>
                <a:off x="3658614" y="120033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59" name="Google Shape;1559;p19"/>
              <p:cNvSpPr/>
              <p:nvPr/>
            </p:nvSpPr>
            <p:spPr>
              <a:xfrm>
                <a:off x="2702462" y="1621679"/>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60" name="Google Shape;1560;p19"/>
              <p:cNvSpPr/>
              <p:nvPr/>
            </p:nvSpPr>
            <p:spPr>
              <a:xfrm>
                <a:off x="3187121" y="162765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61" name="Google Shape;1561;p19"/>
              <p:cNvSpPr/>
              <p:nvPr/>
            </p:nvSpPr>
            <p:spPr>
              <a:xfrm>
                <a:off x="3658614" y="162765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562" name="Google Shape;1562;p19"/>
            <p:cNvGrpSpPr/>
            <p:nvPr/>
          </p:nvGrpSpPr>
          <p:grpSpPr>
            <a:xfrm>
              <a:off x="4313091" y="1712826"/>
              <a:ext cx="1418287" cy="934181"/>
              <a:chOff x="4384930" y="278200"/>
              <a:chExt cx="1931744" cy="480521"/>
            </a:xfrm>
          </p:grpSpPr>
          <p:sp>
            <p:nvSpPr>
              <p:cNvPr id="1563" name="Google Shape;1563;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64" name="Google Shape;1564;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565" name="Google Shape;1565;p19"/>
          <p:cNvGrpSpPr/>
          <p:nvPr/>
        </p:nvGrpSpPr>
        <p:grpSpPr>
          <a:xfrm>
            <a:off x="8488747" y="3455693"/>
            <a:ext cx="1475464" cy="980894"/>
            <a:chOff x="4300069" y="1703295"/>
            <a:chExt cx="1445400" cy="943712"/>
          </a:xfrm>
        </p:grpSpPr>
        <p:grpSp>
          <p:nvGrpSpPr>
            <p:cNvPr id="1566" name="Google Shape;1566;p19"/>
            <p:cNvGrpSpPr/>
            <p:nvPr/>
          </p:nvGrpSpPr>
          <p:grpSpPr>
            <a:xfrm>
              <a:off x="4300069" y="1703295"/>
              <a:ext cx="1445400" cy="941700"/>
              <a:chOff x="2611438" y="1096683"/>
              <a:chExt cx="1445400" cy="941700"/>
            </a:xfrm>
          </p:grpSpPr>
          <p:sp>
            <p:nvSpPr>
              <p:cNvPr id="1567" name="Google Shape;1567;p19"/>
              <p:cNvSpPr/>
              <p:nvPr/>
            </p:nvSpPr>
            <p:spPr>
              <a:xfrm>
                <a:off x="2611438" y="1096683"/>
                <a:ext cx="1445400" cy="9417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68" name="Google Shape;1568;p19"/>
              <p:cNvSpPr/>
              <p:nvPr/>
            </p:nvSpPr>
            <p:spPr>
              <a:xfrm>
                <a:off x="2702462" y="1194362"/>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69" name="Google Shape;1569;p19"/>
              <p:cNvSpPr/>
              <p:nvPr/>
            </p:nvSpPr>
            <p:spPr>
              <a:xfrm>
                <a:off x="3187121" y="120033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70" name="Google Shape;1570;p19"/>
              <p:cNvSpPr/>
              <p:nvPr/>
            </p:nvSpPr>
            <p:spPr>
              <a:xfrm>
                <a:off x="3658614" y="120033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71" name="Google Shape;1571;p19"/>
              <p:cNvSpPr/>
              <p:nvPr/>
            </p:nvSpPr>
            <p:spPr>
              <a:xfrm>
                <a:off x="2702462" y="162167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72" name="Google Shape;1572;p19"/>
              <p:cNvSpPr/>
              <p:nvPr/>
            </p:nvSpPr>
            <p:spPr>
              <a:xfrm>
                <a:off x="3187121" y="162765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73" name="Google Shape;1573;p19"/>
              <p:cNvSpPr/>
              <p:nvPr/>
            </p:nvSpPr>
            <p:spPr>
              <a:xfrm>
                <a:off x="3658614" y="162765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574" name="Google Shape;1574;p19"/>
            <p:cNvGrpSpPr/>
            <p:nvPr/>
          </p:nvGrpSpPr>
          <p:grpSpPr>
            <a:xfrm>
              <a:off x="4313091" y="1712826"/>
              <a:ext cx="1418287" cy="934181"/>
              <a:chOff x="4384930" y="278200"/>
              <a:chExt cx="1931744" cy="480521"/>
            </a:xfrm>
          </p:grpSpPr>
          <p:sp>
            <p:nvSpPr>
              <p:cNvPr id="1575" name="Google Shape;1575;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76" name="Google Shape;1576;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577" name="Google Shape;1577;p19"/>
          <p:cNvGrpSpPr/>
          <p:nvPr/>
        </p:nvGrpSpPr>
        <p:grpSpPr>
          <a:xfrm>
            <a:off x="8488747" y="4641393"/>
            <a:ext cx="1475464" cy="980894"/>
            <a:chOff x="4300069" y="1703295"/>
            <a:chExt cx="1445400" cy="943712"/>
          </a:xfrm>
        </p:grpSpPr>
        <p:grpSp>
          <p:nvGrpSpPr>
            <p:cNvPr id="1578" name="Google Shape;1578;p19"/>
            <p:cNvGrpSpPr/>
            <p:nvPr/>
          </p:nvGrpSpPr>
          <p:grpSpPr>
            <a:xfrm>
              <a:off x="4300069" y="1703295"/>
              <a:ext cx="1445400" cy="941700"/>
              <a:chOff x="2611438" y="1096683"/>
              <a:chExt cx="1445400" cy="941700"/>
            </a:xfrm>
          </p:grpSpPr>
          <p:sp>
            <p:nvSpPr>
              <p:cNvPr id="1579" name="Google Shape;1579;p19"/>
              <p:cNvSpPr/>
              <p:nvPr/>
            </p:nvSpPr>
            <p:spPr>
              <a:xfrm>
                <a:off x="2611438" y="1096683"/>
                <a:ext cx="1445400" cy="941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80" name="Google Shape;1580;p19"/>
              <p:cNvSpPr/>
              <p:nvPr/>
            </p:nvSpPr>
            <p:spPr>
              <a:xfrm>
                <a:off x="2702462" y="1194362"/>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81" name="Google Shape;1581;p19"/>
              <p:cNvSpPr/>
              <p:nvPr/>
            </p:nvSpPr>
            <p:spPr>
              <a:xfrm>
                <a:off x="3187121"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82" name="Google Shape;1582;p19"/>
              <p:cNvSpPr/>
              <p:nvPr/>
            </p:nvSpPr>
            <p:spPr>
              <a:xfrm>
                <a:off x="3658614" y="120033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83" name="Google Shape;1583;p19"/>
              <p:cNvSpPr/>
              <p:nvPr/>
            </p:nvSpPr>
            <p:spPr>
              <a:xfrm>
                <a:off x="2702462" y="162167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84" name="Google Shape;1584;p19"/>
              <p:cNvSpPr/>
              <p:nvPr/>
            </p:nvSpPr>
            <p:spPr>
              <a:xfrm>
                <a:off x="3187121"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85" name="Google Shape;1585;p19"/>
              <p:cNvSpPr/>
              <p:nvPr/>
            </p:nvSpPr>
            <p:spPr>
              <a:xfrm>
                <a:off x="3658614" y="162765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586" name="Google Shape;1586;p19"/>
            <p:cNvGrpSpPr/>
            <p:nvPr/>
          </p:nvGrpSpPr>
          <p:grpSpPr>
            <a:xfrm>
              <a:off x="4313091" y="1712826"/>
              <a:ext cx="1418287" cy="934181"/>
              <a:chOff x="4384930" y="278200"/>
              <a:chExt cx="1931744" cy="480521"/>
            </a:xfrm>
          </p:grpSpPr>
          <p:sp>
            <p:nvSpPr>
              <p:cNvPr id="1587" name="Google Shape;1587;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88" name="Google Shape;1588;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589" name="Google Shape;1589;p19"/>
          <p:cNvGrpSpPr/>
          <p:nvPr/>
        </p:nvGrpSpPr>
        <p:grpSpPr>
          <a:xfrm>
            <a:off x="7341518" y="3451759"/>
            <a:ext cx="980123" cy="982189"/>
            <a:chOff x="4567615" y="1727200"/>
            <a:chExt cx="959400" cy="931780"/>
          </a:xfrm>
        </p:grpSpPr>
        <p:grpSp>
          <p:nvGrpSpPr>
            <p:cNvPr id="1590" name="Google Shape;1590;p19"/>
            <p:cNvGrpSpPr/>
            <p:nvPr/>
          </p:nvGrpSpPr>
          <p:grpSpPr>
            <a:xfrm>
              <a:off x="4567615" y="1727200"/>
              <a:ext cx="959400" cy="924900"/>
              <a:chOff x="2249860" y="2838824"/>
              <a:chExt cx="959400" cy="924900"/>
            </a:xfrm>
          </p:grpSpPr>
          <p:sp>
            <p:nvSpPr>
              <p:cNvPr id="1591" name="Google Shape;1591;p19"/>
              <p:cNvSpPr/>
              <p:nvPr/>
            </p:nvSpPr>
            <p:spPr>
              <a:xfrm>
                <a:off x="2249860" y="2838824"/>
                <a:ext cx="959400" cy="9249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92" name="Google Shape;1592;p19"/>
              <p:cNvSpPr/>
              <p:nvPr/>
            </p:nvSpPr>
            <p:spPr>
              <a:xfrm>
                <a:off x="2340884" y="2936503"/>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93" name="Google Shape;1593;p19"/>
              <p:cNvSpPr/>
              <p:nvPr/>
            </p:nvSpPr>
            <p:spPr>
              <a:xfrm>
                <a:off x="2825543" y="2942479"/>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94" name="Google Shape;1594;p19"/>
              <p:cNvSpPr/>
              <p:nvPr/>
            </p:nvSpPr>
            <p:spPr>
              <a:xfrm>
                <a:off x="2340884" y="3363820"/>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95" name="Google Shape;1595;p19"/>
              <p:cNvSpPr/>
              <p:nvPr/>
            </p:nvSpPr>
            <p:spPr>
              <a:xfrm>
                <a:off x="2825543" y="336979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596" name="Google Shape;1596;p19"/>
            <p:cNvGrpSpPr/>
            <p:nvPr/>
          </p:nvGrpSpPr>
          <p:grpSpPr>
            <a:xfrm>
              <a:off x="4569771" y="1730758"/>
              <a:ext cx="940566" cy="928222"/>
              <a:chOff x="4384930" y="278200"/>
              <a:chExt cx="1931744" cy="480521"/>
            </a:xfrm>
          </p:grpSpPr>
          <p:sp>
            <p:nvSpPr>
              <p:cNvPr id="1597" name="Google Shape;1597;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98" name="Google Shape;1598;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599" name="Google Shape;1599;p19"/>
          <p:cNvGrpSpPr/>
          <p:nvPr/>
        </p:nvGrpSpPr>
        <p:grpSpPr>
          <a:xfrm>
            <a:off x="7341518" y="4594759"/>
            <a:ext cx="980123" cy="982189"/>
            <a:chOff x="4567615" y="1727200"/>
            <a:chExt cx="959400" cy="931780"/>
          </a:xfrm>
        </p:grpSpPr>
        <p:grpSp>
          <p:nvGrpSpPr>
            <p:cNvPr id="1600" name="Google Shape;1600;p19"/>
            <p:cNvGrpSpPr/>
            <p:nvPr/>
          </p:nvGrpSpPr>
          <p:grpSpPr>
            <a:xfrm>
              <a:off x="4567615" y="1727200"/>
              <a:ext cx="959400" cy="924900"/>
              <a:chOff x="2249860" y="2838824"/>
              <a:chExt cx="959400" cy="924900"/>
            </a:xfrm>
          </p:grpSpPr>
          <p:sp>
            <p:nvSpPr>
              <p:cNvPr id="1601" name="Google Shape;1601;p19"/>
              <p:cNvSpPr/>
              <p:nvPr/>
            </p:nvSpPr>
            <p:spPr>
              <a:xfrm>
                <a:off x="2249860" y="2838824"/>
                <a:ext cx="959400" cy="9249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02" name="Google Shape;1602;p19"/>
              <p:cNvSpPr/>
              <p:nvPr/>
            </p:nvSpPr>
            <p:spPr>
              <a:xfrm>
                <a:off x="2340884" y="2936503"/>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03" name="Google Shape;1603;p19"/>
              <p:cNvSpPr/>
              <p:nvPr/>
            </p:nvSpPr>
            <p:spPr>
              <a:xfrm>
                <a:off x="2825543" y="2942479"/>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04" name="Google Shape;1604;p19"/>
              <p:cNvSpPr/>
              <p:nvPr/>
            </p:nvSpPr>
            <p:spPr>
              <a:xfrm>
                <a:off x="2340884" y="3363820"/>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05" name="Google Shape;1605;p19"/>
              <p:cNvSpPr/>
              <p:nvPr/>
            </p:nvSpPr>
            <p:spPr>
              <a:xfrm>
                <a:off x="2825543" y="3369796"/>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606" name="Google Shape;1606;p19"/>
            <p:cNvGrpSpPr/>
            <p:nvPr/>
          </p:nvGrpSpPr>
          <p:grpSpPr>
            <a:xfrm>
              <a:off x="4569771" y="1730758"/>
              <a:ext cx="940566" cy="928222"/>
              <a:chOff x="4384930" y="278200"/>
              <a:chExt cx="1931744" cy="480521"/>
            </a:xfrm>
          </p:grpSpPr>
          <p:sp>
            <p:nvSpPr>
              <p:cNvPr id="1607" name="Google Shape;1607;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08" name="Google Shape;1608;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609" name="Google Shape;1609;p19"/>
          <p:cNvGrpSpPr/>
          <p:nvPr/>
        </p:nvGrpSpPr>
        <p:grpSpPr>
          <a:xfrm>
            <a:off x="7341518" y="5737771"/>
            <a:ext cx="980123" cy="982189"/>
            <a:chOff x="4567615" y="1727200"/>
            <a:chExt cx="959400" cy="931780"/>
          </a:xfrm>
        </p:grpSpPr>
        <p:grpSp>
          <p:nvGrpSpPr>
            <p:cNvPr id="1610" name="Google Shape;1610;p19"/>
            <p:cNvGrpSpPr/>
            <p:nvPr/>
          </p:nvGrpSpPr>
          <p:grpSpPr>
            <a:xfrm>
              <a:off x="4567615" y="1727200"/>
              <a:ext cx="959400" cy="924900"/>
              <a:chOff x="2249860" y="2838824"/>
              <a:chExt cx="959400" cy="924900"/>
            </a:xfrm>
          </p:grpSpPr>
          <p:sp>
            <p:nvSpPr>
              <p:cNvPr id="1611" name="Google Shape;1611;p19"/>
              <p:cNvSpPr/>
              <p:nvPr/>
            </p:nvSpPr>
            <p:spPr>
              <a:xfrm>
                <a:off x="2249860" y="2838824"/>
                <a:ext cx="959400" cy="9249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12" name="Google Shape;1612;p19"/>
              <p:cNvSpPr/>
              <p:nvPr/>
            </p:nvSpPr>
            <p:spPr>
              <a:xfrm>
                <a:off x="2340884" y="2936503"/>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13" name="Google Shape;1613;p19"/>
              <p:cNvSpPr/>
              <p:nvPr/>
            </p:nvSpPr>
            <p:spPr>
              <a:xfrm>
                <a:off x="2825543" y="2942479"/>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14" name="Google Shape;1614;p19"/>
              <p:cNvSpPr/>
              <p:nvPr/>
            </p:nvSpPr>
            <p:spPr>
              <a:xfrm>
                <a:off x="2340884" y="3363820"/>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15" name="Google Shape;1615;p19"/>
              <p:cNvSpPr/>
              <p:nvPr/>
            </p:nvSpPr>
            <p:spPr>
              <a:xfrm>
                <a:off x="2825543" y="3369796"/>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616" name="Google Shape;1616;p19"/>
            <p:cNvGrpSpPr/>
            <p:nvPr/>
          </p:nvGrpSpPr>
          <p:grpSpPr>
            <a:xfrm>
              <a:off x="4569771" y="1730758"/>
              <a:ext cx="940566" cy="928222"/>
              <a:chOff x="4384930" y="278200"/>
              <a:chExt cx="1931744" cy="480521"/>
            </a:xfrm>
          </p:grpSpPr>
          <p:sp>
            <p:nvSpPr>
              <p:cNvPr id="1617" name="Google Shape;1617;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18" name="Google Shape;1618;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619" name="Google Shape;1619;p19"/>
          <p:cNvGrpSpPr/>
          <p:nvPr/>
        </p:nvGrpSpPr>
        <p:grpSpPr>
          <a:xfrm>
            <a:off x="5213051" y="2645132"/>
            <a:ext cx="1981392" cy="490510"/>
            <a:chOff x="4384930" y="271927"/>
            <a:chExt cx="1941019" cy="504900"/>
          </a:xfrm>
        </p:grpSpPr>
        <p:sp>
          <p:nvSpPr>
            <p:cNvPr id="1620" name="Google Shape;1620;p19"/>
            <p:cNvSpPr/>
            <p:nvPr/>
          </p:nvSpPr>
          <p:spPr>
            <a:xfrm>
              <a:off x="4386449" y="271927"/>
              <a:ext cx="1939500" cy="5049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21" name="Google Shape;1621;p19"/>
            <p:cNvSpPr/>
            <p:nvPr/>
          </p:nvSpPr>
          <p:spPr>
            <a:xfrm>
              <a:off x="4483450" y="363630"/>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22" name="Google Shape;1622;p19"/>
            <p:cNvSpPr/>
            <p:nvPr/>
          </p:nvSpPr>
          <p:spPr>
            <a:xfrm>
              <a:off x="4968109" y="36960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23" name="Google Shape;1623;p19"/>
            <p:cNvSpPr/>
            <p:nvPr/>
          </p:nvSpPr>
          <p:spPr>
            <a:xfrm>
              <a:off x="5439602" y="36960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24" name="Google Shape;1624;p19"/>
            <p:cNvSpPr/>
            <p:nvPr/>
          </p:nvSpPr>
          <p:spPr>
            <a:xfrm>
              <a:off x="5914732" y="36064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25" name="Google Shape;1625;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26" name="Google Shape;1626;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627" name="Google Shape;1627;p19"/>
          <p:cNvGrpSpPr/>
          <p:nvPr/>
        </p:nvGrpSpPr>
        <p:grpSpPr>
          <a:xfrm>
            <a:off x="5213051" y="2062557"/>
            <a:ext cx="1981392" cy="490510"/>
            <a:chOff x="4384930" y="271927"/>
            <a:chExt cx="1941019" cy="504900"/>
          </a:xfrm>
        </p:grpSpPr>
        <p:sp>
          <p:nvSpPr>
            <p:cNvPr id="1628" name="Google Shape;1628;p19"/>
            <p:cNvSpPr/>
            <p:nvPr/>
          </p:nvSpPr>
          <p:spPr>
            <a:xfrm>
              <a:off x="4386449" y="271927"/>
              <a:ext cx="1939500" cy="5049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29" name="Google Shape;1629;p19"/>
            <p:cNvSpPr/>
            <p:nvPr/>
          </p:nvSpPr>
          <p:spPr>
            <a:xfrm>
              <a:off x="4483450" y="363630"/>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30" name="Google Shape;1630;p19"/>
            <p:cNvSpPr/>
            <p:nvPr/>
          </p:nvSpPr>
          <p:spPr>
            <a:xfrm>
              <a:off x="4968109" y="369606"/>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31" name="Google Shape;1631;p19"/>
            <p:cNvSpPr/>
            <p:nvPr/>
          </p:nvSpPr>
          <p:spPr>
            <a:xfrm>
              <a:off x="5439602" y="369606"/>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32" name="Google Shape;1632;p19"/>
            <p:cNvSpPr/>
            <p:nvPr/>
          </p:nvSpPr>
          <p:spPr>
            <a:xfrm>
              <a:off x="5914732" y="36064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33" name="Google Shape;1633;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34" name="Google Shape;1634;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635" name="Google Shape;1635;p19"/>
          <p:cNvGrpSpPr/>
          <p:nvPr/>
        </p:nvGrpSpPr>
        <p:grpSpPr>
          <a:xfrm>
            <a:off x="5213051" y="3227707"/>
            <a:ext cx="1981392" cy="490510"/>
            <a:chOff x="4384930" y="271927"/>
            <a:chExt cx="1941019" cy="504900"/>
          </a:xfrm>
        </p:grpSpPr>
        <p:sp>
          <p:nvSpPr>
            <p:cNvPr id="1636" name="Google Shape;1636;p19"/>
            <p:cNvSpPr/>
            <p:nvPr/>
          </p:nvSpPr>
          <p:spPr>
            <a:xfrm>
              <a:off x="4386449" y="271927"/>
              <a:ext cx="1939500" cy="5049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37" name="Google Shape;1637;p19"/>
            <p:cNvSpPr/>
            <p:nvPr/>
          </p:nvSpPr>
          <p:spPr>
            <a:xfrm>
              <a:off x="4483450" y="363630"/>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38" name="Google Shape;1638;p19"/>
            <p:cNvSpPr/>
            <p:nvPr/>
          </p:nvSpPr>
          <p:spPr>
            <a:xfrm>
              <a:off x="4968109" y="369606"/>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39" name="Google Shape;1639;p19"/>
            <p:cNvSpPr/>
            <p:nvPr/>
          </p:nvSpPr>
          <p:spPr>
            <a:xfrm>
              <a:off x="5439602" y="369606"/>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40" name="Google Shape;1640;p19"/>
            <p:cNvSpPr/>
            <p:nvPr/>
          </p:nvSpPr>
          <p:spPr>
            <a:xfrm>
              <a:off x="5914732" y="360641"/>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41" name="Google Shape;1641;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42" name="Google Shape;1642;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643" name="Google Shape;1643;p19"/>
          <p:cNvGrpSpPr/>
          <p:nvPr/>
        </p:nvGrpSpPr>
        <p:grpSpPr>
          <a:xfrm>
            <a:off x="5213051" y="3810282"/>
            <a:ext cx="1981392" cy="490510"/>
            <a:chOff x="4384930" y="271927"/>
            <a:chExt cx="1941019" cy="504900"/>
          </a:xfrm>
        </p:grpSpPr>
        <p:sp>
          <p:nvSpPr>
            <p:cNvPr id="1644" name="Google Shape;1644;p19"/>
            <p:cNvSpPr/>
            <p:nvPr/>
          </p:nvSpPr>
          <p:spPr>
            <a:xfrm>
              <a:off x="4386449" y="271927"/>
              <a:ext cx="1939500" cy="5049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45" name="Google Shape;1645;p19"/>
            <p:cNvSpPr/>
            <p:nvPr/>
          </p:nvSpPr>
          <p:spPr>
            <a:xfrm>
              <a:off x="4483450" y="363630"/>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46" name="Google Shape;1646;p19"/>
            <p:cNvSpPr/>
            <p:nvPr/>
          </p:nvSpPr>
          <p:spPr>
            <a:xfrm>
              <a:off x="4968109" y="369606"/>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47" name="Google Shape;1647;p19"/>
            <p:cNvSpPr/>
            <p:nvPr/>
          </p:nvSpPr>
          <p:spPr>
            <a:xfrm>
              <a:off x="5439602" y="369606"/>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48" name="Google Shape;1648;p19"/>
            <p:cNvSpPr/>
            <p:nvPr/>
          </p:nvSpPr>
          <p:spPr>
            <a:xfrm>
              <a:off x="5914732" y="360641"/>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49" name="Google Shape;1649;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50" name="Google Shape;1650;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651" name="Google Shape;1651;p19"/>
          <p:cNvGrpSpPr/>
          <p:nvPr/>
        </p:nvGrpSpPr>
        <p:grpSpPr>
          <a:xfrm>
            <a:off x="3849669" y="4484910"/>
            <a:ext cx="489495" cy="490525"/>
            <a:chOff x="4601602" y="1048220"/>
            <a:chExt cx="475885" cy="469807"/>
          </a:xfrm>
        </p:grpSpPr>
        <p:grpSp>
          <p:nvGrpSpPr>
            <p:cNvPr id="1652" name="Google Shape;1652;p19"/>
            <p:cNvGrpSpPr/>
            <p:nvPr/>
          </p:nvGrpSpPr>
          <p:grpSpPr>
            <a:xfrm>
              <a:off x="4601602" y="1048220"/>
              <a:ext cx="472500" cy="460200"/>
              <a:chOff x="1691061" y="2572873"/>
              <a:chExt cx="472500" cy="460200"/>
            </a:xfrm>
          </p:grpSpPr>
          <p:sp>
            <p:nvSpPr>
              <p:cNvPr id="1653" name="Google Shape;1653;p19"/>
              <p:cNvSpPr/>
              <p:nvPr/>
            </p:nvSpPr>
            <p:spPr>
              <a:xfrm>
                <a:off x="1691061" y="2572873"/>
                <a:ext cx="472500" cy="4602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54" name="Google Shape;1654;p19"/>
              <p:cNvSpPr/>
              <p:nvPr/>
            </p:nvSpPr>
            <p:spPr>
              <a:xfrm>
                <a:off x="1788061" y="2664575"/>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
          <p:nvSpPr>
            <p:cNvPr id="1655" name="Google Shape;1655;p19"/>
            <p:cNvSpPr/>
            <p:nvPr/>
          </p:nvSpPr>
          <p:spPr>
            <a:xfrm>
              <a:off x="4616822" y="1048871"/>
              <a:ext cx="46066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56" name="Google Shape;1656;p19"/>
            <p:cNvSpPr/>
            <p:nvPr/>
          </p:nvSpPr>
          <p:spPr>
            <a:xfrm rot="10800000">
              <a:off x="4613358" y="1052152"/>
              <a:ext cx="460665"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657" name="Google Shape;1657;p19"/>
          <p:cNvGrpSpPr/>
          <p:nvPr/>
        </p:nvGrpSpPr>
        <p:grpSpPr>
          <a:xfrm flipH="1" rot="-5400000">
            <a:off x="5324733" y="4170455"/>
            <a:ext cx="490455" cy="980034"/>
            <a:chOff x="5679142" y="1338076"/>
            <a:chExt cx="470100" cy="968700"/>
          </a:xfrm>
        </p:grpSpPr>
        <p:grpSp>
          <p:nvGrpSpPr>
            <p:cNvPr id="1658" name="Google Shape;1658;p19"/>
            <p:cNvGrpSpPr/>
            <p:nvPr/>
          </p:nvGrpSpPr>
          <p:grpSpPr>
            <a:xfrm>
              <a:off x="5679142" y="1338076"/>
              <a:ext cx="470100" cy="968700"/>
              <a:chOff x="7135627" y="2979271"/>
              <a:chExt cx="470100" cy="968700"/>
            </a:xfrm>
          </p:grpSpPr>
          <p:sp>
            <p:nvSpPr>
              <p:cNvPr id="1659" name="Google Shape;1659;p19"/>
              <p:cNvSpPr/>
              <p:nvPr/>
            </p:nvSpPr>
            <p:spPr>
              <a:xfrm>
                <a:off x="7135627" y="2979271"/>
                <a:ext cx="470100" cy="9687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60" name="Google Shape;1660;p19"/>
              <p:cNvSpPr/>
              <p:nvPr/>
            </p:nvSpPr>
            <p:spPr>
              <a:xfrm>
                <a:off x="7226650" y="3076950"/>
                <a:ext cx="285900" cy="2847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61" name="Google Shape;1661;p19"/>
              <p:cNvSpPr/>
              <p:nvPr/>
            </p:nvSpPr>
            <p:spPr>
              <a:xfrm>
                <a:off x="7226650" y="3502586"/>
                <a:ext cx="285900" cy="2847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662" name="Google Shape;1662;p19"/>
            <p:cNvGrpSpPr/>
            <p:nvPr/>
          </p:nvGrpSpPr>
          <p:grpSpPr>
            <a:xfrm>
              <a:off x="5686977" y="1342282"/>
              <a:ext cx="450869" cy="946098"/>
              <a:chOff x="4384930" y="278200"/>
              <a:chExt cx="1931744" cy="480521"/>
            </a:xfrm>
          </p:grpSpPr>
          <p:sp>
            <p:nvSpPr>
              <p:cNvPr id="1663" name="Google Shape;1663;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64" name="Google Shape;1664;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665" name="Google Shape;1665;p19"/>
          <p:cNvGrpSpPr/>
          <p:nvPr/>
        </p:nvGrpSpPr>
        <p:grpSpPr>
          <a:xfrm flipH="1" rot="-5400000">
            <a:off x="4059921" y="1570358"/>
            <a:ext cx="490455" cy="1474915"/>
            <a:chOff x="5211483" y="1684432"/>
            <a:chExt cx="470100" cy="1354500"/>
          </a:xfrm>
        </p:grpSpPr>
        <p:grpSp>
          <p:nvGrpSpPr>
            <p:cNvPr id="1666" name="Google Shape;1666;p19"/>
            <p:cNvGrpSpPr/>
            <p:nvPr/>
          </p:nvGrpSpPr>
          <p:grpSpPr>
            <a:xfrm>
              <a:off x="5211483" y="1684432"/>
              <a:ext cx="470100" cy="1354500"/>
              <a:chOff x="4259077" y="983785"/>
              <a:chExt cx="470100" cy="1354500"/>
            </a:xfrm>
          </p:grpSpPr>
          <p:sp>
            <p:nvSpPr>
              <p:cNvPr id="1667" name="Google Shape;1667;p19"/>
              <p:cNvSpPr/>
              <p:nvPr/>
            </p:nvSpPr>
            <p:spPr>
              <a:xfrm>
                <a:off x="4259077" y="983785"/>
                <a:ext cx="470100" cy="1354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68" name="Google Shape;1668;p19"/>
              <p:cNvSpPr/>
              <p:nvPr/>
            </p:nvSpPr>
            <p:spPr>
              <a:xfrm>
                <a:off x="4356075" y="108146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69" name="Google Shape;1669;p19"/>
              <p:cNvSpPr/>
              <p:nvPr/>
            </p:nvSpPr>
            <p:spPr>
              <a:xfrm>
                <a:off x="4356075" y="151419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70" name="Google Shape;1670;p19"/>
              <p:cNvSpPr/>
              <p:nvPr/>
            </p:nvSpPr>
            <p:spPr>
              <a:xfrm>
                <a:off x="4356075" y="194693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671" name="Google Shape;1671;p19"/>
            <p:cNvGrpSpPr/>
            <p:nvPr/>
          </p:nvGrpSpPr>
          <p:grpSpPr>
            <a:xfrm>
              <a:off x="5220854" y="1695136"/>
              <a:ext cx="456858" cy="1340077"/>
              <a:chOff x="4384928" y="278200"/>
              <a:chExt cx="1931745" cy="480521"/>
            </a:xfrm>
          </p:grpSpPr>
          <p:sp>
            <p:nvSpPr>
              <p:cNvPr id="1672" name="Google Shape;1672;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73" name="Google Shape;1673;p19"/>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674" name="Google Shape;1674;p19"/>
          <p:cNvGrpSpPr/>
          <p:nvPr/>
        </p:nvGrpSpPr>
        <p:grpSpPr>
          <a:xfrm>
            <a:off x="4406819" y="5067685"/>
            <a:ext cx="489495" cy="490525"/>
            <a:chOff x="4601602" y="1048220"/>
            <a:chExt cx="475885" cy="469807"/>
          </a:xfrm>
        </p:grpSpPr>
        <p:grpSp>
          <p:nvGrpSpPr>
            <p:cNvPr id="1675" name="Google Shape;1675;p19"/>
            <p:cNvGrpSpPr/>
            <p:nvPr/>
          </p:nvGrpSpPr>
          <p:grpSpPr>
            <a:xfrm>
              <a:off x="4601602" y="1048220"/>
              <a:ext cx="472500" cy="460200"/>
              <a:chOff x="1691061" y="2572873"/>
              <a:chExt cx="472500" cy="460200"/>
            </a:xfrm>
          </p:grpSpPr>
          <p:sp>
            <p:nvSpPr>
              <p:cNvPr id="1676" name="Google Shape;1676;p19"/>
              <p:cNvSpPr/>
              <p:nvPr/>
            </p:nvSpPr>
            <p:spPr>
              <a:xfrm>
                <a:off x="1691061" y="2572873"/>
                <a:ext cx="472500" cy="4602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77" name="Google Shape;1677;p19"/>
              <p:cNvSpPr/>
              <p:nvPr/>
            </p:nvSpPr>
            <p:spPr>
              <a:xfrm>
                <a:off x="1788061" y="2664575"/>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
          <p:nvSpPr>
            <p:cNvPr id="1678" name="Google Shape;1678;p19"/>
            <p:cNvSpPr/>
            <p:nvPr/>
          </p:nvSpPr>
          <p:spPr>
            <a:xfrm>
              <a:off x="4616822" y="1048871"/>
              <a:ext cx="46066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79" name="Google Shape;1679;p19"/>
            <p:cNvSpPr/>
            <p:nvPr/>
          </p:nvSpPr>
          <p:spPr>
            <a:xfrm rot="10800000">
              <a:off x="4613358" y="1052152"/>
              <a:ext cx="460665"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680" name="Google Shape;1680;p19"/>
          <p:cNvGrpSpPr/>
          <p:nvPr/>
        </p:nvGrpSpPr>
        <p:grpSpPr>
          <a:xfrm flipH="1" rot="-5400000">
            <a:off x="6364158" y="4730555"/>
            <a:ext cx="490455" cy="980034"/>
            <a:chOff x="5679142" y="1338076"/>
            <a:chExt cx="470100" cy="968700"/>
          </a:xfrm>
        </p:grpSpPr>
        <p:grpSp>
          <p:nvGrpSpPr>
            <p:cNvPr id="1681" name="Google Shape;1681;p19"/>
            <p:cNvGrpSpPr/>
            <p:nvPr/>
          </p:nvGrpSpPr>
          <p:grpSpPr>
            <a:xfrm>
              <a:off x="5679142" y="1338076"/>
              <a:ext cx="470100" cy="968700"/>
              <a:chOff x="7135627" y="2979271"/>
              <a:chExt cx="470100" cy="968700"/>
            </a:xfrm>
          </p:grpSpPr>
          <p:sp>
            <p:nvSpPr>
              <p:cNvPr id="1682" name="Google Shape;1682;p19"/>
              <p:cNvSpPr/>
              <p:nvPr/>
            </p:nvSpPr>
            <p:spPr>
              <a:xfrm>
                <a:off x="7135627" y="2979271"/>
                <a:ext cx="470100" cy="9687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83" name="Google Shape;1683;p19"/>
              <p:cNvSpPr/>
              <p:nvPr/>
            </p:nvSpPr>
            <p:spPr>
              <a:xfrm>
                <a:off x="7226650" y="3076950"/>
                <a:ext cx="285900" cy="2847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84" name="Google Shape;1684;p19"/>
              <p:cNvSpPr/>
              <p:nvPr/>
            </p:nvSpPr>
            <p:spPr>
              <a:xfrm>
                <a:off x="7226650" y="3502586"/>
                <a:ext cx="285900" cy="2847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685" name="Google Shape;1685;p19"/>
            <p:cNvGrpSpPr/>
            <p:nvPr/>
          </p:nvGrpSpPr>
          <p:grpSpPr>
            <a:xfrm>
              <a:off x="5686977" y="1342282"/>
              <a:ext cx="450869" cy="946098"/>
              <a:chOff x="4384930" y="278200"/>
              <a:chExt cx="1931744" cy="480521"/>
            </a:xfrm>
          </p:grpSpPr>
          <p:sp>
            <p:nvSpPr>
              <p:cNvPr id="1686" name="Google Shape;1686;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87" name="Google Shape;1687;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688" name="Google Shape;1688;p19"/>
          <p:cNvGrpSpPr/>
          <p:nvPr/>
        </p:nvGrpSpPr>
        <p:grpSpPr>
          <a:xfrm flipH="1" rot="-5400000">
            <a:off x="4059921" y="2152933"/>
            <a:ext cx="490455" cy="1474915"/>
            <a:chOff x="5211483" y="1684432"/>
            <a:chExt cx="470100" cy="1354500"/>
          </a:xfrm>
        </p:grpSpPr>
        <p:grpSp>
          <p:nvGrpSpPr>
            <p:cNvPr id="1689" name="Google Shape;1689;p19"/>
            <p:cNvGrpSpPr/>
            <p:nvPr/>
          </p:nvGrpSpPr>
          <p:grpSpPr>
            <a:xfrm>
              <a:off x="5211483" y="1684432"/>
              <a:ext cx="470100" cy="1354500"/>
              <a:chOff x="4259077" y="983785"/>
              <a:chExt cx="470100" cy="1354500"/>
            </a:xfrm>
          </p:grpSpPr>
          <p:sp>
            <p:nvSpPr>
              <p:cNvPr id="1690" name="Google Shape;1690;p19"/>
              <p:cNvSpPr/>
              <p:nvPr/>
            </p:nvSpPr>
            <p:spPr>
              <a:xfrm>
                <a:off x="4259077" y="983785"/>
                <a:ext cx="470100" cy="13545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91" name="Google Shape;1691;p19"/>
              <p:cNvSpPr/>
              <p:nvPr/>
            </p:nvSpPr>
            <p:spPr>
              <a:xfrm>
                <a:off x="4356075" y="108146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92" name="Google Shape;1692;p19"/>
              <p:cNvSpPr/>
              <p:nvPr/>
            </p:nvSpPr>
            <p:spPr>
              <a:xfrm>
                <a:off x="4356075" y="151419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93" name="Google Shape;1693;p19"/>
              <p:cNvSpPr/>
              <p:nvPr/>
            </p:nvSpPr>
            <p:spPr>
              <a:xfrm>
                <a:off x="4356075" y="194693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694" name="Google Shape;1694;p19"/>
            <p:cNvGrpSpPr/>
            <p:nvPr/>
          </p:nvGrpSpPr>
          <p:grpSpPr>
            <a:xfrm>
              <a:off x="5220854" y="1695136"/>
              <a:ext cx="456858" cy="1340077"/>
              <a:chOff x="4384928" y="278200"/>
              <a:chExt cx="1931745" cy="480521"/>
            </a:xfrm>
          </p:grpSpPr>
          <p:sp>
            <p:nvSpPr>
              <p:cNvPr id="1695" name="Google Shape;1695;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96" name="Google Shape;1696;p19"/>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697" name="Google Shape;1697;p19"/>
          <p:cNvGrpSpPr/>
          <p:nvPr/>
        </p:nvGrpSpPr>
        <p:grpSpPr>
          <a:xfrm>
            <a:off x="3849669" y="5067685"/>
            <a:ext cx="489495" cy="490525"/>
            <a:chOff x="4601602" y="1048220"/>
            <a:chExt cx="475885" cy="469807"/>
          </a:xfrm>
        </p:grpSpPr>
        <p:grpSp>
          <p:nvGrpSpPr>
            <p:cNvPr id="1698" name="Google Shape;1698;p19"/>
            <p:cNvGrpSpPr/>
            <p:nvPr/>
          </p:nvGrpSpPr>
          <p:grpSpPr>
            <a:xfrm>
              <a:off x="4601602" y="1048220"/>
              <a:ext cx="472500" cy="460200"/>
              <a:chOff x="1691061" y="2572873"/>
              <a:chExt cx="472500" cy="460200"/>
            </a:xfrm>
          </p:grpSpPr>
          <p:sp>
            <p:nvSpPr>
              <p:cNvPr id="1699" name="Google Shape;1699;p19"/>
              <p:cNvSpPr/>
              <p:nvPr/>
            </p:nvSpPr>
            <p:spPr>
              <a:xfrm>
                <a:off x="1691061" y="2572873"/>
                <a:ext cx="472500" cy="4602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00" name="Google Shape;1700;p19"/>
              <p:cNvSpPr/>
              <p:nvPr/>
            </p:nvSpPr>
            <p:spPr>
              <a:xfrm>
                <a:off x="1788061" y="2664575"/>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
          <p:nvSpPr>
            <p:cNvPr id="1701" name="Google Shape;1701;p19"/>
            <p:cNvSpPr/>
            <p:nvPr/>
          </p:nvSpPr>
          <p:spPr>
            <a:xfrm>
              <a:off x="4616822" y="1048871"/>
              <a:ext cx="46066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02" name="Google Shape;1702;p19"/>
            <p:cNvSpPr/>
            <p:nvPr/>
          </p:nvSpPr>
          <p:spPr>
            <a:xfrm rot="10800000">
              <a:off x="4613358" y="1052152"/>
              <a:ext cx="460665"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703" name="Google Shape;1703;p19"/>
          <p:cNvGrpSpPr/>
          <p:nvPr/>
        </p:nvGrpSpPr>
        <p:grpSpPr>
          <a:xfrm flipH="1" rot="-5400000">
            <a:off x="5324733" y="4730630"/>
            <a:ext cx="490455" cy="980034"/>
            <a:chOff x="5679142" y="1338076"/>
            <a:chExt cx="470100" cy="968700"/>
          </a:xfrm>
        </p:grpSpPr>
        <p:grpSp>
          <p:nvGrpSpPr>
            <p:cNvPr id="1704" name="Google Shape;1704;p19"/>
            <p:cNvGrpSpPr/>
            <p:nvPr/>
          </p:nvGrpSpPr>
          <p:grpSpPr>
            <a:xfrm>
              <a:off x="5679142" y="1338076"/>
              <a:ext cx="470100" cy="968700"/>
              <a:chOff x="7135627" y="2979271"/>
              <a:chExt cx="470100" cy="968700"/>
            </a:xfrm>
          </p:grpSpPr>
          <p:sp>
            <p:nvSpPr>
              <p:cNvPr id="1705" name="Google Shape;1705;p19"/>
              <p:cNvSpPr/>
              <p:nvPr/>
            </p:nvSpPr>
            <p:spPr>
              <a:xfrm>
                <a:off x="7135627" y="2979271"/>
                <a:ext cx="470100" cy="968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06" name="Google Shape;1706;p19"/>
              <p:cNvSpPr/>
              <p:nvPr/>
            </p:nvSpPr>
            <p:spPr>
              <a:xfrm>
                <a:off x="7226650" y="3076950"/>
                <a:ext cx="285900" cy="2847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07" name="Google Shape;1707;p19"/>
              <p:cNvSpPr/>
              <p:nvPr/>
            </p:nvSpPr>
            <p:spPr>
              <a:xfrm>
                <a:off x="7226650" y="3502586"/>
                <a:ext cx="285900" cy="2847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708" name="Google Shape;1708;p19"/>
            <p:cNvGrpSpPr/>
            <p:nvPr/>
          </p:nvGrpSpPr>
          <p:grpSpPr>
            <a:xfrm>
              <a:off x="5686977" y="1342282"/>
              <a:ext cx="450869" cy="946098"/>
              <a:chOff x="4384930" y="278200"/>
              <a:chExt cx="1931744" cy="480521"/>
            </a:xfrm>
          </p:grpSpPr>
          <p:sp>
            <p:nvSpPr>
              <p:cNvPr id="1709" name="Google Shape;1709;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10" name="Google Shape;1710;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711" name="Google Shape;1711;p19"/>
          <p:cNvGrpSpPr/>
          <p:nvPr/>
        </p:nvGrpSpPr>
        <p:grpSpPr>
          <a:xfrm flipH="1" rot="-5400000">
            <a:off x="4059921" y="2735508"/>
            <a:ext cx="490455" cy="1474915"/>
            <a:chOff x="5211483" y="1684432"/>
            <a:chExt cx="470100" cy="1354500"/>
          </a:xfrm>
        </p:grpSpPr>
        <p:grpSp>
          <p:nvGrpSpPr>
            <p:cNvPr id="1712" name="Google Shape;1712;p19"/>
            <p:cNvGrpSpPr/>
            <p:nvPr/>
          </p:nvGrpSpPr>
          <p:grpSpPr>
            <a:xfrm>
              <a:off x="5211483" y="1684432"/>
              <a:ext cx="470100" cy="1354500"/>
              <a:chOff x="4259077" y="983785"/>
              <a:chExt cx="470100" cy="1354500"/>
            </a:xfrm>
          </p:grpSpPr>
          <p:sp>
            <p:nvSpPr>
              <p:cNvPr id="1713" name="Google Shape;1713;p19"/>
              <p:cNvSpPr/>
              <p:nvPr/>
            </p:nvSpPr>
            <p:spPr>
              <a:xfrm>
                <a:off x="4259077" y="983785"/>
                <a:ext cx="470100" cy="1354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14" name="Google Shape;1714;p19"/>
              <p:cNvSpPr/>
              <p:nvPr/>
            </p:nvSpPr>
            <p:spPr>
              <a:xfrm>
                <a:off x="4356075" y="1081464"/>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15" name="Google Shape;1715;p19"/>
              <p:cNvSpPr/>
              <p:nvPr/>
            </p:nvSpPr>
            <p:spPr>
              <a:xfrm>
                <a:off x="4356075" y="151419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16" name="Google Shape;1716;p19"/>
              <p:cNvSpPr/>
              <p:nvPr/>
            </p:nvSpPr>
            <p:spPr>
              <a:xfrm>
                <a:off x="4356075" y="1946931"/>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717" name="Google Shape;1717;p19"/>
            <p:cNvGrpSpPr/>
            <p:nvPr/>
          </p:nvGrpSpPr>
          <p:grpSpPr>
            <a:xfrm>
              <a:off x="5220854" y="1695136"/>
              <a:ext cx="456858" cy="1340077"/>
              <a:chOff x="4384928" y="278200"/>
              <a:chExt cx="1931745" cy="480521"/>
            </a:xfrm>
          </p:grpSpPr>
          <p:sp>
            <p:nvSpPr>
              <p:cNvPr id="1718" name="Google Shape;1718;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19" name="Google Shape;1719;p19"/>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720" name="Google Shape;1720;p19"/>
          <p:cNvGrpSpPr/>
          <p:nvPr/>
        </p:nvGrpSpPr>
        <p:grpSpPr>
          <a:xfrm>
            <a:off x="4144644" y="5650460"/>
            <a:ext cx="489495" cy="490525"/>
            <a:chOff x="4601602" y="1048220"/>
            <a:chExt cx="475885" cy="469807"/>
          </a:xfrm>
        </p:grpSpPr>
        <p:grpSp>
          <p:nvGrpSpPr>
            <p:cNvPr id="1721" name="Google Shape;1721;p19"/>
            <p:cNvGrpSpPr/>
            <p:nvPr/>
          </p:nvGrpSpPr>
          <p:grpSpPr>
            <a:xfrm>
              <a:off x="4601602" y="1048220"/>
              <a:ext cx="472500" cy="460200"/>
              <a:chOff x="1691061" y="2572873"/>
              <a:chExt cx="472500" cy="460200"/>
            </a:xfrm>
          </p:grpSpPr>
          <p:sp>
            <p:nvSpPr>
              <p:cNvPr id="1722" name="Google Shape;1722;p19"/>
              <p:cNvSpPr/>
              <p:nvPr/>
            </p:nvSpPr>
            <p:spPr>
              <a:xfrm>
                <a:off x="1691061" y="2572873"/>
                <a:ext cx="472500" cy="460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23" name="Google Shape;1723;p19"/>
              <p:cNvSpPr/>
              <p:nvPr/>
            </p:nvSpPr>
            <p:spPr>
              <a:xfrm>
                <a:off x="1788061" y="2664575"/>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
          <p:nvSpPr>
            <p:cNvPr id="1724" name="Google Shape;1724;p19"/>
            <p:cNvSpPr/>
            <p:nvPr/>
          </p:nvSpPr>
          <p:spPr>
            <a:xfrm>
              <a:off x="4616822" y="1048871"/>
              <a:ext cx="46066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25" name="Google Shape;1725;p19"/>
            <p:cNvSpPr/>
            <p:nvPr/>
          </p:nvSpPr>
          <p:spPr>
            <a:xfrm rot="10800000">
              <a:off x="4613358" y="1052152"/>
              <a:ext cx="460665"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726" name="Google Shape;1726;p19"/>
          <p:cNvGrpSpPr/>
          <p:nvPr/>
        </p:nvGrpSpPr>
        <p:grpSpPr>
          <a:xfrm flipH="1" rot="-5400000">
            <a:off x="5874133" y="5290805"/>
            <a:ext cx="490455" cy="980034"/>
            <a:chOff x="5679142" y="1338076"/>
            <a:chExt cx="470100" cy="968700"/>
          </a:xfrm>
        </p:grpSpPr>
        <p:grpSp>
          <p:nvGrpSpPr>
            <p:cNvPr id="1727" name="Google Shape;1727;p19"/>
            <p:cNvGrpSpPr/>
            <p:nvPr/>
          </p:nvGrpSpPr>
          <p:grpSpPr>
            <a:xfrm>
              <a:off x="5679142" y="1338076"/>
              <a:ext cx="470100" cy="968700"/>
              <a:chOff x="7135627" y="2979271"/>
              <a:chExt cx="470100" cy="968700"/>
            </a:xfrm>
          </p:grpSpPr>
          <p:sp>
            <p:nvSpPr>
              <p:cNvPr id="1728" name="Google Shape;1728;p19"/>
              <p:cNvSpPr/>
              <p:nvPr/>
            </p:nvSpPr>
            <p:spPr>
              <a:xfrm>
                <a:off x="7135627" y="2979271"/>
                <a:ext cx="470100" cy="968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29" name="Google Shape;1729;p19"/>
              <p:cNvSpPr/>
              <p:nvPr/>
            </p:nvSpPr>
            <p:spPr>
              <a:xfrm>
                <a:off x="7226650" y="3076950"/>
                <a:ext cx="285900" cy="2847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30" name="Google Shape;1730;p19"/>
              <p:cNvSpPr/>
              <p:nvPr/>
            </p:nvSpPr>
            <p:spPr>
              <a:xfrm>
                <a:off x="7226650" y="3502586"/>
                <a:ext cx="285900" cy="2847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731" name="Google Shape;1731;p19"/>
            <p:cNvGrpSpPr/>
            <p:nvPr/>
          </p:nvGrpSpPr>
          <p:grpSpPr>
            <a:xfrm>
              <a:off x="5686977" y="1342282"/>
              <a:ext cx="450869" cy="946098"/>
              <a:chOff x="4384930" y="278200"/>
              <a:chExt cx="1931744" cy="480521"/>
            </a:xfrm>
          </p:grpSpPr>
          <p:sp>
            <p:nvSpPr>
              <p:cNvPr id="1732" name="Google Shape;1732;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33" name="Google Shape;1733;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734" name="Google Shape;1734;p19"/>
          <p:cNvGrpSpPr/>
          <p:nvPr/>
        </p:nvGrpSpPr>
        <p:grpSpPr>
          <a:xfrm flipH="1" rot="-5400000">
            <a:off x="4059921" y="3318083"/>
            <a:ext cx="490455" cy="1474915"/>
            <a:chOff x="5211483" y="1684432"/>
            <a:chExt cx="470100" cy="1354500"/>
          </a:xfrm>
        </p:grpSpPr>
        <p:grpSp>
          <p:nvGrpSpPr>
            <p:cNvPr id="1735" name="Google Shape;1735;p19"/>
            <p:cNvGrpSpPr/>
            <p:nvPr/>
          </p:nvGrpSpPr>
          <p:grpSpPr>
            <a:xfrm>
              <a:off x="5211483" y="1684432"/>
              <a:ext cx="470100" cy="1354500"/>
              <a:chOff x="4259077" y="983785"/>
              <a:chExt cx="470100" cy="1354500"/>
            </a:xfrm>
          </p:grpSpPr>
          <p:sp>
            <p:nvSpPr>
              <p:cNvPr id="1736" name="Google Shape;1736;p19"/>
              <p:cNvSpPr/>
              <p:nvPr/>
            </p:nvSpPr>
            <p:spPr>
              <a:xfrm>
                <a:off x="4259077" y="983785"/>
                <a:ext cx="470100" cy="1354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37" name="Google Shape;1737;p19"/>
              <p:cNvSpPr/>
              <p:nvPr/>
            </p:nvSpPr>
            <p:spPr>
              <a:xfrm>
                <a:off x="4356075" y="1081464"/>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38" name="Google Shape;1738;p19"/>
              <p:cNvSpPr/>
              <p:nvPr/>
            </p:nvSpPr>
            <p:spPr>
              <a:xfrm>
                <a:off x="4356075" y="151419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39" name="Google Shape;1739;p19"/>
              <p:cNvSpPr/>
              <p:nvPr/>
            </p:nvSpPr>
            <p:spPr>
              <a:xfrm>
                <a:off x="4356075" y="1946931"/>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740" name="Google Shape;1740;p19"/>
            <p:cNvGrpSpPr/>
            <p:nvPr/>
          </p:nvGrpSpPr>
          <p:grpSpPr>
            <a:xfrm>
              <a:off x="5220854" y="1695136"/>
              <a:ext cx="456858" cy="1340077"/>
              <a:chOff x="4384928" y="278200"/>
              <a:chExt cx="1931745" cy="480521"/>
            </a:xfrm>
          </p:grpSpPr>
          <p:sp>
            <p:nvSpPr>
              <p:cNvPr id="1741" name="Google Shape;1741;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42" name="Google Shape;1742;p19"/>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743" name="Google Shape;1743;p19"/>
          <p:cNvGrpSpPr/>
          <p:nvPr/>
        </p:nvGrpSpPr>
        <p:grpSpPr>
          <a:xfrm>
            <a:off x="2883421" y="1206908"/>
            <a:ext cx="490455" cy="1474915"/>
            <a:chOff x="5211483" y="1684432"/>
            <a:chExt cx="470100" cy="1354500"/>
          </a:xfrm>
        </p:grpSpPr>
        <p:grpSp>
          <p:nvGrpSpPr>
            <p:cNvPr id="1744" name="Google Shape;1744;p19"/>
            <p:cNvGrpSpPr/>
            <p:nvPr/>
          </p:nvGrpSpPr>
          <p:grpSpPr>
            <a:xfrm>
              <a:off x="5211483" y="1684432"/>
              <a:ext cx="470100" cy="1354500"/>
              <a:chOff x="4259077" y="983785"/>
              <a:chExt cx="470100" cy="1354500"/>
            </a:xfrm>
          </p:grpSpPr>
          <p:sp>
            <p:nvSpPr>
              <p:cNvPr id="1745" name="Google Shape;1745;p19"/>
              <p:cNvSpPr/>
              <p:nvPr/>
            </p:nvSpPr>
            <p:spPr>
              <a:xfrm>
                <a:off x="4259077" y="983785"/>
                <a:ext cx="470100" cy="13545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46" name="Google Shape;1746;p19"/>
              <p:cNvSpPr/>
              <p:nvPr/>
            </p:nvSpPr>
            <p:spPr>
              <a:xfrm>
                <a:off x="4356075" y="1081464"/>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47" name="Google Shape;1747;p19"/>
              <p:cNvSpPr/>
              <p:nvPr/>
            </p:nvSpPr>
            <p:spPr>
              <a:xfrm>
                <a:off x="4356075" y="1514198"/>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48" name="Google Shape;1748;p19"/>
              <p:cNvSpPr/>
              <p:nvPr/>
            </p:nvSpPr>
            <p:spPr>
              <a:xfrm>
                <a:off x="4356075" y="1946931"/>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749" name="Google Shape;1749;p19"/>
            <p:cNvGrpSpPr/>
            <p:nvPr/>
          </p:nvGrpSpPr>
          <p:grpSpPr>
            <a:xfrm>
              <a:off x="5220854" y="1695136"/>
              <a:ext cx="456858" cy="1340077"/>
              <a:chOff x="4384928" y="278200"/>
              <a:chExt cx="1931745" cy="480521"/>
            </a:xfrm>
          </p:grpSpPr>
          <p:sp>
            <p:nvSpPr>
              <p:cNvPr id="1750" name="Google Shape;1750;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51" name="Google Shape;1751;p19"/>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752" name="Google Shape;1752;p19"/>
          <p:cNvGrpSpPr/>
          <p:nvPr/>
        </p:nvGrpSpPr>
        <p:grpSpPr>
          <a:xfrm>
            <a:off x="2277246" y="1206908"/>
            <a:ext cx="490455" cy="1474915"/>
            <a:chOff x="5211483" y="1684432"/>
            <a:chExt cx="470100" cy="1354500"/>
          </a:xfrm>
        </p:grpSpPr>
        <p:grpSp>
          <p:nvGrpSpPr>
            <p:cNvPr id="1753" name="Google Shape;1753;p19"/>
            <p:cNvGrpSpPr/>
            <p:nvPr/>
          </p:nvGrpSpPr>
          <p:grpSpPr>
            <a:xfrm>
              <a:off x="5211483" y="1684432"/>
              <a:ext cx="470100" cy="1354500"/>
              <a:chOff x="4259077" y="983785"/>
              <a:chExt cx="470100" cy="1354500"/>
            </a:xfrm>
          </p:grpSpPr>
          <p:sp>
            <p:nvSpPr>
              <p:cNvPr id="1754" name="Google Shape;1754;p19"/>
              <p:cNvSpPr/>
              <p:nvPr/>
            </p:nvSpPr>
            <p:spPr>
              <a:xfrm>
                <a:off x="4259077" y="983785"/>
                <a:ext cx="470100" cy="1354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55" name="Google Shape;1755;p19"/>
              <p:cNvSpPr/>
              <p:nvPr/>
            </p:nvSpPr>
            <p:spPr>
              <a:xfrm>
                <a:off x="4356075" y="1081464"/>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56" name="Google Shape;1756;p19"/>
              <p:cNvSpPr/>
              <p:nvPr/>
            </p:nvSpPr>
            <p:spPr>
              <a:xfrm>
                <a:off x="4356075" y="1514198"/>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57" name="Google Shape;1757;p19"/>
              <p:cNvSpPr/>
              <p:nvPr/>
            </p:nvSpPr>
            <p:spPr>
              <a:xfrm>
                <a:off x="4356075" y="194693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758" name="Google Shape;1758;p19"/>
            <p:cNvGrpSpPr/>
            <p:nvPr/>
          </p:nvGrpSpPr>
          <p:grpSpPr>
            <a:xfrm>
              <a:off x="5220854" y="1695136"/>
              <a:ext cx="456858" cy="1340077"/>
              <a:chOff x="4384928" y="278200"/>
              <a:chExt cx="1931745" cy="480521"/>
            </a:xfrm>
          </p:grpSpPr>
          <p:sp>
            <p:nvSpPr>
              <p:cNvPr id="1759" name="Google Shape;1759;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60" name="Google Shape;1760;p19"/>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761" name="Google Shape;1761;p19"/>
          <p:cNvGrpSpPr/>
          <p:nvPr/>
        </p:nvGrpSpPr>
        <p:grpSpPr>
          <a:xfrm>
            <a:off x="1671071" y="1206908"/>
            <a:ext cx="490455" cy="1474915"/>
            <a:chOff x="5211483" y="1684432"/>
            <a:chExt cx="470100" cy="1354500"/>
          </a:xfrm>
        </p:grpSpPr>
        <p:grpSp>
          <p:nvGrpSpPr>
            <p:cNvPr id="1762" name="Google Shape;1762;p19"/>
            <p:cNvGrpSpPr/>
            <p:nvPr/>
          </p:nvGrpSpPr>
          <p:grpSpPr>
            <a:xfrm>
              <a:off x="5211483" y="1684432"/>
              <a:ext cx="470100" cy="1354500"/>
              <a:chOff x="4259077" y="983785"/>
              <a:chExt cx="470100" cy="1354500"/>
            </a:xfrm>
          </p:grpSpPr>
          <p:sp>
            <p:nvSpPr>
              <p:cNvPr id="1763" name="Google Shape;1763;p19"/>
              <p:cNvSpPr/>
              <p:nvPr/>
            </p:nvSpPr>
            <p:spPr>
              <a:xfrm>
                <a:off x="4259077" y="983785"/>
                <a:ext cx="470100" cy="13545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64" name="Google Shape;1764;p19"/>
              <p:cNvSpPr/>
              <p:nvPr/>
            </p:nvSpPr>
            <p:spPr>
              <a:xfrm>
                <a:off x="4356075" y="1081464"/>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65" name="Google Shape;1765;p19"/>
              <p:cNvSpPr/>
              <p:nvPr/>
            </p:nvSpPr>
            <p:spPr>
              <a:xfrm>
                <a:off x="4356075" y="1514198"/>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66" name="Google Shape;1766;p19"/>
              <p:cNvSpPr/>
              <p:nvPr/>
            </p:nvSpPr>
            <p:spPr>
              <a:xfrm>
                <a:off x="4356075" y="194693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767" name="Google Shape;1767;p19"/>
            <p:cNvGrpSpPr/>
            <p:nvPr/>
          </p:nvGrpSpPr>
          <p:grpSpPr>
            <a:xfrm>
              <a:off x="5220854" y="1695136"/>
              <a:ext cx="456858" cy="1340077"/>
              <a:chOff x="4384928" y="278200"/>
              <a:chExt cx="1931745" cy="480521"/>
            </a:xfrm>
          </p:grpSpPr>
          <p:sp>
            <p:nvSpPr>
              <p:cNvPr id="1768" name="Google Shape;1768;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69" name="Google Shape;1769;p19"/>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770" name="Google Shape;1770;p19"/>
          <p:cNvGrpSpPr/>
          <p:nvPr/>
        </p:nvGrpSpPr>
        <p:grpSpPr>
          <a:xfrm>
            <a:off x="1064896" y="1206908"/>
            <a:ext cx="490455" cy="1474915"/>
            <a:chOff x="5211483" y="1684432"/>
            <a:chExt cx="470100" cy="1354500"/>
          </a:xfrm>
        </p:grpSpPr>
        <p:grpSp>
          <p:nvGrpSpPr>
            <p:cNvPr id="1771" name="Google Shape;1771;p19"/>
            <p:cNvGrpSpPr/>
            <p:nvPr/>
          </p:nvGrpSpPr>
          <p:grpSpPr>
            <a:xfrm>
              <a:off x="5211483" y="1684432"/>
              <a:ext cx="470100" cy="1354500"/>
              <a:chOff x="4259077" y="983785"/>
              <a:chExt cx="470100" cy="1354500"/>
            </a:xfrm>
          </p:grpSpPr>
          <p:sp>
            <p:nvSpPr>
              <p:cNvPr id="1772" name="Google Shape;1772;p19"/>
              <p:cNvSpPr/>
              <p:nvPr/>
            </p:nvSpPr>
            <p:spPr>
              <a:xfrm>
                <a:off x="4259077" y="983785"/>
                <a:ext cx="470100" cy="1354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73" name="Google Shape;1773;p19"/>
              <p:cNvSpPr/>
              <p:nvPr/>
            </p:nvSpPr>
            <p:spPr>
              <a:xfrm>
                <a:off x="4356075" y="1081464"/>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74" name="Google Shape;1774;p19"/>
              <p:cNvSpPr/>
              <p:nvPr/>
            </p:nvSpPr>
            <p:spPr>
              <a:xfrm>
                <a:off x="4356075" y="1514198"/>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75" name="Google Shape;1775;p19"/>
              <p:cNvSpPr/>
              <p:nvPr/>
            </p:nvSpPr>
            <p:spPr>
              <a:xfrm>
                <a:off x="4356075" y="1946931"/>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776" name="Google Shape;1776;p19"/>
            <p:cNvGrpSpPr/>
            <p:nvPr/>
          </p:nvGrpSpPr>
          <p:grpSpPr>
            <a:xfrm>
              <a:off x="5220854" y="1695136"/>
              <a:ext cx="456858" cy="1340077"/>
              <a:chOff x="4384928" y="278200"/>
              <a:chExt cx="1931745" cy="480521"/>
            </a:xfrm>
          </p:grpSpPr>
          <p:sp>
            <p:nvSpPr>
              <p:cNvPr id="1777" name="Google Shape;1777;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78" name="Google Shape;1778;p19"/>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779" name="Google Shape;1779;p19"/>
          <p:cNvGrpSpPr/>
          <p:nvPr/>
        </p:nvGrpSpPr>
        <p:grpSpPr>
          <a:xfrm>
            <a:off x="458721" y="1206908"/>
            <a:ext cx="490455" cy="1474915"/>
            <a:chOff x="5211483" y="1684432"/>
            <a:chExt cx="470100" cy="1354500"/>
          </a:xfrm>
        </p:grpSpPr>
        <p:grpSp>
          <p:nvGrpSpPr>
            <p:cNvPr id="1780" name="Google Shape;1780;p19"/>
            <p:cNvGrpSpPr/>
            <p:nvPr/>
          </p:nvGrpSpPr>
          <p:grpSpPr>
            <a:xfrm>
              <a:off x="5211483" y="1684432"/>
              <a:ext cx="470100" cy="1354500"/>
              <a:chOff x="4259077" y="983785"/>
              <a:chExt cx="470100" cy="1354500"/>
            </a:xfrm>
          </p:grpSpPr>
          <p:sp>
            <p:nvSpPr>
              <p:cNvPr id="1781" name="Google Shape;1781;p19"/>
              <p:cNvSpPr/>
              <p:nvPr/>
            </p:nvSpPr>
            <p:spPr>
              <a:xfrm>
                <a:off x="4259077" y="983785"/>
                <a:ext cx="470100" cy="1354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82" name="Google Shape;1782;p19"/>
              <p:cNvSpPr/>
              <p:nvPr/>
            </p:nvSpPr>
            <p:spPr>
              <a:xfrm>
                <a:off x="4356075" y="1081464"/>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83" name="Google Shape;1783;p19"/>
              <p:cNvSpPr/>
              <p:nvPr/>
            </p:nvSpPr>
            <p:spPr>
              <a:xfrm>
                <a:off x="4356075" y="1514198"/>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84" name="Google Shape;1784;p19"/>
              <p:cNvSpPr/>
              <p:nvPr/>
            </p:nvSpPr>
            <p:spPr>
              <a:xfrm>
                <a:off x="4356075" y="1946931"/>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785" name="Google Shape;1785;p19"/>
            <p:cNvGrpSpPr/>
            <p:nvPr/>
          </p:nvGrpSpPr>
          <p:grpSpPr>
            <a:xfrm>
              <a:off x="5220854" y="1695136"/>
              <a:ext cx="456858" cy="1340077"/>
              <a:chOff x="4384928" y="278200"/>
              <a:chExt cx="1931745" cy="480521"/>
            </a:xfrm>
          </p:grpSpPr>
          <p:sp>
            <p:nvSpPr>
              <p:cNvPr id="1786" name="Google Shape;1786;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87" name="Google Shape;1787;p19"/>
              <p:cNvSpPr/>
              <p:nvPr/>
            </p:nvSpPr>
            <p:spPr>
              <a:xfrm rot="10800000">
                <a:off x="4384928"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788" name="Google Shape;1788;p19"/>
          <p:cNvGrpSpPr/>
          <p:nvPr/>
        </p:nvGrpSpPr>
        <p:grpSpPr>
          <a:xfrm>
            <a:off x="2883408" y="2886768"/>
            <a:ext cx="490455" cy="980034"/>
            <a:chOff x="5679142" y="1338076"/>
            <a:chExt cx="470100" cy="968700"/>
          </a:xfrm>
        </p:grpSpPr>
        <p:grpSp>
          <p:nvGrpSpPr>
            <p:cNvPr id="1789" name="Google Shape;1789;p19"/>
            <p:cNvGrpSpPr/>
            <p:nvPr/>
          </p:nvGrpSpPr>
          <p:grpSpPr>
            <a:xfrm>
              <a:off x="5679142" y="1338076"/>
              <a:ext cx="470100" cy="968700"/>
              <a:chOff x="7135627" y="2979271"/>
              <a:chExt cx="470100" cy="968700"/>
            </a:xfrm>
          </p:grpSpPr>
          <p:sp>
            <p:nvSpPr>
              <p:cNvPr id="1790" name="Google Shape;1790;p19"/>
              <p:cNvSpPr/>
              <p:nvPr/>
            </p:nvSpPr>
            <p:spPr>
              <a:xfrm>
                <a:off x="7135627" y="2979271"/>
                <a:ext cx="470100" cy="9687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91" name="Google Shape;1791;p19"/>
              <p:cNvSpPr/>
              <p:nvPr/>
            </p:nvSpPr>
            <p:spPr>
              <a:xfrm>
                <a:off x="7226650" y="3076950"/>
                <a:ext cx="285900" cy="2847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92" name="Google Shape;1792;p19"/>
              <p:cNvSpPr/>
              <p:nvPr/>
            </p:nvSpPr>
            <p:spPr>
              <a:xfrm>
                <a:off x="7226650" y="3502586"/>
                <a:ext cx="285900" cy="2847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793" name="Google Shape;1793;p19"/>
            <p:cNvGrpSpPr/>
            <p:nvPr/>
          </p:nvGrpSpPr>
          <p:grpSpPr>
            <a:xfrm>
              <a:off x="5686977" y="1342282"/>
              <a:ext cx="450869" cy="946098"/>
              <a:chOff x="4384930" y="278200"/>
              <a:chExt cx="1931744" cy="480521"/>
            </a:xfrm>
          </p:grpSpPr>
          <p:sp>
            <p:nvSpPr>
              <p:cNvPr id="1794" name="Google Shape;1794;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95" name="Google Shape;1795;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796" name="Google Shape;1796;p19"/>
          <p:cNvGrpSpPr/>
          <p:nvPr/>
        </p:nvGrpSpPr>
        <p:grpSpPr>
          <a:xfrm>
            <a:off x="2277208" y="2886768"/>
            <a:ext cx="490455" cy="980034"/>
            <a:chOff x="5679142" y="1338076"/>
            <a:chExt cx="470100" cy="968700"/>
          </a:xfrm>
        </p:grpSpPr>
        <p:grpSp>
          <p:nvGrpSpPr>
            <p:cNvPr id="1797" name="Google Shape;1797;p19"/>
            <p:cNvGrpSpPr/>
            <p:nvPr/>
          </p:nvGrpSpPr>
          <p:grpSpPr>
            <a:xfrm>
              <a:off x="5679142" y="1338076"/>
              <a:ext cx="470100" cy="968700"/>
              <a:chOff x="7135627" y="2979271"/>
              <a:chExt cx="470100" cy="968700"/>
            </a:xfrm>
          </p:grpSpPr>
          <p:sp>
            <p:nvSpPr>
              <p:cNvPr id="1798" name="Google Shape;1798;p19"/>
              <p:cNvSpPr/>
              <p:nvPr/>
            </p:nvSpPr>
            <p:spPr>
              <a:xfrm>
                <a:off x="7135627" y="2979271"/>
                <a:ext cx="470100" cy="9687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99" name="Google Shape;1799;p19"/>
              <p:cNvSpPr/>
              <p:nvPr/>
            </p:nvSpPr>
            <p:spPr>
              <a:xfrm>
                <a:off x="7226650" y="3076950"/>
                <a:ext cx="285900" cy="2847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00" name="Google Shape;1800;p19"/>
              <p:cNvSpPr/>
              <p:nvPr/>
            </p:nvSpPr>
            <p:spPr>
              <a:xfrm>
                <a:off x="7226650" y="3502586"/>
                <a:ext cx="285900" cy="2847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801" name="Google Shape;1801;p19"/>
            <p:cNvGrpSpPr/>
            <p:nvPr/>
          </p:nvGrpSpPr>
          <p:grpSpPr>
            <a:xfrm>
              <a:off x="5686977" y="1342282"/>
              <a:ext cx="450869" cy="946098"/>
              <a:chOff x="4384930" y="278200"/>
              <a:chExt cx="1931744" cy="480521"/>
            </a:xfrm>
          </p:grpSpPr>
          <p:sp>
            <p:nvSpPr>
              <p:cNvPr id="1802" name="Google Shape;1802;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03" name="Google Shape;1803;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804" name="Google Shape;1804;p19"/>
          <p:cNvGrpSpPr/>
          <p:nvPr/>
        </p:nvGrpSpPr>
        <p:grpSpPr>
          <a:xfrm>
            <a:off x="1671008" y="2886768"/>
            <a:ext cx="490455" cy="980034"/>
            <a:chOff x="5679142" y="1338076"/>
            <a:chExt cx="470100" cy="968700"/>
          </a:xfrm>
        </p:grpSpPr>
        <p:grpSp>
          <p:nvGrpSpPr>
            <p:cNvPr id="1805" name="Google Shape;1805;p19"/>
            <p:cNvGrpSpPr/>
            <p:nvPr/>
          </p:nvGrpSpPr>
          <p:grpSpPr>
            <a:xfrm>
              <a:off x="5679142" y="1338076"/>
              <a:ext cx="470100" cy="968700"/>
              <a:chOff x="7135627" y="2979271"/>
              <a:chExt cx="470100" cy="968700"/>
            </a:xfrm>
          </p:grpSpPr>
          <p:sp>
            <p:nvSpPr>
              <p:cNvPr id="1806" name="Google Shape;1806;p19"/>
              <p:cNvSpPr/>
              <p:nvPr/>
            </p:nvSpPr>
            <p:spPr>
              <a:xfrm>
                <a:off x="7135627" y="2979271"/>
                <a:ext cx="470100" cy="9687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07" name="Google Shape;1807;p19"/>
              <p:cNvSpPr/>
              <p:nvPr/>
            </p:nvSpPr>
            <p:spPr>
              <a:xfrm>
                <a:off x="7226650" y="3076950"/>
                <a:ext cx="285900" cy="2847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08" name="Google Shape;1808;p19"/>
              <p:cNvSpPr/>
              <p:nvPr/>
            </p:nvSpPr>
            <p:spPr>
              <a:xfrm>
                <a:off x="7226650" y="3502586"/>
                <a:ext cx="285900" cy="2847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809" name="Google Shape;1809;p19"/>
            <p:cNvGrpSpPr/>
            <p:nvPr/>
          </p:nvGrpSpPr>
          <p:grpSpPr>
            <a:xfrm>
              <a:off x="5686977" y="1342282"/>
              <a:ext cx="450869" cy="946098"/>
              <a:chOff x="4384930" y="278200"/>
              <a:chExt cx="1931744" cy="480521"/>
            </a:xfrm>
          </p:grpSpPr>
          <p:sp>
            <p:nvSpPr>
              <p:cNvPr id="1810" name="Google Shape;1810;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11" name="Google Shape;1811;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812" name="Google Shape;1812;p19"/>
          <p:cNvGrpSpPr/>
          <p:nvPr/>
        </p:nvGrpSpPr>
        <p:grpSpPr>
          <a:xfrm>
            <a:off x="1064808" y="2886768"/>
            <a:ext cx="490455" cy="980034"/>
            <a:chOff x="5679142" y="1338076"/>
            <a:chExt cx="470100" cy="968700"/>
          </a:xfrm>
        </p:grpSpPr>
        <p:grpSp>
          <p:nvGrpSpPr>
            <p:cNvPr id="1813" name="Google Shape;1813;p19"/>
            <p:cNvGrpSpPr/>
            <p:nvPr/>
          </p:nvGrpSpPr>
          <p:grpSpPr>
            <a:xfrm>
              <a:off x="5679142" y="1338076"/>
              <a:ext cx="470100" cy="968700"/>
              <a:chOff x="7135627" y="2979271"/>
              <a:chExt cx="470100" cy="968700"/>
            </a:xfrm>
          </p:grpSpPr>
          <p:sp>
            <p:nvSpPr>
              <p:cNvPr id="1814" name="Google Shape;1814;p19"/>
              <p:cNvSpPr/>
              <p:nvPr/>
            </p:nvSpPr>
            <p:spPr>
              <a:xfrm>
                <a:off x="7135627" y="2979271"/>
                <a:ext cx="470100" cy="9687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15" name="Google Shape;1815;p19"/>
              <p:cNvSpPr/>
              <p:nvPr/>
            </p:nvSpPr>
            <p:spPr>
              <a:xfrm>
                <a:off x="7226650" y="3076950"/>
                <a:ext cx="285900" cy="2847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16" name="Google Shape;1816;p19"/>
              <p:cNvSpPr/>
              <p:nvPr/>
            </p:nvSpPr>
            <p:spPr>
              <a:xfrm>
                <a:off x="7226650" y="3502586"/>
                <a:ext cx="285900" cy="2847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817" name="Google Shape;1817;p19"/>
            <p:cNvGrpSpPr/>
            <p:nvPr/>
          </p:nvGrpSpPr>
          <p:grpSpPr>
            <a:xfrm>
              <a:off x="5686977" y="1342282"/>
              <a:ext cx="450869" cy="946098"/>
              <a:chOff x="4384930" y="278200"/>
              <a:chExt cx="1931744" cy="480521"/>
            </a:xfrm>
          </p:grpSpPr>
          <p:sp>
            <p:nvSpPr>
              <p:cNvPr id="1818" name="Google Shape;1818;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19" name="Google Shape;1819;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820" name="Google Shape;1820;p19"/>
          <p:cNvGrpSpPr/>
          <p:nvPr/>
        </p:nvGrpSpPr>
        <p:grpSpPr>
          <a:xfrm>
            <a:off x="458608" y="2886768"/>
            <a:ext cx="490455" cy="980034"/>
            <a:chOff x="5679142" y="1338076"/>
            <a:chExt cx="470100" cy="968700"/>
          </a:xfrm>
        </p:grpSpPr>
        <p:grpSp>
          <p:nvGrpSpPr>
            <p:cNvPr id="1821" name="Google Shape;1821;p19"/>
            <p:cNvGrpSpPr/>
            <p:nvPr/>
          </p:nvGrpSpPr>
          <p:grpSpPr>
            <a:xfrm>
              <a:off x="5679142" y="1338076"/>
              <a:ext cx="470100" cy="968700"/>
              <a:chOff x="7135627" y="2979271"/>
              <a:chExt cx="470100" cy="968700"/>
            </a:xfrm>
          </p:grpSpPr>
          <p:sp>
            <p:nvSpPr>
              <p:cNvPr id="1822" name="Google Shape;1822;p19"/>
              <p:cNvSpPr/>
              <p:nvPr/>
            </p:nvSpPr>
            <p:spPr>
              <a:xfrm>
                <a:off x="7135627" y="2979271"/>
                <a:ext cx="470100" cy="968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23" name="Google Shape;1823;p19"/>
              <p:cNvSpPr/>
              <p:nvPr/>
            </p:nvSpPr>
            <p:spPr>
              <a:xfrm>
                <a:off x="7226650" y="3076950"/>
                <a:ext cx="285900" cy="2847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24" name="Google Shape;1824;p19"/>
              <p:cNvSpPr/>
              <p:nvPr/>
            </p:nvSpPr>
            <p:spPr>
              <a:xfrm>
                <a:off x="7226650" y="3502586"/>
                <a:ext cx="285900" cy="2847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825" name="Google Shape;1825;p19"/>
            <p:cNvGrpSpPr/>
            <p:nvPr/>
          </p:nvGrpSpPr>
          <p:grpSpPr>
            <a:xfrm>
              <a:off x="5686977" y="1342282"/>
              <a:ext cx="450869" cy="946098"/>
              <a:chOff x="4384930" y="278200"/>
              <a:chExt cx="1931744" cy="480521"/>
            </a:xfrm>
          </p:grpSpPr>
          <p:sp>
            <p:nvSpPr>
              <p:cNvPr id="1826" name="Google Shape;1826;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27" name="Google Shape;1827;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grpSp>
        <p:nvGrpSpPr>
          <p:cNvPr id="1828" name="Google Shape;1828;p19"/>
          <p:cNvGrpSpPr/>
          <p:nvPr/>
        </p:nvGrpSpPr>
        <p:grpSpPr>
          <a:xfrm flipH="1" rot="-5400000">
            <a:off x="2184639" y="5026024"/>
            <a:ext cx="1981392" cy="490510"/>
            <a:chOff x="4384930" y="271927"/>
            <a:chExt cx="1941019" cy="504900"/>
          </a:xfrm>
        </p:grpSpPr>
        <p:sp>
          <p:nvSpPr>
            <p:cNvPr id="1829" name="Google Shape;1829;p19"/>
            <p:cNvSpPr/>
            <p:nvPr/>
          </p:nvSpPr>
          <p:spPr>
            <a:xfrm>
              <a:off x="4386449" y="271927"/>
              <a:ext cx="1939500" cy="5049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30" name="Google Shape;1830;p19"/>
            <p:cNvSpPr/>
            <p:nvPr/>
          </p:nvSpPr>
          <p:spPr>
            <a:xfrm>
              <a:off x="4483450" y="363630"/>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31" name="Google Shape;1831;p19"/>
            <p:cNvSpPr/>
            <p:nvPr/>
          </p:nvSpPr>
          <p:spPr>
            <a:xfrm>
              <a:off x="4968109" y="369606"/>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32" name="Google Shape;1832;p19"/>
            <p:cNvSpPr/>
            <p:nvPr/>
          </p:nvSpPr>
          <p:spPr>
            <a:xfrm>
              <a:off x="5439602" y="369606"/>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33" name="Google Shape;1833;p19"/>
            <p:cNvSpPr/>
            <p:nvPr/>
          </p:nvSpPr>
          <p:spPr>
            <a:xfrm>
              <a:off x="5914732" y="360641"/>
              <a:ext cx="285900" cy="285900"/>
            </a:xfrm>
            <a:prstGeom prst="ellipse">
              <a:avLst/>
            </a:prstGeom>
            <a:gradFill>
              <a:gsLst>
                <a:gs pos="0">
                  <a:schemeClr val="accent4"/>
                </a:gs>
                <a:gs pos="75000">
                  <a:schemeClr val="accent4"/>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34" name="Google Shape;1834;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35" name="Google Shape;1835;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836" name="Google Shape;1836;p19"/>
          <p:cNvGrpSpPr/>
          <p:nvPr/>
        </p:nvGrpSpPr>
        <p:grpSpPr>
          <a:xfrm flipH="1" rot="-5400000">
            <a:off x="1008526" y="5026024"/>
            <a:ext cx="1981392" cy="490510"/>
            <a:chOff x="4384930" y="271927"/>
            <a:chExt cx="1941019" cy="504900"/>
          </a:xfrm>
        </p:grpSpPr>
        <p:sp>
          <p:nvSpPr>
            <p:cNvPr id="1837" name="Google Shape;1837;p19"/>
            <p:cNvSpPr/>
            <p:nvPr/>
          </p:nvSpPr>
          <p:spPr>
            <a:xfrm>
              <a:off x="4386449" y="271927"/>
              <a:ext cx="1939500" cy="5049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38" name="Google Shape;1838;p19"/>
            <p:cNvSpPr/>
            <p:nvPr/>
          </p:nvSpPr>
          <p:spPr>
            <a:xfrm>
              <a:off x="4483450" y="363630"/>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39" name="Google Shape;1839;p19"/>
            <p:cNvSpPr/>
            <p:nvPr/>
          </p:nvSpPr>
          <p:spPr>
            <a:xfrm>
              <a:off x="4968109" y="36960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40" name="Google Shape;1840;p19"/>
            <p:cNvSpPr/>
            <p:nvPr/>
          </p:nvSpPr>
          <p:spPr>
            <a:xfrm>
              <a:off x="5439602" y="369606"/>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41" name="Google Shape;1841;p19"/>
            <p:cNvSpPr/>
            <p:nvPr/>
          </p:nvSpPr>
          <p:spPr>
            <a:xfrm>
              <a:off x="5914732" y="360641"/>
              <a:ext cx="285900" cy="285900"/>
            </a:xfrm>
            <a:prstGeom prst="ellipse">
              <a:avLst/>
            </a:prstGeom>
            <a:gradFill>
              <a:gsLst>
                <a:gs pos="0">
                  <a:schemeClr val="accent5"/>
                </a:gs>
                <a:gs pos="75000">
                  <a:schemeClr val="accent5"/>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42" name="Google Shape;1842;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43" name="Google Shape;1843;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844" name="Google Shape;1844;p19"/>
          <p:cNvGrpSpPr/>
          <p:nvPr/>
        </p:nvGrpSpPr>
        <p:grpSpPr>
          <a:xfrm flipH="1" rot="-5400000">
            <a:off x="1614764" y="5026024"/>
            <a:ext cx="1981392" cy="490510"/>
            <a:chOff x="4384930" y="271927"/>
            <a:chExt cx="1941019" cy="504900"/>
          </a:xfrm>
        </p:grpSpPr>
        <p:sp>
          <p:nvSpPr>
            <p:cNvPr id="1845" name="Google Shape;1845;p19"/>
            <p:cNvSpPr/>
            <p:nvPr/>
          </p:nvSpPr>
          <p:spPr>
            <a:xfrm>
              <a:off x="4386449" y="271927"/>
              <a:ext cx="1939500" cy="5049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46" name="Google Shape;1846;p19"/>
            <p:cNvSpPr/>
            <p:nvPr/>
          </p:nvSpPr>
          <p:spPr>
            <a:xfrm>
              <a:off x="4483450" y="363630"/>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47" name="Google Shape;1847;p19"/>
            <p:cNvSpPr/>
            <p:nvPr/>
          </p:nvSpPr>
          <p:spPr>
            <a:xfrm>
              <a:off x="4968109" y="369606"/>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48" name="Google Shape;1848;p19"/>
            <p:cNvSpPr/>
            <p:nvPr/>
          </p:nvSpPr>
          <p:spPr>
            <a:xfrm>
              <a:off x="5439602" y="369606"/>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49" name="Google Shape;1849;p19"/>
            <p:cNvSpPr/>
            <p:nvPr/>
          </p:nvSpPr>
          <p:spPr>
            <a:xfrm>
              <a:off x="5914732" y="360641"/>
              <a:ext cx="285900" cy="285900"/>
            </a:xfrm>
            <a:prstGeom prst="ellipse">
              <a:avLst/>
            </a:prstGeom>
            <a:gradFill>
              <a:gsLst>
                <a:gs pos="0">
                  <a:schemeClr val="accent2"/>
                </a:gs>
                <a:gs pos="75000">
                  <a:schemeClr val="accent2"/>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50" name="Google Shape;1850;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51" name="Google Shape;1851;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852" name="Google Shape;1852;p19"/>
          <p:cNvGrpSpPr/>
          <p:nvPr/>
        </p:nvGrpSpPr>
        <p:grpSpPr>
          <a:xfrm flipH="1" rot="-5400000">
            <a:off x="402301" y="5026024"/>
            <a:ext cx="1981392" cy="490510"/>
            <a:chOff x="4384930" y="271927"/>
            <a:chExt cx="1941019" cy="504900"/>
          </a:xfrm>
        </p:grpSpPr>
        <p:sp>
          <p:nvSpPr>
            <p:cNvPr id="1853" name="Google Shape;1853;p19"/>
            <p:cNvSpPr/>
            <p:nvPr/>
          </p:nvSpPr>
          <p:spPr>
            <a:xfrm>
              <a:off x="4386449" y="271927"/>
              <a:ext cx="1939500" cy="5049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54" name="Google Shape;1854;p19"/>
            <p:cNvSpPr/>
            <p:nvPr/>
          </p:nvSpPr>
          <p:spPr>
            <a:xfrm>
              <a:off x="4483450" y="363630"/>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55" name="Google Shape;1855;p19"/>
            <p:cNvSpPr/>
            <p:nvPr/>
          </p:nvSpPr>
          <p:spPr>
            <a:xfrm>
              <a:off x="4968109" y="369606"/>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56" name="Google Shape;1856;p19"/>
            <p:cNvSpPr/>
            <p:nvPr/>
          </p:nvSpPr>
          <p:spPr>
            <a:xfrm>
              <a:off x="5439602" y="369606"/>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57" name="Google Shape;1857;p19"/>
            <p:cNvSpPr/>
            <p:nvPr/>
          </p:nvSpPr>
          <p:spPr>
            <a:xfrm>
              <a:off x="5914732" y="360641"/>
              <a:ext cx="285900" cy="285900"/>
            </a:xfrm>
            <a:prstGeom prst="ellipse">
              <a:avLst/>
            </a:prstGeom>
            <a:gradFill>
              <a:gsLst>
                <a:gs pos="0">
                  <a:schemeClr val="accent3"/>
                </a:gs>
                <a:gs pos="75000">
                  <a:schemeClr val="accent3"/>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58" name="Google Shape;1858;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59" name="Google Shape;1859;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grpSp>
        <p:nvGrpSpPr>
          <p:cNvPr id="1860" name="Google Shape;1860;p19"/>
          <p:cNvGrpSpPr/>
          <p:nvPr/>
        </p:nvGrpSpPr>
        <p:grpSpPr>
          <a:xfrm flipH="1" rot="-5400000">
            <a:off x="-203924" y="5026024"/>
            <a:ext cx="1981392" cy="490510"/>
            <a:chOff x="4384930" y="271927"/>
            <a:chExt cx="1941019" cy="504900"/>
          </a:xfrm>
        </p:grpSpPr>
        <p:sp>
          <p:nvSpPr>
            <p:cNvPr id="1861" name="Google Shape;1861;p19"/>
            <p:cNvSpPr/>
            <p:nvPr/>
          </p:nvSpPr>
          <p:spPr>
            <a:xfrm>
              <a:off x="4386449" y="271927"/>
              <a:ext cx="1939500" cy="5049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62" name="Google Shape;1862;p19"/>
            <p:cNvSpPr/>
            <p:nvPr/>
          </p:nvSpPr>
          <p:spPr>
            <a:xfrm>
              <a:off x="4483450" y="363630"/>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63" name="Google Shape;1863;p19"/>
            <p:cNvSpPr/>
            <p:nvPr/>
          </p:nvSpPr>
          <p:spPr>
            <a:xfrm>
              <a:off x="4968109" y="369606"/>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64" name="Google Shape;1864;p19"/>
            <p:cNvSpPr/>
            <p:nvPr/>
          </p:nvSpPr>
          <p:spPr>
            <a:xfrm>
              <a:off x="5439602" y="369606"/>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65" name="Google Shape;1865;p19"/>
            <p:cNvSpPr/>
            <p:nvPr/>
          </p:nvSpPr>
          <p:spPr>
            <a:xfrm>
              <a:off x="5914732" y="360641"/>
              <a:ext cx="285900" cy="285900"/>
            </a:xfrm>
            <a:prstGeom prst="ellipse">
              <a:avLst/>
            </a:prstGeom>
            <a:gradFill>
              <a:gsLst>
                <a:gs pos="0">
                  <a:schemeClr val="accent1"/>
                </a:gs>
                <a:gs pos="75000">
                  <a:schemeClr val="accent1"/>
                </a:gs>
                <a:gs pos="100000">
                  <a:srgbClr val="DEE4F7"/>
                </a:gs>
              </a:gsLst>
              <a:path path="circle">
                <a:fillToRect b="0%" l="100%" r="0%" t="100%"/>
              </a:path>
              <a:tileRect b="-100%" l="0%" r="-100%" t="0%"/>
            </a:gradFill>
            <a:ln>
              <a:noFill/>
            </a:ln>
            <a:effectLst>
              <a:outerShdw blurRad="50800" rotWithShape="0" algn="tl" dir="2700000" dist="635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66" name="Google Shape;1866;p19"/>
            <p:cNvSpPr/>
            <p:nvPr/>
          </p:nvSpPr>
          <p:spPr>
            <a:xfrm>
              <a:off x="4386729" y="292846"/>
              <a:ext cx="1929945" cy="465874"/>
            </a:xfrm>
            <a:custGeom>
              <a:rect b="b" l="l" r="r" t="t"/>
              <a:pathLst>
                <a:path extrusionOk="0" h="505013" w="1939643">
                  <a:moveTo>
                    <a:pt x="1939643" y="0"/>
                  </a:moveTo>
                  <a:lnTo>
                    <a:pt x="1939643" y="505013"/>
                  </a:lnTo>
                  <a:lnTo>
                    <a:pt x="0" y="505013"/>
                  </a:lnTo>
                </a:path>
              </a:pathLst>
            </a:custGeom>
            <a:noFill/>
            <a:ln cap="rnd" cmpd="sng" w="25400">
              <a:solidFill>
                <a:srgbClr val="000000">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67" name="Google Shape;1867;p19"/>
            <p:cNvSpPr/>
            <p:nvPr/>
          </p:nvSpPr>
          <p:spPr>
            <a:xfrm rot="10800000">
              <a:off x="4384930" y="278200"/>
              <a:ext cx="1920247" cy="465874"/>
            </a:xfrm>
            <a:custGeom>
              <a:rect b="b" l="l" r="r" t="t"/>
              <a:pathLst>
                <a:path extrusionOk="0" h="505013" w="1939643">
                  <a:moveTo>
                    <a:pt x="1939643" y="0"/>
                  </a:moveTo>
                  <a:lnTo>
                    <a:pt x="1939643" y="505013"/>
                  </a:lnTo>
                  <a:lnTo>
                    <a:pt x="0" y="505013"/>
                  </a:lnTo>
                </a:path>
              </a:pathLst>
            </a:custGeom>
            <a:noFill/>
            <a:ln cap="rnd" cmpd="sng" w="25400">
              <a:solidFill>
                <a:srgbClr val="FFFFFF">
                  <a:alpha val="3098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1" name="Shape 1871"/>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xmlns:r="http://schemas.openxmlformats.org/officeDocument/2006/relationships" name="SlidesMania">
  <a:themeElements>
    <a:clrScheme name="Simple Light">
      <a:dk1>
        <a:srgbClr val="000000"/>
      </a:dk1>
      <a:lt1>
        <a:srgbClr val="FFFFFF"/>
      </a:lt1>
      <a:dk2>
        <a:srgbClr val="595959"/>
      </a:dk2>
      <a:lt2>
        <a:srgbClr val="434343"/>
      </a:lt2>
      <a:accent1>
        <a:srgbClr val="E5831D"/>
      </a:accent1>
      <a:accent2>
        <a:srgbClr val="1155CC"/>
      </a:accent2>
      <a:accent3>
        <a:srgbClr val="CC0000"/>
      </a:accent3>
      <a:accent4>
        <a:srgbClr val="FECF05"/>
      </a:accent4>
      <a:accent5>
        <a:srgbClr val="028E01"/>
      </a:accent5>
      <a:accent6>
        <a:srgbClr val="F3070A"/>
      </a:accent6>
      <a:hlink>
        <a:srgbClr val="FF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