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FC4A606-922F-4BFE-9B42-017EBDDEDB2D}">
  <a:tblStyle styleId="{BFC4A606-922F-4BFE-9B42-017EBDDEDB2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make the biggest fruit in the world?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{BFC4A606-922F-4BFE-9B42-017EBDDEDB2D}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artificial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selection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the process of humans choosing certain traits of living things so that they are passed to the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part of a plant that contains seeds inside a covering, like apples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inherit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get a trait from parents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inherited trait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trait of a living thing that comes from its parents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 of a plant that can grow into a baby plant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something you can observe about a living thing, such as the number of petals on a flower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</a:t>
                      </a:r>
                      <a:r>
                        <a:rPr lang="en" sz="1200"/>
                        <a:t>different versions of a trait, such as the number of petals on a flower or the size of a pumpkin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variety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particular type of fruit or flower, such as a ghost pumpkin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make the biggest fruit in the world?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