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8A57F-C4C7-D1C5-75C6-864C3C762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488D13-C4E5-93CE-FD14-418788CB5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317588-E45E-8896-EAD3-BEA9DC47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levels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8BF481-9F06-8395-4CDC-5746A2DA0BE5}"/>
              </a:ext>
            </a:extLst>
          </p:cNvPr>
          <p:cNvGrpSpPr/>
          <p:nvPr/>
        </p:nvGrpSpPr>
        <p:grpSpPr>
          <a:xfrm>
            <a:off x="6271701" y="2006870"/>
            <a:ext cx="2486289" cy="2780125"/>
            <a:chOff x="6271701" y="1750131"/>
            <a:chExt cx="2486289" cy="2780125"/>
          </a:xfrm>
        </p:grpSpPr>
        <p:sp>
          <p:nvSpPr>
            <p:cNvPr id="5" name="Freeform 1472">
              <a:extLst>
                <a:ext uri="{FF2B5EF4-FFF2-40B4-BE49-F238E27FC236}">
                  <a16:creationId xmlns:a16="http://schemas.microsoft.com/office/drawing/2014/main" id="{C281D429-1647-B58E-568F-72280EB29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5686" y="1983692"/>
              <a:ext cx="2372304" cy="2546564"/>
            </a:xfrm>
            <a:custGeom>
              <a:avLst/>
              <a:gdLst>
                <a:gd name="T0" fmla="*/ 570 w 658"/>
                <a:gd name="T1" fmla="*/ 552 h 667"/>
                <a:gd name="T2" fmla="*/ 408 w 658"/>
                <a:gd name="T3" fmla="*/ 548 h 667"/>
                <a:gd name="T4" fmla="*/ 266 w 658"/>
                <a:gd name="T5" fmla="*/ 485 h 667"/>
                <a:gd name="T6" fmla="*/ 269 w 658"/>
                <a:gd name="T7" fmla="*/ 323 h 667"/>
                <a:gd name="T8" fmla="*/ 380 w 658"/>
                <a:gd name="T9" fmla="*/ 240 h 667"/>
                <a:gd name="T10" fmla="*/ 552 w 658"/>
                <a:gd name="T11" fmla="*/ 235 h 667"/>
                <a:gd name="T12" fmla="*/ 561 w 658"/>
                <a:gd name="T13" fmla="*/ 231 h 667"/>
                <a:gd name="T14" fmla="*/ 491 w 658"/>
                <a:gd name="T15" fmla="*/ 230 h 667"/>
                <a:gd name="T16" fmla="*/ 306 w 658"/>
                <a:gd name="T17" fmla="*/ 255 h 667"/>
                <a:gd name="T18" fmla="*/ 346 w 658"/>
                <a:gd name="T19" fmla="*/ 59 h 667"/>
                <a:gd name="T20" fmla="*/ 280 w 658"/>
                <a:gd name="T21" fmla="*/ 75 h 667"/>
                <a:gd name="T22" fmla="*/ 256 w 658"/>
                <a:gd name="T23" fmla="*/ 19 h 667"/>
                <a:gd name="T24" fmla="*/ 246 w 658"/>
                <a:gd name="T25" fmla="*/ 15 h 667"/>
                <a:gd name="T26" fmla="*/ 272 w 658"/>
                <a:gd name="T27" fmla="*/ 67 h 667"/>
                <a:gd name="T28" fmla="*/ 156 w 658"/>
                <a:gd name="T29" fmla="*/ 49 h 667"/>
                <a:gd name="T30" fmla="*/ 265 w 658"/>
                <a:gd name="T31" fmla="*/ 291 h 667"/>
                <a:gd name="T32" fmla="*/ 201 w 658"/>
                <a:gd name="T33" fmla="*/ 220 h 667"/>
                <a:gd name="T34" fmla="*/ 121 w 658"/>
                <a:gd name="T35" fmla="*/ 179 h 667"/>
                <a:gd name="T36" fmla="*/ 31 w 658"/>
                <a:gd name="T37" fmla="*/ 172 h 667"/>
                <a:gd name="T38" fmla="*/ 135 w 658"/>
                <a:gd name="T39" fmla="*/ 191 h 667"/>
                <a:gd name="T40" fmla="*/ 210 w 658"/>
                <a:gd name="T41" fmla="*/ 238 h 667"/>
                <a:gd name="T42" fmla="*/ 248 w 658"/>
                <a:gd name="T43" fmla="*/ 338 h 667"/>
                <a:gd name="T44" fmla="*/ 212 w 658"/>
                <a:gd name="T45" fmla="*/ 524 h 667"/>
                <a:gd name="T46" fmla="*/ 122 w 658"/>
                <a:gd name="T47" fmla="*/ 526 h 667"/>
                <a:gd name="T48" fmla="*/ 63 w 658"/>
                <a:gd name="T49" fmla="*/ 524 h 667"/>
                <a:gd name="T50" fmla="*/ 16 w 658"/>
                <a:gd name="T51" fmla="*/ 529 h 667"/>
                <a:gd name="T52" fmla="*/ 15 w 658"/>
                <a:gd name="T53" fmla="*/ 530 h 667"/>
                <a:gd name="T54" fmla="*/ 64 w 658"/>
                <a:gd name="T55" fmla="*/ 526 h 667"/>
                <a:gd name="T56" fmla="*/ 120 w 658"/>
                <a:gd name="T57" fmla="*/ 530 h 667"/>
                <a:gd name="T58" fmla="*/ 195 w 658"/>
                <a:gd name="T59" fmla="*/ 535 h 667"/>
                <a:gd name="T60" fmla="*/ 180 w 658"/>
                <a:gd name="T61" fmla="*/ 560 h 667"/>
                <a:gd name="T62" fmla="*/ 152 w 658"/>
                <a:gd name="T63" fmla="*/ 568 h 667"/>
                <a:gd name="T64" fmla="*/ 135 w 658"/>
                <a:gd name="T65" fmla="*/ 578 h 667"/>
                <a:gd name="T66" fmla="*/ 176 w 658"/>
                <a:gd name="T67" fmla="*/ 566 h 667"/>
                <a:gd name="T68" fmla="*/ 186 w 658"/>
                <a:gd name="T69" fmla="*/ 565 h 667"/>
                <a:gd name="T70" fmla="*/ 218 w 658"/>
                <a:gd name="T71" fmla="*/ 602 h 667"/>
                <a:gd name="T72" fmla="*/ 213 w 658"/>
                <a:gd name="T73" fmla="*/ 606 h 667"/>
                <a:gd name="T74" fmla="*/ 201 w 658"/>
                <a:gd name="T75" fmla="*/ 621 h 667"/>
                <a:gd name="T76" fmla="*/ 218 w 658"/>
                <a:gd name="T77" fmla="*/ 606 h 667"/>
                <a:gd name="T78" fmla="*/ 239 w 658"/>
                <a:gd name="T79" fmla="*/ 607 h 667"/>
                <a:gd name="T80" fmla="*/ 234 w 658"/>
                <a:gd name="T81" fmla="*/ 637 h 667"/>
                <a:gd name="T82" fmla="*/ 239 w 658"/>
                <a:gd name="T83" fmla="*/ 634 h 667"/>
                <a:gd name="T84" fmla="*/ 247 w 658"/>
                <a:gd name="T85" fmla="*/ 628 h 667"/>
                <a:gd name="T86" fmla="*/ 248 w 658"/>
                <a:gd name="T87" fmla="*/ 629 h 667"/>
                <a:gd name="T88" fmla="*/ 259 w 658"/>
                <a:gd name="T89" fmla="*/ 661 h 667"/>
                <a:gd name="T90" fmla="*/ 256 w 658"/>
                <a:gd name="T91" fmla="*/ 623 h 667"/>
                <a:gd name="T92" fmla="*/ 254 w 658"/>
                <a:gd name="T93" fmla="*/ 618 h 667"/>
                <a:gd name="T94" fmla="*/ 271 w 658"/>
                <a:gd name="T95" fmla="*/ 596 h 667"/>
                <a:gd name="T96" fmla="*/ 303 w 658"/>
                <a:gd name="T97" fmla="*/ 603 h 667"/>
                <a:gd name="T98" fmla="*/ 303 w 658"/>
                <a:gd name="T99" fmla="*/ 602 h 667"/>
                <a:gd name="T100" fmla="*/ 272 w 658"/>
                <a:gd name="T101" fmla="*/ 591 h 667"/>
                <a:gd name="T102" fmla="*/ 263 w 658"/>
                <a:gd name="T103" fmla="*/ 538 h 667"/>
                <a:gd name="T104" fmla="*/ 283 w 658"/>
                <a:gd name="T105" fmla="*/ 547 h 667"/>
                <a:gd name="T106" fmla="*/ 330 w 658"/>
                <a:gd name="T107" fmla="*/ 559 h 667"/>
                <a:gd name="T108" fmla="*/ 285 w 658"/>
                <a:gd name="T109" fmla="*/ 538 h 667"/>
                <a:gd name="T110" fmla="*/ 282 w 658"/>
                <a:gd name="T111" fmla="*/ 537 h 667"/>
                <a:gd name="T112" fmla="*/ 356 w 658"/>
                <a:gd name="T113" fmla="*/ 551 h 667"/>
                <a:gd name="T114" fmla="*/ 463 w 658"/>
                <a:gd name="T115" fmla="*/ 557 h 667"/>
                <a:gd name="T116" fmla="*/ 642 w 658"/>
                <a:gd name="T117" fmla="*/ 569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8" h="667">
                  <a:moveTo>
                    <a:pt x="654" y="566"/>
                  </a:moveTo>
                  <a:cubicBezTo>
                    <a:pt x="651" y="567"/>
                    <a:pt x="647" y="568"/>
                    <a:pt x="642" y="568"/>
                  </a:cubicBezTo>
                  <a:cubicBezTo>
                    <a:pt x="636" y="569"/>
                    <a:pt x="630" y="570"/>
                    <a:pt x="622" y="569"/>
                  </a:cubicBezTo>
                  <a:cubicBezTo>
                    <a:pt x="619" y="568"/>
                    <a:pt x="615" y="567"/>
                    <a:pt x="611" y="566"/>
                  </a:cubicBezTo>
                  <a:cubicBezTo>
                    <a:pt x="607" y="564"/>
                    <a:pt x="604" y="561"/>
                    <a:pt x="599" y="559"/>
                  </a:cubicBezTo>
                  <a:cubicBezTo>
                    <a:pt x="591" y="555"/>
                    <a:pt x="580" y="553"/>
                    <a:pt x="570" y="552"/>
                  </a:cubicBezTo>
                  <a:cubicBezTo>
                    <a:pt x="559" y="550"/>
                    <a:pt x="548" y="550"/>
                    <a:pt x="536" y="550"/>
                  </a:cubicBezTo>
                  <a:cubicBezTo>
                    <a:pt x="513" y="549"/>
                    <a:pt x="488" y="550"/>
                    <a:pt x="463" y="550"/>
                  </a:cubicBezTo>
                  <a:cubicBezTo>
                    <a:pt x="457" y="550"/>
                    <a:pt x="451" y="550"/>
                    <a:pt x="445" y="550"/>
                  </a:cubicBezTo>
                  <a:cubicBezTo>
                    <a:pt x="438" y="550"/>
                    <a:pt x="432" y="550"/>
                    <a:pt x="426" y="549"/>
                  </a:cubicBezTo>
                  <a:cubicBezTo>
                    <a:pt x="423" y="549"/>
                    <a:pt x="420" y="549"/>
                    <a:pt x="417" y="548"/>
                  </a:cubicBezTo>
                  <a:cubicBezTo>
                    <a:pt x="414" y="548"/>
                    <a:pt x="411" y="548"/>
                    <a:pt x="408" y="548"/>
                  </a:cubicBezTo>
                  <a:cubicBezTo>
                    <a:pt x="402" y="547"/>
                    <a:pt x="397" y="546"/>
                    <a:pt x="391" y="545"/>
                  </a:cubicBezTo>
                  <a:cubicBezTo>
                    <a:pt x="380" y="544"/>
                    <a:pt x="369" y="542"/>
                    <a:pt x="358" y="540"/>
                  </a:cubicBezTo>
                  <a:cubicBezTo>
                    <a:pt x="348" y="537"/>
                    <a:pt x="338" y="535"/>
                    <a:pt x="329" y="533"/>
                  </a:cubicBezTo>
                  <a:cubicBezTo>
                    <a:pt x="323" y="531"/>
                    <a:pt x="318" y="530"/>
                    <a:pt x="313" y="529"/>
                  </a:cubicBezTo>
                  <a:cubicBezTo>
                    <a:pt x="306" y="525"/>
                    <a:pt x="278" y="509"/>
                    <a:pt x="274" y="506"/>
                  </a:cubicBezTo>
                  <a:cubicBezTo>
                    <a:pt x="272" y="503"/>
                    <a:pt x="267" y="493"/>
                    <a:pt x="266" y="485"/>
                  </a:cubicBezTo>
                  <a:cubicBezTo>
                    <a:pt x="265" y="478"/>
                    <a:pt x="256" y="470"/>
                    <a:pt x="255" y="460"/>
                  </a:cubicBezTo>
                  <a:cubicBezTo>
                    <a:pt x="254" y="450"/>
                    <a:pt x="253" y="438"/>
                    <a:pt x="253" y="426"/>
                  </a:cubicBezTo>
                  <a:cubicBezTo>
                    <a:pt x="252" y="414"/>
                    <a:pt x="253" y="400"/>
                    <a:pt x="254" y="386"/>
                  </a:cubicBezTo>
                  <a:cubicBezTo>
                    <a:pt x="255" y="372"/>
                    <a:pt x="258" y="357"/>
                    <a:pt x="262" y="343"/>
                  </a:cubicBezTo>
                  <a:cubicBezTo>
                    <a:pt x="264" y="336"/>
                    <a:pt x="266" y="329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72" y="315"/>
                    <a:pt x="276" y="307"/>
                    <a:pt x="281" y="300"/>
                  </a:cubicBezTo>
                  <a:cubicBezTo>
                    <a:pt x="289" y="287"/>
                    <a:pt x="300" y="275"/>
                    <a:pt x="313" y="265"/>
                  </a:cubicBezTo>
                  <a:cubicBezTo>
                    <a:pt x="326" y="256"/>
                    <a:pt x="341" y="249"/>
                    <a:pt x="357" y="245"/>
                  </a:cubicBezTo>
                  <a:cubicBezTo>
                    <a:pt x="361" y="244"/>
                    <a:pt x="365" y="243"/>
                    <a:pt x="369" y="242"/>
                  </a:cubicBezTo>
                  <a:cubicBezTo>
                    <a:pt x="373" y="241"/>
                    <a:pt x="377" y="241"/>
                    <a:pt x="380" y="240"/>
                  </a:cubicBezTo>
                  <a:cubicBezTo>
                    <a:pt x="388" y="239"/>
                    <a:pt x="396" y="239"/>
                    <a:pt x="404" y="238"/>
                  </a:cubicBezTo>
                  <a:cubicBezTo>
                    <a:pt x="420" y="237"/>
                    <a:pt x="435" y="237"/>
                    <a:pt x="450" y="237"/>
                  </a:cubicBezTo>
                  <a:cubicBezTo>
                    <a:pt x="464" y="237"/>
                    <a:pt x="478" y="236"/>
                    <a:pt x="491" y="236"/>
                  </a:cubicBezTo>
                  <a:cubicBezTo>
                    <a:pt x="513" y="236"/>
                    <a:pt x="531" y="235"/>
                    <a:pt x="546" y="235"/>
                  </a:cubicBezTo>
                  <a:cubicBezTo>
                    <a:pt x="546" y="235"/>
                    <a:pt x="546" y="235"/>
                    <a:pt x="546" y="235"/>
                  </a:cubicBezTo>
                  <a:cubicBezTo>
                    <a:pt x="546" y="235"/>
                    <a:pt x="548" y="235"/>
                    <a:pt x="552" y="235"/>
                  </a:cubicBezTo>
                  <a:cubicBezTo>
                    <a:pt x="554" y="235"/>
                    <a:pt x="556" y="235"/>
                    <a:pt x="559" y="235"/>
                  </a:cubicBezTo>
                  <a:cubicBezTo>
                    <a:pt x="559" y="235"/>
                    <a:pt x="560" y="235"/>
                    <a:pt x="560" y="235"/>
                  </a:cubicBezTo>
                  <a:cubicBezTo>
                    <a:pt x="561" y="235"/>
                    <a:pt x="561" y="235"/>
                    <a:pt x="561" y="235"/>
                  </a:cubicBezTo>
                  <a:cubicBezTo>
                    <a:pt x="560" y="235"/>
                    <a:pt x="561" y="235"/>
                    <a:pt x="561" y="235"/>
                  </a:cubicBezTo>
                  <a:cubicBezTo>
                    <a:pt x="561" y="234"/>
                    <a:pt x="563" y="237"/>
                    <a:pt x="562" y="231"/>
                  </a:cubicBezTo>
                  <a:cubicBezTo>
                    <a:pt x="560" y="230"/>
                    <a:pt x="561" y="231"/>
                    <a:pt x="561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59" y="231"/>
                    <a:pt x="558" y="231"/>
                    <a:pt x="557" y="231"/>
                  </a:cubicBezTo>
                  <a:cubicBezTo>
                    <a:pt x="555" y="230"/>
                    <a:pt x="554" y="230"/>
                    <a:pt x="552" y="230"/>
                  </a:cubicBezTo>
                  <a:cubicBezTo>
                    <a:pt x="537" y="230"/>
                    <a:pt x="516" y="230"/>
                    <a:pt x="491" y="230"/>
                  </a:cubicBezTo>
                  <a:cubicBezTo>
                    <a:pt x="478" y="229"/>
                    <a:pt x="464" y="229"/>
                    <a:pt x="450" y="229"/>
                  </a:cubicBezTo>
                  <a:cubicBezTo>
                    <a:pt x="435" y="229"/>
                    <a:pt x="420" y="229"/>
                    <a:pt x="404" y="229"/>
                  </a:cubicBezTo>
                  <a:cubicBezTo>
                    <a:pt x="396" y="229"/>
                    <a:pt x="388" y="229"/>
                    <a:pt x="379" y="230"/>
                  </a:cubicBezTo>
                  <a:cubicBezTo>
                    <a:pt x="375" y="231"/>
                    <a:pt x="371" y="231"/>
                    <a:pt x="367" y="232"/>
                  </a:cubicBezTo>
                  <a:cubicBezTo>
                    <a:pt x="363" y="233"/>
                    <a:pt x="358" y="234"/>
                    <a:pt x="354" y="234"/>
                  </a:cubicBezTo>
                  <a:cubicBezTo>
                    <a:pt x="338" y="239"/>
                    <a:pt x="321" y="245"/>
                    <a:pt x="306" y="255"/>
                  </a:cubicBezTo>
                  <a:cubicBezTo>
                    <a:pt x="295" y="263"/>
                    <a:pt x="285" y="272"/>
                    <a:pt x="276" y="283"/>
                  </a:cubicBezTo>
                  <a:cubicBezTo>
                    <a:pt x="277" y="278"/>
                    <a:pt x="278" y="272"/>
                    <a:pt x="279" y="267"/>
                  </a:cubicBezTo>
                  <a:cubicBezTo>
                    <a:pt x="281" y="254"/>
                    <a:pt x="282" y="240"/>
                    <a:pt x="284" y="227"/>
                  </a:cubicBezTo>
                  <a:cubicBezTo>
                    <a:pt x="285" y="214"/>
                    <a:pt x="286" y="200"/>
                    <a:pt x="287" y="187"/>
                  </a:cubicBezTo>
                  <a:cubicBezTo>
                    <a:pt x="301" y="167"/>
                    <a:pt x="346" y="104"/>
                    <a:pt x="350" y="59"/>
                  </a:cubicBezTo>
                  <a:cubicBezTo>
                    <a:pt x="346" y="59"/>
                    <a:pt x="346" y="59"/>
                    <a:pt x="346" y="59"/>
                  </a:cubicBezTo>
                  <a:cubicBezTo>
                    <a:pt x="343" y="99"/>
                    <a:pt x="304" y="156"/>
                    <a:pt x="287" y="180"/>
                  </a:cubicBezTo>
                  <a:cubicBezTo>
                    <a:pt x="287" y="168"/>
                    <a:pt x="288" y="157"/>
                    <a:pt x="287" y="146"/>
                  </a:cubicBezTo>
                  <a:cubicBezTo>
                    <a:pt x="287" y="139"/>
                    <a:pt x="287" y="132"/>
                    <a:pt x="287" y="126"/>
                  </a:cubicBezTo>
                  <a:cubicBezTo>
                    <a:pt x="286" y="119"/>
                    <a:pt x="286" y="112"/>
                    <a:pt x="285" y="105"/>
                  </a:cubicBezTo>
                  <a:cubicBezTo>
                    <a:pt x="284" y="99"/>
                    <a:pt x="283" y="92"/>
                    <a:pt x="282" y="85"/>
                  </a:cubicBezTo>
                  <a:cubicBezTo>
                    <a:pt x="281" y="82"/>
                    <a:pt x="281" y="79"/>
                    <a:pt x="280" y="75"/>
                  </a:cubicBezTo>
                  <a:cubicBezTo>
                    <a:pt x="279" y="72"/>
                    <a:pt x="278" y="69"/>
                    <a:pt x="277" y="65"/>
                  </a:cubicBezTo>
                  <a:cubicBezTo>
                    <a:pt x="276" y="62"/>
                    <a:pt x="276" y="59"/>
                    <a:pt x="275" y="56"/>
                  </a:cubicBezTo>
                  <a:cubicBezTo>
                    <a:pt x="271" y="46"/>
                    <a:pt x="271" y="46"/>
                    <a:pt x="271" y="46"/>
                  </a:cubicBezTo>
                  <a:cubicBezTo>
                    <a:pt x="270" y="43"/>
                    <a:pt x="268" y="40"/>
                    <a:pt x="267" y="37"/>
                  </a:cubicBezTo>
                  <a:cubicBezTo>
                    <a:pt x="265" y="34"/>
                    <a:pt x="263" y="31"/>
                    <a:pt x="262" y="28"/>
                  </a:cubicBezTo>
                  <a:cubicBezTo>
                    <a:pt x="260" y="25"/>
                    <a:pt x="258" y="22"/>
                    <a:pt x="256" y="19"/>
                  </a:cubicBezTo>
                  <a:cubicBezTo>
                    <a:pt x="254" y="17"/>
                    <a:pt x="251" y="14"/>
                    <a:pt x="249" y="12"/>
                  </a:cubicBezTo>
                  <a:cubicBezTo>
                    <a:pt x="246" y="9"/>
                    <a:pt x="243" y="7"/>
                    <a:pt x="241" y="5"/>
                  </a:cubicBezTo>
                  <a:cubicBezTo>
                    <a:pt x="238" y="3"/>
                    <a:pt x="235" y="2"/>
                    <a:pt x="232" y="0"/>
                  </a:cubicBezTo>
                  <a:cubicBezTo>
                    <a:pt x="230" y="3"/>
                    <a:pt x="230" y="3"/>
                    <a:pt x="230" y="3"/>
                  </a:cubicBezTo>
                  <a:cubicBezTo>
                    <a:pt x="233" y="5"/>
                    <a:pt x="236" y="7"/>
                    <a:pt x="238" y="8"/>
                  </a:cubicBezTo>
                  <a:cubicBezTo>
                    <a:pt x="241" y="11"/>
                    <a:pt x="243" y="13"/>
                    <a:pt x="246" y="15"/>
                  </a:cubicBezTo>
                  <a:cubicBezTo>
                    <a:pt x="248" y="17"/>
                    <a:pt x="250" y="20"/>
                    <a:pt x="252" y="22"/>
                  </a:cubicBezTo>
                  <a:cubicBezTo>
                    <a:pt x="254" y="25"/>
                    <a:pt x="256" y="27"/>
                    <a:pt x="258" y="30"/>
                  </a:cubicBezTo>
                  <a:cubicBezTo>
                    <a:pt x="259" y="33"/>
                    <a:pt x="261" y="36"/>
                    <a:pt x="262" y="39"/>
                  </a:cubicBezTo>
                  <a:cubicBezTo>
                    <a:pt x="264" y="42"/>
                    <a:pt x="265" y="45"/>
                    <a:pt x="266" y="48"/>
                  </a:cubicBezTo>
                  <a:cubicBezTo>
                    <a:pt x="269" y="57"/>
                    <a:pt x="269" y="57"/>
                    <a:pt x="269" y="57"/>
                  </a:cubicBezTo>
                  <a:cubicBezTo>
                    <a:pt x="270" y="61"/>
                    <a:pt x="271" y="64"/>
                    <a:pt x="272" y="67"/>
                  </a:cubicBezTo>
                  <a:cubicBezTo>
                    <a:pt x="273" y="70"/>
                    <a:pt x="273" y="73"/>
                    <a:pt x="274" y="77"/>
                  </a:cubicBezTo>
                  <a:cubicBezTo>
                    <a:pt x="275" y="80"/>
                    <a:pt x="275" y="83"/>
                    <a:pt x="276" y="86"/>
                  </a:cubicBezTo>
                  <a:cubicBezTo>
                    <a:pt x="277" y="93"/>
                    <a:pt x="278" y="100"/>
                    <a:pt x="278" y="106"/>
                  </a:cubicBezTo>
                  <a:cubicBezTo>
                    <a:pt x="279" y="110"/>
                    <a:pt x="279" y="114"/>
                    <a:pt x="279" y="119"/>
                  </a:cubicBezTo>
                  <a:cubicBezTo>
                    <a:pt x="214" y="111"/>
                    <a:pt x="159" y="47"/>
                    <a:pt x="159" y="47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6" y="50"/>
                    <a:pt x="213" y="115"/>
                    <a:pt x="280" y="123"/>
                  </a:cubicBezTo>
                  <a:cubicBezTo>
                    <a:pt x="280" y="124"/>
                    <a:pt x="280" y="125"/>
                    <a:pt x="280" y="126"/>
                  </a:cubicBezTo>
                  <a:cubicBezTo>
                    <a:pt x="280" y="133"/>
                    <a:pt x="280" y="139"/>
                    <a:pt x="280" y="146"/>
                  </a:cubicBezTo>
                  <a:cubicBezTo>
                    <a:pt x="280" y="173"/>
                    <a:pt x="278" y="199"/>
                    <a:pt x="275" y="226"/>
                  </a:cubicBezTo>
                  <a:cubicBezTo>
                    <a:pt x="273" y="239"/>
                    <a:pt x="271" y="252"/>
                    <a:pt x="269" y="266"/>
                  </a:cubicBezTo>
                  <a:cubicBezTo>
                    <a:pt x="268" y="274"/>
                    <a:pt x="266" y="282"/>
                    <a:pt x="265" y="291"/>
                  </a:cubicBezTo>
                  <a:cubicBezTo>
                    <a:pt x="264" y="290"/>
                    <a:pt x="263" y="289"/>
                    <a:pt x="263" y="288"/>
                  </a:cubicBezTo>
                  <a:cubicBezTo>
                    <a:pt x="260" y="282"/>
                    <a:pt x="256" y="277"/>
                    <a:pt x="252" y="272"/>
                  </a:cubicBezTo>
                  <a:cubicBezTo>
                    <a:pt x="249" y="267"/>
                    <a:pt x="245" y="263"/>
                    <a:pt x="241" y="258"/>
                  </a:cubicBezTo>
                  <a:cubicBezTo>
                    <a:pt x="237" y="253"/>
                    <a:pt x="233" y="249"/>
                    <a:pt x="229" y="245"/>
                  </a:cubicBezTo>
                  <a:cubicBezTo>
                    <a:pt x="224" y="240"/>
                    <a:pt x="220" y="236"/>
                    <a:pt x="215" y="232"/>
                  </a:cubicBezTo>
                  <a:cubicBezTo>
                    <a:pt x="211" y="228"/>
                    <a:pt x="206" y="224"/>
                    <a:pt x="201" y="220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1" y="207"/>
                    <a:pt x="176" y="203"/>
                    <a:pt x="171" y="200"/>
                  </a:cubicBezTo>
                  <a:cubicBezTo>
                    <a:pt x="166" y="197"/>
                    <a:pt x="160" y="195"/>
                    <a:pt x="155" y="192"/>
                  </a:cubicBezTo>
                  <a:cubicBezTo>
                    <a:pt x="149" y="190"/>
                    <a:pt x="143" y="187"/>
                    <a:pt x="138" y="185"/>
                  </a:cubicBezTo>
                  <a:cubicBezTo>
                    <a:pt x="132" y="183"/>
                    <a:pt x="126" y="181"/>
                    <a:pt x="121" y="179"/>
                  </a:cubicBezTo>
                  <a:cubicBezTo>
                    <a:pt x="115" y="178"/>
                    <a:pt x="109" y="176"/>
                    <a:pt x="103" y="175"/>
                  </a:cubicBezTo>
                  <a:cubicBezTo>
                    <a:pt x="97" y="174"/>
                    <a:pt x="91" y="172"/>
                    <a:pt x="85" y="172"/>
                  </a:cubicBezTo>
                  <a:cubicBezTo>
                    <a:pt x="79" y="171"/>
                    <a:pt x="73" y="170"/>
                    <a:pt x="67" y="169"/>
                  </a:cubicBezTo>
                  <a:cubicBezTo>
                    <a:pt x="61" y="169"/>
                    <a:pt x="55" y="169"/>
                    <a:pt x="49" y="168"/>
                  </a:cubicBezTo>
                  <a:cubicBezTo>
                    <a:pt x="43" y="168"/>
                    <a:pt x="37" y="168"/>
                    <a:pt x="31" y="168"/>
                  </a:cubicBezTo>
                  <a:cubicBezTo>
                    <a:pt x="31" y="172"/>
                    <a:pt x="31" y="172"/>
                    <a:pt x="31" y="172"/>
                  </a:cubicBezTo>
                  <a:cubicBezTo>
                    <a:pt x="37" y="172"/>
                    <a:pt x="43" y="172"/>
                    <a:pt x="49" y="173"/>
                  </a:cubicBezTo>
                  <a:cubicBezTo>
                    <a:pt x="55" y="173"/>
                    <a:pt x="61" y="173"/>
                    <a:pt x="67" y="174"/>
                  </a:cubicBezTo>
                  <a:cubicBezTo>
                    <a:pt x="73" y="175"/>
                    <a:pt x="78" y="176"/>
                    <a:pt x="84" y="177"/>
                  </a:cubicBezTo>
                  <a:cubicBezTo>
                    <a:pt x="90" y="178"/>
                    <a:pt x="96" y="179"/>
                    <a:pt x="102" y="180"/>
                  </a:cubicBezTo>
                  <a:cubicBezTo>
                    <a:pt x="107" y="182"/>
                    <a:pt x="113" y="184"/>
                    <a:pt x="119" y="185"/>
                  </a:cubicBezTo>
                  <a:cubicBezTo>
                    <a:pt x="124" y="187"/>
                    <a:pt x="130" y="189"/>
                    <a:pt x="135" y="191"/>
                  </a:cubicBezTo>
                  <a:cubicBezTo>
                    <a:pt x="141" y="193"/>
                    <a:pt x="146" y="196"/>
                    <a:pt x="152" y="198"/>
                  </a:cubicBezTo>
                  <a:cubicBezTo>
                    <a:pt x="157" y="201"/>
                    <a:pt x="162" y="204"/>
                    <a:pt x="167" y="207"/>
                  </a:cubicBezTo>
                  <a:cubicBezTo>
                    <a:pt x="172" y="210"/>
                    <a:pt x="177" y="213"/>
                    <a:pt x="182" y="216"/>
                  </a:cubicBezTo>
                  <a:cubicBezTo>
                    <a:pt x="189" y="221"/>
                    <a:pt x="189" y="221"/>
                    <a:pt x="189" y="221"/>
                  </a:cubicBezTo>
                  <a:cubicBezTo>
                    <a:pt x="196" y="227"/>
                    <a:pt x="196" y="227"/>
                    <a:pt x="196" y="227"/>
                  </a:cubicBezTo>
                  <a:cubicBezTo>
                    <a:pt x="201" y="230"/>
                    <a:pt x="205" y="234"/>
                    <a:pt x="210" y="238"/>
                  </a:cubicBezTo>
                  <a:cubicBezTo>
                    <a:pt x="214" y="242"/>
                    <a:pt x="218" y="246"/>
                    <a:pt x="222" y="251"/>
                  </a:cubicBezTo>
                  <a:cubicBezTo>
                    <a:pt x="226" y="255"/>
                    <a:pt x="230" y="259"/>
                    <a:pt x="234" y="264"/>
                  </a:cubicBezTo>
                  <a:cubicBezTo>
                    <a:pt x="238" y="269"/>
                    <a:pt x="241" y="273"/>
                    <a:pt x="245" y="278"/>
                  </a:cubicBezTo>
                  <a:cubicBezTo>
                    <a:pt x="248" y="283"/>
                    <a:pt x="251" y="288"/>
                    <a:pt x="254" y="293"/>
                  </a:cubicBezTo>
                  <a:cubicBezTo>
                    <a:pt x="257" y="297"/>
                    <a:pt x="259" y="302"/>
                    <a:pt x="261" y="306"/>
                  </a:cubicBezTo>
                  <a:cubicBezTo>
                    <a:pt x="255" y="317"/>
                    <a:pt x="251" y="327"/>
                    <a:pt x="248" y="338"/>
                  </a:cubicBezTo>
                  <a:cubicBezTo>
                    <a:pt x="243" y="354"/>
                    <a:pt x="239" y="370"/>
                    <a:pt x="238" y="384"/>
                  </a:cubicBezTo>
                  <a:cubicBezTo>
                    <a:pt x="236" y="399"/>
                    <a:pt x="235" y="413"/>
                    <a:pt x="235" y="426"/>
                  </a:cubicBezTo>
                  <a:cubicBezTo>
                    <a:pt x="235" y="439"/>
                    <a:pt x="235" y="451"/>
                    <a:pt x="236" y="462"/>
                  </a:cubicBezTo>
                  <a:cubicBezTo>
                    <a:pt x="237" y="472"/>
                    <a:pt x="234" y="481"/>
                    <a:pt x="235" y="489"/>
                  </a:cubicBezTo>
                  <a:cubicBezTo>
                    <a:pt x="236" y="496"/>
                    <a:pt x="234" y="505"/>
                    <a:pt x="231" y="508"/>
                  </a:cubicBezTo>
                  <a:cubicBezTo>
                    <a:pt x="229" y="511"/>
                    <a:pt x="219" y="519"/>
                    <a:pt x="212" y="524"/>
                  </a:cubicBezTo>
                  <a:cubicBezTo>
                    <a:pt x="207" y="525"/>
                    <a:pt x="201" y="526"/>
                    <a:pt x="194" y="528"/>
                  </a:cubicBezTo>
                  <a:cubicBezTo>
                    <a:pt x="183" y="530"/>
                    <a:pt x="170" y="533"/>
                    <a:pt x="157" y="534"/>
                  </a:cubicBezTo>
                  <a:cubicBezTo>
                    <a:pt x="150" y="534"/>
                    <a:pt x="143" y="535"/>
                    <a:pt x="137" y="533"/>
                  </a:cubicBezTo>
                  <a:cubicBezTo>
                    <a:pt x="135" y="533"/>
                    <a:pt x="134" y="532"/>
                    <a:pt x="132" y="531"/>
                  </a:cubicBezTo>
                  <a:cubicBezTo>
                    <a:pt x="127" y="529"/>
                    <a:pt x="127" y="529"/>
                    <a:pt x="127" y="529"/>
                  </a:cubicBezTo>
                  <a:cubicBezTo>
                    <a:pt x="126" y="528"/>
                    <a:pt x="124" y="527"/>
                    <a:pt x="122" y="526"/>
                  </a:cubicBezTo>
                  <a:cubicBezTo>
                    <a:pt x="120" y="526"/>
                    <a:pt x="119" y="525"/>
                    <a:pt x="117" y="524"/>
                  </a:cubicBezTo>
                  <a:cubicBezTo>
                    <a:pt x="113" y="523"/>
                    <a:pt x="110" y="522"/>
                    <a:pt x="106" y="522"/>
                  </a:cubicBezTo>
                  <a:cubicBezTo>
                    <a:pt x="100" y="521"/>
                    <a:pt x="100" y="521"/>
                    <a:pt x="100" y="521"/>
                  </a:cubicBezTo>
                  <a:cubicBezTo>
                    <a:pt x="95" y="521"/>
                    <a:pt x="95" y="521"/>
                    <a:pt x="95" y="521"/>
                  </a:cubicBezTo>
                  <a:cubicBezTo>
                    <a:pt x="88" y="520"/>
                    <a:pt x="80" y="521"/>
                    <a:pt x="73" y="522"/>
                  </a:cubicBezTo>
                  <a:cubicBezTo>
                    <a:pt x="70" y="522"/>
                    <a:pt x="67" y="523"/>
                    <a:pt x="63" y="524"/>
                  </a:cubicBezTo>
                  <a:cubicBezTo>
                    <a:pt x="60" y="525"/>
                    <a:pt x="57" y="525"/>
                    <a:pt x="54" y="526"/>
                  </a:cubicBezTo>
                  <a:cubicBezTo>
                    <a:pt x="51" y="527"/>
                    <a:pt x="48" y="527"/>
                    <a:pt x="45" y="528"/>
                  </a:cubicBezTo>
                  <a:cubicBezTo>
                    <a:pt x="42" y="528"/>
                    <a:pt x="39" y="529"/>
                    <a:pt x="37" y="529"/>
                  </a:cubicBezTo>
                  <a:cubicBezTo>
                    <a:pt x="34" y="529"/>
                    <a:pt x="31" y="529"/>
                    <a:pt x="29" y="529"/>
                  </a:cubicBezTo>
                  <a:cubicBezTo>
                    <a:pt x="26" y="529"/>
                    <a:pt x="24" y="530"/>
                    <a:pt x="22" y="530"/>
                  </a:cubicBezTo>
                  <a:cubicBezTo>
                    <a:pt x="20" y="529"/>
                    <a:pt x="17" y="529"/>
                    <a:pt x="16" y="529"/>
                  </a:cubicBezTo>
                  <a:cubicBezTo>
                    <a:pt x="14" y="529"/>
                    <a:pt x="12" y="529"/>
                    <a:pt x="10" y="529"/>
                  </a:cubicBezTo>
                  <a:cubicBezTo>
                    <a:pt x="7" y="528"/>
                    <a:pt x="5" y="528"/>
                    <a:pt x="3" y="528"/>
                  </a:cubicBezTo>
                  <a:cubicBezTo>
                    <a:pt x="1" y="527"/>
                    <a:pt x="0" y="527"/>
                    <a:pt x="0" y="527"/>
                  </a:cubicBezTo>
                  <a:cubicBezTo>
                    <a:pt x="0" y="527"/>
                    <a:pt x="1" y="527"/>
                    <a:pt x="3" y="528"/>
                  </a:cubicBezTo>
                  <a:cubicBezTo>
                    <a:pt x="5" y="528"/>
                    <a:pt x="7" y="529"/>
                    <a:pt x="10" y="529"/>
                  </a:cubicBezTo>
                  <a:cubicBezTo>
                    <a:pt x="12" y="529"/>
                    <a:pt x="14" y="530"/>
                    <a:pt x="15" y="530"/>
                  </a:cubicBezTo>
                  <a:cubicBezTo>
                    <a:pt x="17" y="530"/>
                    <a:pt x="19" y="530"/>
                    <a:pt x="22" y="530"/>
                  </a:cubicBezTo>
                  <a:cubicBezTo>
                    <a:pt x="24" y="530"/>
                    <a:pt x="26" y="530"/>
                    <a:pt x="29" y="530"/>
                  </a:cubicBezTo>
                  <a:cubicBezTo>
                    <a:pt x="31" y="530"/>
                    <a:pt x="34" y="530"/>
                    <a:pt x="37" y="530"/>
                  </a:cubicBezTo>
                  <a:cubicBezTo>
                    <a:pt x="40" y="530"/>
                    <a:pt x="42" y="530"/>
                    <a:pt x="45" y="529"/>
                  </a:cubicBezTo>
                  <a:cubicBezTo>
                    <a:pt x="48" y="529"/>
                    <a:pt x="51" y="529"/>
                    <a:pt x="54" y="528"/>
                  </a:cubicBezTo>
                  <a:cubicBezTo>
                    <a:pt x="58" y="527"/>
                    <a:pt x="61" y="527"/>
                    <a:pt x="64" y="526"/>
                  </a:cubicBezTo>
                  <a:cubicBezTo>
                    <a:pt x="67" y="525"/>
                    <a:pt x="70" y="524"/>
                    <a:pt x="74" y="524"/>
                  </a:cubicBezTo>
                  <a:cubicBezTo>
                    <a:pt x="81" y="523"/>
                    <a:pt x="88" y="523"/>
                    <a:pt x="95" y="524"/>
                  </a:cubicBezTo>
                  <a:cubicBezTo>
                    <a:pt x="100" y="524"/>
                    <a:pt x="100" y="524"/>
                    <a:pt x="100" y="524"/>
                  </a:cubicBezTo>
                  <a:cubicBezTo>
                    <a:pt x="105" y="525"/>
                    <a:pt x="105" y="525"/>
                    <a:pt x="105" y="525"/>
                  </a:cubicBezTo>
                  <a:cubicBezTo>
                    <a:pt x="109" y="526"/>
                    <a:pt x="112" y="527"/>
                    <a:pt x="116" y="528"/>
                  </a:cubicBezTo>
                  <a:cubicBezTo>
                    <a:pt x="117" y="529"/>
                    <a:pt x="119" y="530"/>
                    <a:pt x="120" y="530"/>
                  </a:cubicBezTo>
                  <a:cubicBezTo>
                    <a:pt x="122" y="531"/>
                    <a:pt x="124" y="531"/>
                    <a:pt x="125" y="532"/>
                  </a:cubicBezTo>
                  <a:cubicBezTo>
                    <a:pt x="130" y="535"/>
                    <a:pt x="130" y="535"/>
                    <a:pt x="130" y="535"/>
                  </a:cubicBezTo>
                  <a:cubicBezTo>
                    <a:pt x="131" y="536"/>
                    <a:pt x="133" y="537"/>
                    <a:pt x="135" y="538"/>
                  </a:cubicBezTo>
                  <a:cubicBezTo>
                    <a:pt x="139" y="539"/>
                    <a:pt x="143" y="539"/>
                    <a:pt x="146" y="539"/>
                  </a:cubicBezTo>
                  <a:cubicBezTo>
                    <a:pt x="150" y="540"/>
                    <a:pt x="154" y="540"/>
                    <a:pt x="157" y="539"/>
                  </a:cubicBezTo>
                  <a:cubicBezTo>
                    <a:pt x="171" y="539"/>
                    <a:pt x="184" y="537"/>
                    <a:pt x="195" y="535"/>
                  </a:cubicBezTo>
                  <a:cubicBezTo>
                    <a:pt x="206" y="533"/>
                    <a:pt x="215" y="531"/>
                    <a:pt x="221" y="529"/>
                  </a:cubicBezTo>
                  <a:cubicBezTo>
                    <a:pt x="223" y="529"/>
                    <a:pt x="224" y="529"/>
                    <a:pt x="225" y="528"/>
                  </a:cubicBezTo>
                  <a:cubicBezTo>
                    <a:pt x="216" y="535"/>
                    <a:pt x="205" y="544"/>
                    <a:pt x="194" y="552"/>
                  </a:cubicBezTo>
                  <a:cubicBezTo>
                    <a:pt x="190" y="554"/>
                    <a:pt x="187" y="557"/>
                    <a:pt x="183" y="558"/>
                  </a:cubicBezTo>
                  <a:cubicBezTo>
                    <a:pt x="183" y="559"/>
                    <a:pt x="182" y="559"/>
                    <a:pt x="181" y="559"/>
                  </a:cubicBezTo>
                  <a:cubicBezTo>
                    <a:pt x="181" y="559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79" y="560"/>
                    <a:pt x="179" y="560"/>
                    <a:pt x="179" y="560"/>
                  </a:cubicBezTo>
                  <a:cubicBezTo>
                    <a:pt x="178" y="560"/>
                    <a:pt x="177" y="560"/>
                    <a:pt x="176" y="560"/>
                  </a:cubicBezTo>
                  <a:cubicBezTo>
                    <a:pt x="174" y="560"/>
                    <a:pt x="174" y="561"/>
                    <a:pt x="173" y="561"/>
                  </a:cubicBezTo>
                  <a:cubicBezTo>
                    <a:pt x="165" y="563"/>
                    <a:pt x="158" y="565"/>
                    <a:pt x="152" y="568"/>
                  </a:cubicBezTo>
                  <a:cubicBezTo>
                    <a:pt x="149" y="569"/>
                    <a:pt x="146" y="570"/>
                    <a:pt x="144" y="572"/>
                  </a:cubicBezTo>
                  <a:cubicBezTo>
                    <a:pt x="142" y="573"/>
                    <a:pt x="140" y="574"/>
                    <a:pt x="138" y="575"/>
                  </a:cubicBezTo>
                  <a:cubicBezTo>
                    <a:pt x="137" y="576"/>
                    <a:pt x="137" y="576"/>
                    <a:pt x="136" y="576"/>
                  </a:cubicBezTo>
                  <a:cubicBezTo>
                    <a:pt x="136" y="577"/>
                    <a:pt x="135" y="577"/>
                    <a:pt x="135" y="578"/>
                  </a:cubicBezTo>
                  <a:cubicBezTo>
                    <a:pt x="134" y="579"/>
                    <a:pt x="134" y="579"/>
                    <a:pt x="134" y="579"/>
                  </a:cubicBezTo>
                  <a:cubicBezTo>
                    <a:pt x="134" y="579"/>
                    <a:pt x="134" y="579"/>
                    <a:pt x="135" y="578"/>
                  </a:cubicBezTo>
                  <a:cubicBezTo>
                    <a:pt x="135" y="578"/>
                    <a:pt x="136" y="577"/>
                    <a:pt x="136" y="577"/>
                  </a:cubicBezTo>
                  <a:cubicBezTo>
                    <a:pt x="137" y="577"/>
                    <a:pt x="138" y="576"/>
                    <a:pt x="139" y="576"/>
                  </a:cubicBezTo>
                  <a:cubicBezTo>
                    <a:pt x="140" y="575"/>
                    <a:pt x="142" y="574"/>
                    <a:pt x="145" y="573"/>
                  </a:cubicBezTo>
                  <a:cubicBezTo>
                    <a:pt x="147" y="572"/>
                    <a:pt x="150" y="571"/>
                    <a:pt x="153" y="571"/>
                  </a:cubicBezTo>
                  <a:cubicBezTo>
                    <a:pt x="159" y="569"/>
                    <a:pt x="166" y="567"/>
                    <a:pt x="173" y="567"/>
                  </a:cubicBezTo>
                  <a:cubicBezTo>
                    <a:pt x="174" y="567"/>
                    <a:pt x="175" y="566"/>
                    <a:pt x="176" y="566"/>
                  </a:cubicBezTo>
                  <a:cubicBezTo>
                    <a:pt x="177" y="566"/>
                    <a:pt x="178" y="566"/>
                    <a:pt x="179" y="566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1" y="567"/>
                    <a:pt x="181" y="567"/>
                    <a:pt x="181" y="567"/>
                  </a:cubicBezTo>
                  <a:cubicBezTo>
                    <a:pt x="182" y="567"/>
                    <a:pt x="182" y="566"/>
                    <a:pt x="183" y="566"/>
                  </a:cubicBezTo>
                  <a:cubicBezTo>
                    <a:pt x="184" y="566"/>
                    <a:pt x="185" y="566"/>
                    <a:pt x="186" y="565"/>
                  </a:cubicBezTo>
                  <a:cubicBezTo>
                    <a:pt x="191" y="564"/>
                    <a:pt x="194" y="562"/>
                    <a:pt x="198" y="560"/>
                  </a:cubicBezTo>
                  <a:cubicBezTo>
                    <a:pt x="211" y="554"/>
                    <a:pt x="224" y="546"/>
                    <a:pt x="234" y="540"/>
                  </a:cubicBezTo>
                  <a:cubicBezTo>
                    <a:pt x="234" y="549"/>
                    <a:pt x="234" y="559"/>
                    <a:pt x="234" y="569"/>
                  </a:cubicBezTo>
                  <a:cubicBezTo>
                    <a:pt x="234" y="570"/>
                    <a:pt x="233" y="572"/>
                    <a:pt x="232" y="575"/>
                  </a:cubicBezTo>
                  <a:cubicBezTo>
                    <a:pt x="229" y="581"/>
                    <a:pt x="226" y="589"/>
                    <a:pt x="221" y="597"/>
                  </a:cubicBezTo>
                  <a:cubicBezTo>
                    <a:pt x="220" y="599"/>
                    <a:pt x="219" y="600"/>
                    <a:pt x="218" y="602"/>
                  </a:cubicBezTo>
                  <a:cubicBezTo>
                    <a:pt x="218" y="602"/>
                    <a:pt x="217" y="603"/>
                    <a:pt x="217" y="603"/>
                  </a:cubicBezTo>
                  <a:cubicBezTo>
                    <a:pt x="217" y="603"/>
                    <a:pt x="217" y="603"/>
                    <a:pt x="217" y="604"/>
                  </a:cubicBezTo>
                  <a:cubicBezTo>
                    <a:pt x="217" y="604"/>
                    <a:pt x="217" y="604"/>
                    <a:pt x="217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5" y="605"/>
                    <a:pt x="214" y="605"/>
                    <a:pt x="213" y="606"/>
                  </a:cubicBezTo>
                  <a:cubicBezTo>
                    <a:pt x="210" y="609"/>
                    <a:pt x="208" y="612"/>
                    <a:pt x="205" y="614"/>
                  </a:cubicBezTo>
                  <a:cubicBezTo>
                    <a:pt x="203" y="617"/>
                    <a:pt x="202" y="619"/>
                    <a:pt x="201" y="621"/>
                  </a:cubicBezTo>
                  <a:cubicBezTo>
                    <a:pt x="200" y="622"/>
                    <a:pt x="200" y="623"/>
                    <a:pt x="200" y="623"/>
                  </a:cubicBezTo>
                  <a:cubicBezTo>
                    <a:pt x="200" y="624"/>
                    <a:pt x="200" y="624"/>
                    <a:pt x="200" y="624"/>
                  </a:cubicBezTo>
                  <a:cubicBezTo>
                    <a:pt x="200" y="624"/>
                    <a:pt x="200" y="624"/>
                    <a:pt x="200" y="623"/>
                  </a:cubicBezTo>
                  <a:cubicBezTo>
                    <a:pt x="200" y="623"/>
                    <a:pt x="200" y="622"/>
                    <a:pt x="201" y="621"/>
                  </a:cubicBezTo>
                  <a:cubicBezTo>
                    <a:pt x="202" y="620"/>
                    <a:pt x="204" y="618"/>
                    <a:pt x="206" y="615"/>
                  </a:cubicBezTo>
                  <a:cubicBezTo>
                    <a:pt x="209" y="613"/>
                    <a:pt x="212" y="610"/>
                    <a:pt x="215" y="608"/>
                  </a:cubicBezTo>
                  <a:cubicBezTo>
                    <a:pt x="216" y="607"/>
                    <a:pt x="217" y="607"/>
                    <a:pt x="217" y="607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9" y="606"/>
                    <a:pt x="219" y="606"/>
                    <a:pt x="219" y="606"/>
                  </a:cubicBezTo>
                  <a:cubicBezTo>
                    <a:pt x="220" y="605"/>
                    <a:pt x="220" y="605"/>
                    <a:pt x="221" y="604"/>
                  </a:cubicBezTo>
                  <a:cubicBezTo>
                    <a:pt x="222" y="602"/>
                    <a:pt x="223" y="601"/>
                    <a:pt x="225" y="599"/>
                  </a:cubicBezTo>
                  <a:cubicBezTo>
                    <a:pt x="229" y="593"/>
                    <a:pt x="232" y="587"/>
                    <a:pt x="235" y="582"/>
                  </a:cubicBezTo>
                  <a:cubicBezTo>
                    <a:pt x="236" y="585"/>
                    <a:pt x="236" y="589"/>
                    <a:pt x="236" y="592"/>
                  </a:cubicBezTo>
                  <a:cubicBezTo>
                    <a:pt x="237" y="597"/>
                    <a:pt x="238" y="602"/>
                    <a:pt x="239" y="607"/>
                  </a:cubicBezTo>
                  <a:cubicBezTo>
                    <a:pt x="240" y="612"/>
                    <a:pt x="241" y="617"/>
                    <a:pt x="244" y="622"/>
                  </a:cubicBezTo>
                  <a:cubicBezTo>
                    <a:pt x="244" y="622"/>
                    <a:pt x="244" y="622"/>
                    <a:pt x="244" y="622"/>
                  </a:cubicBezTo>
                  <a:cubicBezTo>
                    <a:pt x="243" y="625"/>
                    <a:pt x="242" y="627"/>
                    <a:pt x="240" y="630"/>
                  </a:cubicBezTo>
                  <a:cubicBezTo>
                    <a:pt x="240" y="631"/>
                    <a:pt x="239" y="632"/>
                    <a:pt x="239" y="632"/>
                  </a:cubicBezTo>
                  <a:cubicBezTo>
                    <a:pt x="239" y="633"/>
                    <a:pt x="238" y="633"/>
                    <a:pt x="237" y="634"/>
                  </a:cubicBezTo>
                  <a:cubicBezTo>
                    <a:pt x="236" y="635"/>
                    <a:pt x="235" y="636"/>
                    <a:pt x="234" y="637"/>
                  </a:cubicBezTo>
                  <a:cubicBezTo>
                    <a:pt x="233" y="638"/>
                    <a:pt x="233" y="639"/>
                    <a:pt x="232" y="640"/>
                  </a:cubicBezTo>
                  <a:cubicBezTo>
                    <a:pt x="232" y="640"/>
                    <a:pt x="232" y="641"/>
                    <a:pt x="232" y="641"/>
                  </a:cubicBezTo>
                  <a:cubicBezTo>
                    <a:pt x="232" y="641"/>
                    <a:pt x="232" y="640"/>
                    <a:pt x="233" y="640"/>
                  </a:cubicBezTo>
                  <a:cubicBezTo>
                    <a:pt x="233" y="639"/>
                    <a:pt x="234" y="638"/>
                    <a:pt x="235" y="638"/>
                  </a:cubicBezTo>
                  <a:cubicBezTo>
                    <a:pt x="236" y="637"/>
                    <a:pt x="237" y="636"/>
                    <a:pt x="238" y="635"/>
                  </a:cubicBezTo>
                  <a:cubicBezTo>
                    <a:pt x="238" y="635"/>
                    <a:pt x="239" y="634"/>
                    <a:pt x="239" y="634"/>
                  </a:cubicBezTo>
                  <a:cubicBezTo>
                    <a:pt x="239" y="634"/>
                    <a:pt x="239" y="634"/>
                    <a:pt x="240" y="634"/>
                  </a:cubicBezTo>
                  <a:cubicBezTo>
                    <a:pt x="240" y="634"/>
                    <a:pt x="240" y="633"/>
                    <a:pt x="240" y="633"/>
                  </a:cubicBezTo>
                  <a:cubicBezTo>
                    <a:pt x="241" y="633"/>
                    <a:pt x="241" y="632"/>
                    <a:pt x="242" y="631"/>
                  </a:cubicBezTo>
                  <a:cubicBezTo>
                    <a:pt x="243" y="629"/>
                    <a:pt x="245" y="627"/>
                    <a:pt x="246" y="626"/>
                  </a:cubicBezTo>
                  <a:cubicBezTo>
                    <a:pt x="246" y="626"/>
                    <a:pt x="246" y="626"/>
                    <a:pt x="246" y="626"/>
                  </a:cubicBezTo>
                  <a:cubicBezTo>
                    <a:pt x="246" y="627"/>
                    <a:pt x="247" y="627"/>
                    <a:pt x="247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8"/>
                    <a:pt x="248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9" y="630"/>
                    <a:pt x="250" y="631"/>
                    <a:pt x="251" y="631"/>
                  </a:cubicBezTo>
                  <a:cubicBezTo>
                    <a:pt x="251" y="632"/>
                    <a:pt x="252" y="633"/>
                    <a:pt x="252" y="634"/>
                  </a:cubicBezTo>
                  <a:cubicBezTo>
                    <a:pt x="254" y="637"/>
                    <a:pt x="256" y="640"/>
                    <a:pt x="257" y="643"/>
                  </a:cubicBezTo>
                  <a:cubicBezTo>
                    <a:pt x="259" y="650"/>
                    <a:pt x="258" y="656"/>
                    <a:pt x="258" y="660"/>
                  </a:cubicBezTo>
                  <a:cubicBezTo>
                    <a:pt x="257" y="665"/>
                    <a:pt x="256" y="667"/>
                    <a:pt x="256" y="667"/>
                  </a:cubicBezTo>
                  <a:cubicBezTo>
                    <a:pt x="256" y="667"/>
                    <a:pt x="257" y="665"/>
                    <a:pt x="259" y="661"/>
                  </a:cubicBezTo>
                  <a:cubicBezTo>
                    <a:pt x="260" y="657"/>
                    <a:pt x="262" y="651"/>
                    <a:pt x="262" y="643"/>
                  </a:cubicBezTo>
                  <a:cubicBezTo>
                    <a:pt x="262" y="639"/>
                    <a:pt x="261" y="634"/>
                    <a:pt x="259" y="630"/>
                  </a:cubicBezTo>
                  <a:cubicBezTo>
                    <a:pt x="259" y="629"/>
                    <a:pt x="258" y="627"/>
                    <a:pt x="258" y="626"/>
                  </a:cubicBezTo>
                  <a:cubicBezTo>
                    <a:pt x="257" y="625"/>
                    <a:pt x="257" y="624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1"/>
                    <a:pt x="255" y="621"/>
                  </a:cubicBezTo>
                  <a:cubicBezTo>
                    <a:pt x="254" y="620"/>
                    <a:pt x="254" y="619"/>
                    <a:pt x="254" y="618"/>
                  </a:cubicBezTo>
                  <a:cubicBezTo>
                    <a:pt x="253" y="615"/>
                    <a:pt x="253" y="610"/>
                    <a:pt x="253" y="606"/>
                  </a:cubicBezTo>
                  <a:cubicBezTo>
                    <a:pt x="253" y="601"/>
                    <a:pt x="253" y="596"/>
                    <a:pt x="254" y="592"/>
                  </a:cubicBezTo>
                  <a:cubicBezTo>
                    <a:pt x="254" y="589"/>
                    <a:pt x="254" y="587"/>
                    <a:pt x="254" y="584"/>
                  </a:cubicBezTo>
                  <a:cubicBezTo>
                    <a:pt x="256" y="586"/>
                    <a:pt x="258" y="588"/>
                    <a:pt x="260" y="590"/>
                  </a:cubicBezTo>
                  <a:cubicBezTo>
                    <a:pt x="262" y="591"/>
                    <a:pt x="265" y="593"/>
                    <a:pt x="267" y="594"/>
                  </a:cubicBezTo>
                  <a:cubicBezTo>
                    <a:pt x="268" y="595"/>
                    <a:pt x="270" y="595"/>
                    <a:pt x="271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5" y="597"/>
                    <a:pt x="275" y="597"/>
                    <a:pt x="275" y="597"/>
                  </a:cubicBezTo>
                  <a:cubicBezTo>
                    <a:pt x="285" y="599"/>
                    <a:pt x="295" y="601"/>
                    <a:pt x="303" y="603"/>
                  </a:cubicBezTo>
                  <a:cubicBezTo>
                    <a:pt x="307" y="605"/>
                    <a:pt x="310" y="606"/>
                    <a:pt x="312" y="607"/>
                  </a:cubicBezTo>
                  <a:cubicBezTo>
                    <a:pt x="313" y="607"/>
                    <a:pt x="313" y="608"/>
                    <a:pt x="314" y="608"/>
                  </a:cubicBezTo>
                  <a:cubicBezTo>
                    <a:pt x="314" y="608"/>
                    <a:pt x="314" y="609"/>
                    <a:pt x="314" y="609"/>
                  </a:cubicBezTo>
                  <a:cubicBezTo>
                    <a:pt x="314" y="609"/>
                    <a:pt x="314" y="608"/>
                    <a:pt x="314" y="608"/>
                  </a:cubicBezTo>
                  <a:cubicBezTo>
                    <a:pt x="314" y="607"/>
                    <a:pt x="313" y="607"/>
                    <a:pt x="312" y="606"/>
                  </a:cubicBezTo>
                  <a:cubicBezTo>
                    <a:pt x="310" y="605"/>
                    <a:pt x="307" y="604"/>
                    <a:pt x="303" y="602"/>
                  </a:cubicBezTo>
                  <a:cubicBezTo>
                    <a:pt x="296" y="599"/>
                    <a:pt x="286" y="596"/>
                    <a:pt x="276" y="593"/>
                  </a:cubicBezTo>
                  <a:cubicBezTo>
                    <a:pt x="275" y="593"/>
                    <a:pt x="275" y="593"/>
                    <a:pt x="275" y="593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4" y="592"/>
                    <a:pt x="274" y="592"/>
                    <a:pt x="274" y="592"/>
                  </a:cubicBezTo>
                  <a:cubicBezTo>
                    <a:pt x="272" y="591"/>
                    <a:pt x="272" y="591"/>
                    <a:pt x="272" y="591"/>
                  </a:cubicBezTo>
                  <a:cubicBezTo>
                    <a:pt x="271" y="591"/>
                    <a:pt x="270" y="590"/>
                    <a:pt x="269" y="590"/>
                  </a:cubicBezTo>
                  <a:cubicBezTo>
                    <a:pt x="267" y="589"/>
                    <a:pt x="265" y="587"/>
                    <a:pt x="264" y="586"/>
                  </a:cubicBezTo>
                  <a:cubicBezTo>
                    <a:pt x="261" y="582"/>
                    <a:pt x="258" y="579"/>
                    <a:pt x="256" y="576"/>
                  </a:cubicBezTo>
                  <a:cubicBezTo>
                    <a:pt x="256" y="576"/>
                    <a:pt x="256" y="575"/>
                    <a:pt x="256" y="575"/>
                  </a:cubicBezTo>
                  <a:cubicBezTo>
                    <a:pt x="258" y="562"/>
                    <a:pt x="261" y="549"/>
                    <a:pt x="263" y="539"/>
                  </a:cubicBezTo>
                  <a:cubicBezTo>
                    <a:pt x="263" y="539"/>
                    <a:pt x="263" y="538"/>
                    <a:pt x="263" y="538"/>
                  </a:cubicBezTo>
                  <a:cubicBezTo>
                    <a:pt x="264" y="538"/>
                    <a:pt x="265" y="539"/>
                    <a:pt x="265" y="539"/>
                  </a:cubicBezTo>
                  <a:cubicBezTo>
                    <a:pt x="268" y="541"/>
                    <a:pt x="271" y="543"/>
                    <a:pt x="274" y="544"/>
                  </a:cubicBezTo>
                  <a:cubicBezTo>
                    <a:pt x="276" y="545"/>
                    <a:pt x="278" y="546"/>
                    <a:pt x="279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2" y="547"/>
                    <a:pt x="282" y="547"/>
                    <a:pt x="282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4" y="547"/>
                    <a:pt x="284" y="547"/>
                    <a:pt x="284" y="547"/>
                  </a:cubicBezTo>
                  <a:cubicBezTo>
                    <a:pt x="296" y="549"/>
                    <a:pt x="308" y="551"/>
                    <a:pt x="317" y="554"/>
                  </a:cubicBezTo>
                  <a:cubicBezTo>
                    <a:pt x="321" y="555"/>
                    <a:pt x="325" y="556"/>
                    <a:pt x="327" y="557"/>
                  </a:cubicBezTo>
                  <a:cubicBezTo>
                    <a:pt x="328" y="557"/>
                    <a:pt x="329" y="558"/>
                    <a:pt x="330" y="558"/>
                  </a:cubicBezTo>
                  <a:cubicBezTo>
                    <a:pt x="330" y="559"/>
                    <a:pt x="330" y="559"/>
                    <a:pt x="330" y="559"/>
                  </a:cubicBezTo>
                  <a:cubicBezTo>
                    <a:pt x="330" y="559"/>
                    <a:pt x="330" y="559"/>
                    <a:pt x="330" y="558"/>
                  </a:cubicBezTo>
                  <a:cubicBezTo>
                    <a:pt x="329" y="558"/>
                    <a:pt x="329" y="557"/>
                    <a:pt x="328" y="556"/>
                  </a:cubicBezTo>
                  <a:cubicBezTo>
                    <a:pt x="325" y="555"/>
                    <a:pt x="322" y="553"/>
                    <a:pt x="318" y="551"/>
                  </a:cubicBezTo>
                  <a:cubicBezTo>
                    <a:pt x="309" y="547"/>
                    <a:pt x="298" y="543"/>
                    <a:pt x="286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6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4" y="538"/>
                    <a:pt x="284" y="538"/>
                    <a:pt x="284" y="538"/>
                  </a:cubicBezTo>
                  <a:cubicBezTo>
                    <a:pt x="282" y="537"/>
                    <a:pt x="282" y="537"/>
                    <a:pt x="282" y="537"/>
                  </a:cubicBezTo>
                  <a:cubicBezTo>
                    <a:pt x="281" y="536"/>
                    <a:pt x="280" y="535"/>
                    <a:pt x="279" y="535"/>
                  </a:cubicBezTo>
                  <a:cubicBezTo>
                    <a:pt x="278" y="534"/>
                    <a:pt x="277" y="533"/>
                    <a:pt x="276" y="532"/>
                  </a:cubicBezTo>
                  <a:cubicBezTo>
                    <a:pt x="278" y="532"/>
                    <a:pt x="280" y="533"/>
                    <a:pt x="282" y="534"/>
                  </a:cubicBezTo>
                  <a:cubicBezTo>
                    <a:pt x="288" y="535"/>
                    <a:pt x="294" y="537"/>
                    <a:pt x="301" y="539"/>
                  </a:cubicBezTo>
                  <a:cubicBezTo>
                    <a:pt x="309" y="541"/>
                    <a:pt x="317" y="543"/>
                    <a:pt x="326" y="545"/>
                  </a:cubicBezTo>
                  <a:cubicBezTo>
                    <a:pt x="336" y="547"/>
                    <a:pt x="346" y="549"/>
                    <a:pt x="356" y="551"/>
                  </a:cubicBezTo>
                  <a:cubicBezTo>
                    <a:pt x="367" y="552"/>
                    <a:pt x="378" y="554"/>
                    <a:pt x="390" y="555"/>
                  </a:cubicBezTo>
                  <a:cubicBezTo>
                    <a:pt x="396" y="556"/>
                    <a:pt x="401" y="556"/>
                    <a:pt x="408" y="557"/>
                  </a:cubicBezTo>
                  <a:cubicBezTo>
                    <a:pt x="411" y="557"/>
                    <a:pt x="414" y="557"/>
                    <a:pt x="417" y="557"/>
                  </a:cubicBezTo>
                  <a:cubicBezTo>
                    <a:pt x="420" y="557"/>
                    <a:pt x="423" y="558"/>
                    <a:pt x="426" y="558"/>
                  </a:cubicBezTo>
                  <a:cubicBezTo>
                    <a:pt x="432" y="558"/>
                    <a:pt x="438" y="558"/>
                    <a:pt x="445" y="558"/>
                  </a:cubicBezTo>
                  <a:cubicBezTo>
                    <a:pt x="451" y="558"/>
                    <a:pt x="457" y="557"/>
                    <a:pt x="463" y="557"/>
                  </a:cubicBezTo>
                  <a:cubicBezTo>
                    <a:pt x="488" y="556"/>
                    <a:pt x="513" y="555"/>
                    <a:pt x="536" y="554"/>
                  </a:cubicBezTo>
                  <a:cubicBezTo>
                    <a:pt x="548" y="554"/>
                    <a:pt x="559" y="554"/>
                    <a:pt x="569" y="555"/>
                  </a:cubicBezTo>
                  <a:cubicBezTo>
                    <a:pt x="580" y="556"/>
                    <a:pt x="590" y="557"/>
                    <a:pt x="598" y="561"/>
                  </a:cubicBezTo>
                  <a:cubicBezTo>
                    <a:pt x="602" y="563"/>
                    <a:pt x="606" y="566"/>
                    <a:pt x="610" y="567"/>
                  </a:cubicBezTo>
                  <a:cubicBezTo>
                    <a:pt x="614" y="569"/>
                    <a:pt x="618" y="570"/>
                    <a:pt x="622" y="570"/>
                  </a:cubicBezTo>
                  <a:cubicBezTo>
                    <a:pt x="630" y="571"/>
                    <a:pt x="636" y="570"/>
                    <a:pt x="642" y="569"/>
                  </a:cubicBezTo>
                  <a:cubicBezTo>
                    <a:pt x="647" y="568"/>
                    <a:pt x="651" y="567"/>
                    <a:pt x="654" y="566"/>
                  </a:cubicBezTo>
                  <a:cubicBezTo>
                    <a:pt x="657" y="566"/>
                    <a:pt x="658" y="565"/>
                    <a:pt x="658" y="565"/>
                  </a:cubicBezTo>
                  <a:cubicBezTo>
                    <a:pt x="658" y="565"/>
                    <a:pt x="657" y="566"/>
                    <a:pt x="654" y="56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" name="Freeform 1476">
              <a:extLst>
                <a:ext uri="{FF2B5EF4-FFF2-40B4-BE49-F238E27FC236}">
                  <a16:creationId xmlns:a16="http://schemas.microsoft.com/office/drawing/2014/main" id="{5271FC39-29C6-C60F-D9C9-64F046554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1283" y="2654237"/>
              <a:ext cx="210160" cy="278766"/>
            </a:xfrm>
            <a:custGeom>
              <a:avLst/>
              <a:gdLst>
                <a:gd name="T0" fmla="*/ 11 w 59"/>
                <a:gd name="T1" fmla="*/ 70 h 74"/>
                <a:gd name="T2" fmla="*/ 50 w 59"/>
                <a:gd name="T3" fmla="*/ 56 h 74"/>
                <a:gd name="T4" fmla="*/ 55 w 59"/>
                <a:gd name="T5" fmla="*/ 4 h 74"/>
                <a:gd name="T6" fmla="*/ 9 w 59"/>
                <a:gd name="T7" fmla="*/ 28 h 74"/>
                <a:gd name="T8" fmla="*/ 11 w 59"/>
                <a:gd name="T9" fmla="*/ 7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4">
                  <a:moveTo>
                    <a:pt x="11" y="70"/>
                  </a:moveTo>
                  <a:cubicBezTo>
                    <a:pt x="25" y="74"/>
                    <a:pt x="41" y="69"/>
                    <a:pt x="50" y="56"/>
                  </a:cubicBezTo>
                  <a:cubicBezTo>
                    <a:pt x="59" y="43"/>
                    <a:pt x="53" y="7"/>
                    <a:pt x="55" y="4"/>
                  </a:cubicBezTo>
                  <a:cubicBezTo>
                    <a:pt x="56" y="0"/>
                    <a:pt x="17" y="15"/>
                    <a:pt x="9" y="28"/>
                  </a:cubicBezTo>
                  <a:cubicBezTo>
                    <a:pt x="0" y="42"/>
                    <a:pt x="1" y="58"/>
                    <a:pt x="11" y="7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" name="Freeform 1477">
              <a:extLst>
                <a:ext uri="{FF2B5EF4-FFF2-40B4-BE49-F238E27FC236}">
                  <a16:creationId xmlns:a16="http://schemas.microsoft.com/office/drawing/2014/main" id="{C1C5ECC6-150D-CF32-053E-D4EDAD5AD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7062" y="2541223"/>
              <a:ext cx="227969" cy="331505"/>
            </a:xfrm>
            <a:custGeom>
              <a:avLst/>
              <a:gdLst>
                <a:gd name="T0" fmla="*/ 17 w 64"/>
                <a:gd name="T1" fmla="*/ 85 h 87"/>
                <a:gd name="T2" fmla="*/ 57 w 64"/>
                <a:gd name="T3" fmla="*/ 62 h 87"/>
                <a:gd name="T4" fmla="*/ 52 w 64"/>
                <a:gd name="T5" fmla="*/ 4 h 87"/>
                <a:gd name="T6" fmla="*/ 7 w 64"/>
                <a:gd name="T7" fmla="*/ 40 h 87"/>
                <a:gd name="T8" fmla="*/ 17 w 64"/>
                <a:gd name="T9" fmla="*/ 8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7">
                  <a:moveTo>
                    <a:pt x="17" y="85"/>
                  </a:moveTo>
                  <a:cubicBezTo>
                    <a:pt x="34" y="87"/>
                    <a:pt x="50" y="78"/>
                    <a:pt x="57" y="62"/>
                  </a:cubicBezTo>
                  <a:cubicBezTo>
                    <a:pt x="64" y="46"/>
                    <a:pt x="51" y="8"/>
                    <a:pt x="52" y="4"/>
                  </a:cubicBezTo>
                  <a:cubicBezTo>
                    <a:pt x="53" y="0"/>
                    <a:pt x="14" y="24"/>
                    <a:pt x="7" y="40"/>
                  </a:cubicBezTo>
                  <a:cubicBezTo>
                    <a:pt x="0" y="56"/>
                    <a:pt x="5" y="74"/>
                    <a:pt x="17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" name="Freeform 1478">
              <a:extLst>
                <a:ext uri="{FF2B5EF4-FFF2-40B4-BE49-F238E27FC236}">
                  <a16:creationId xmlns:a16="http://schemas.microsoft.com/office/drawing/2014/main" id="{82C77CBD-DF42-126B-1288-99B3CB87E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8594" y="2571360"/>
              <a:ext cx="235093" cy="301369"/>
            </a:xfrm>
            <a:custGeom>
              <a:avLst/>
              <a:gdLst>
                <a:gd name="T0" fmla="*/ 9 w 65"/>
                <a:gd name="T1" fmla="*/ 73 h 79"/>
                <a:gd name="T2" fmla="*/ 53 w 65"/>
                <a:gd name="T3" fmla="*/ 61 h 79"/>
                <a:gd name="T4" fmla="*/ 63 w 65"/>
                <a:gd name="T5" fmla="*/ 4 h 79"/>
                <a:gd name="T6" fmla="*/ 10 w 65"/>
                <a:gd name="T7" fmla="*/ 28 h 79"/>
                <a:gd name="T8" fmla="*/ 9 w 65"/>
                <a:gd name="T9" fmla="*/ 7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79">
                  <a:moveTo>
                    <a:pt x="9" y="73"/>
                  </a:moveTo>
                  <a:cubicBezTo>
                    <a:pt x="25" y="79"/>
                    <a:pt x="43" y="74"/>
                    <a:pt x="53" y="61"/>
                  </a:cubicBezTo>
                  <a:cubicBezTo>
                    <a:pt x="64" y="47"/>
                    <a:pt x="61" y="8"/>
                    <a:pt x="63" y="4"/>
                  </a:cubicBezTo>
                  <a:cubicBezTo>
                    <a:pt x="65" y="0"/>
                    <a:pt x="21" y="14"/>
                    <a:pt x="10" y="28"/>
                  </a:cubicBezTo>
                  <a:cubicBezTo>
                    <a:pt x="0" y="41"/>
                    <a:pt x="0" y="60"/>
                    <a:pt x="9" y="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Freeform 1479">
              <a:extLst>
                <a:ext uri="{FF2B5EF4-FFF2-40B4-BE49-F238E27FC236}">
                  <a16:creationId xmlns:a16="http://schemas.microsoft.com/office/drawing/2014/main" id="{C5083072-B35D-5FD1-D776-BA00CE778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4664" y="2737113"/>
              <a:ext cx="121109" cy="154453"/>
            </a:xfrm>
            <a:custGeom>
              <a:avLst/>
              <a:gdLst>
                <a:gd name="T0" fmla="*/ 5 w 34"/>
                <a:gd name="T1" fmla="*/ 38 h 41"/>
                <a:gd name="T2" fmla="*/ 28 w 34"/>
                <a:gd name="T3" fmla="*/ 31 h 41"/>
                <a:gd name="T4" fmla="*/ 33 w 34"/>
                <a:gd name="T5" fmla="*/ 2 h 41"/>
                <a:gd name="T6" fmla="*/ 5 w 34"/>
                <a:gd name="T7" fmla="*/ 14 h 41"/>
                <a:gd name="T8" fmla="*/ 5 w 34"/>
                <a:gd name="T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1">
                  <a:moveTo>
                    <a:pt x="5" y="38"/>
                  </a:moveTo>
                  <a:cubicBezTo>
                    <a:pt x="13" y="41"/>
                    <a:pt x="22" y="39"/>
                    <a:pt x="28" y="31"/>
                  </a:cubicBezTo>
                  <a:cubicBezTo>
                    <a:pt x="33" y="24"/>
                    <a:pt x="32" y="4"/>
                    <a:pt x="33" y="2"/>
                  </a:cubicBezTo>
                  <a:cubicBezTo>
                    <a:pt x="34" y="0"/>
                    <a:pt x="11" y="7"/>
                    <a:pt x="5" y="14"/>
                  </a:cubicBezTo>
                  <a:cubicBezTo>
                    <a:pt x="0" y="21"/>
                    <a:pt x="0" y="31"/>
                    <a:pt x="5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 1480">
              <a:extLst>
                <a:ext uri="{FF2B5EF4-FFF2-40B4-BE49-F238E27FC236}">
                  <a16:creationId xmlns:a16="http://schemas.microsoft.com/office/drawing/2014/main" id="{DF683A07-FA3B-6918-5EAA-F10EF7DAE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4686" y="1821707"/>
              <a:ext cx="242217" cy="320205"/>
            </a:xfrm>
            <a:custGeom>
              <a:avLst/>
              <a:gdLst>
                <a:gd name="T0" fmla="*/ 11 w 67"/>
                <a:gd name="T1" fmla="*/ 78 h 84"/>
                <a:gd name="T2" fmla="*/ 57 w 67"/>
                <a:gd name="T3" fmla="*/ 63 h 84"/>
                <a:gd name="T4" fmla="*/ 64 w 67"/>
                <a:gd name="T5" fmla="*/ 4 h 84"/>
                <a:gd name="T6" fmla="*/ 10 w 67"/>
                <a:gd name="T7" fmla="*/ 30 h 84"/>
                <a:gd name="T8" fmla="*/ 11 w 67"/>
                <a:gd name="T9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4">
                  <a:moveTo>
                    <a:pt x="11" y="78"/>
                  </a:moveTo>
                  <a:cubicBezTo>
                    <a:pt x="27" y="84"/>
                    <a:pt x="46" y="78"/>
                    <a:pt x="57" y="63"/>
                  </a:cubicBezTo>
                  <a:cubicBezTo>
                    <a:pt x="67" y="49"/>
                    <a:pt x="62" y="7"/>
                    <a:pt x="64" y="4"/>
                  </a:cubicBezTo>
                  <a:cubicBezTo>
                    <a:pt x="66" y="0"/>
                    <a:pt x="21" y="16"/>
                    <a:pt x="10" y="30"/>
                  </a:cubicBezTo>
                  <a:cubicBezTo>
                    <a:pt x="0" y="45"/>
                    <a:pt x="1" y="65"/>
                    <a:pt x="11" y="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Freeform 1481">
              <a:extLst>
                <a:ext uri="{FF2B5EF4-FFF2-40B4-BE49-F238E27FC236}">
                  <a16:creationId xmlns:a16="http://schemas.microsoft.com/office/drawing/2014/main" id="{9F5D91D3-0D7E-7703-30E9-217EB487F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3051" y="2164513"/>
              <a:ext cx="167416" cy="226026"/>
            </a:xfrm>
            <a:custGeom>
              <a:avLst/>
              <a:gdLst>
                <a:gd name="T0" fmla="*/ 10 w 46"/>
                <a:gd name="T1" fmla="*/ 57 h 59"/>
                <a:gd name="T2" fmla="*/ 40 w 46"/>
                <a:gd name="T3" fmla="*/ 44 h 59"/>
                <a:gd name="T4" fmla="*/ 41 w 46"/>
                <a:gd name="T5" fmla="*/ 2 h 59"/>
                <a:gd name="T6" fmla="*/ 6 w 46"/>
                <a:gd name="T7" fmla="*/ 24 h 59"/>
                <a:gd name="T8" fmla="*/ 10 w 46"/>
                <a:gd name="T9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59">
                  <a:moveTo>
                    <a:pt x="10" y="57"/>
                  </a:moveTo>
                  <a:cubicBezTo>
                    <a:pt x="21" y="59"/>
                    <a:pt x="34" y="54"/>
                    <a:pt x="40" y="44"/>
                  </a:cubicBezTo>
                  <a:cubicBezTo>
                    <a:pt x="46" y="33"/>
                    <a:pt x="40" y="5"/>
                    <a:pt x="41" y="2"/>
                  </a:cubicBezTo>
                  <a:cubicBezTo>
                    <a:pt x="42" y="0"/>
                    <a:pt x="12" y="14"/>
                    <a:pt x="6" y="24"/>
                  </a:cubicBezTo>
                  <a:cubicBezTo>
                    <a:pt x="0" y="35"/>
                    <a:pt x="2" y="48"/>
                    <a:pt x="10" y="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Freeform 1482">
              <a:extLst>
                <a:ext uri="{FF2B5EF4-FFF2-40B4-BE49-F238E27FC236}">
                  <a16:creationId xmlns:a16="http://schemas.microsoft.com/office/drawing/2014/main" id="{081B25E6-3415-33D9-F36F-97894336D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6348" y="2435744"/>
              <a:ext cx="338393" cy="241095"/>
            </a:xfrm>
            <a:custGeom>
              <a:avLst/>
              <a:gdLst>
                <a:gd name="T0" fmla="*/ 0 w 94"/>
                <a:gd name="T1" fmla="*/ 40 h 63"/>
                <a:gd name="T2" fmla="*/ 44 w 94"/>
                <a:gd name="T3" fmla="*/ 59 h 63"/>
                <a:gd name="T4" fmla="*/ 90 w 94"/>
                <a:gd name="T5" fmla="*/ 20 h 63"/>
                <a:gd name="T6" fmla="*/ 32 w 94"/>
                <a:gd name="T7" fmla="*/ 4 h 63"/>
                <a:gd name="T8" fmla="*/ 0 w 94"/>
                <a:gd name="T9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63">
                  <a:moveTo>
                    <a:pt x="0" y="40"/>
                  </a:moveTo>
                  <a:cubicBezTo>
                    <a:pt x="9" y="55"/>
                    <a:pt x="27" y="63"/>
                    <a:pt x="44" y="59"/>
                  </a:cubicBezTo>
                  <a:cubicBezTo>
                    <a:pt x="62" y="55"/>
                    <a:pt x="86" y="21"/>
                    <a:pt x="90" y="20"/>
                  </a:cubicBezTo>
                  <a:cubicBezTo>
                    <a:pt x="94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" name="Freeform 1483">
              <a:extLst>
                <a:ext uri="{FF2B5EF4-FFF2-40B4-BE49-F238E27FC236}">
                  <a16:creationId xmlns:a16="http://schemas.microsoft.com/office/drawing/2014/main" id="{452A162C-05E9-17AF-BB27-57A739DF3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896" y="2213486"/>
              <a:ext cx="341954" cy="244863"/>
            </a:xfrm>
            <a:custGeom>
              <a:avLst/>
              <a:gdLst>
                <a:gd name="T0" fmla="*/ 0 w 95"/>
                <a:gd name="T1" fmla="*/ 40 h 64"/>
                <a:gd name="T2" fmla="*/ 45 w 95"/>
                <a:gd name="T3" fmla="*/ 60 h 64"/>
                <a:gd name="T4" fmla="*/ 91 w 95"/>
                <a:gd name="T5" fmla="*/ 20 h 64"/>
                <a:gd name="T6" fmla="*/ 32 w 95"/>
                <a:gd name="T7" fmla="*/ 4 h 64"/>
                <a:gd name="T8" fmla="*/ 0 w 95"/>
                <a:gd name="T9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64">
                  <a:moveTo>
                    <a:pt x="0" y="40"/>
                  </a:moveTo>
                  <a:cubicBezTo>
                    <a:pt x="9" y="56"/>
                    <a:pt x="27" y="64"/>
                    <a:pt x="45" y="60"/>
                  </a:cubicBezTo>
                  <a:cubicBezTo>
                    <a:pt x="63" y="56"/>
                    <a:pt x="87" y="22"/>
                    <a:pt x="91" y="20"/>
                  </a:cubicBezTo>
                  <a:cubicBezTo>
                    <a:pt x="95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Freeform 1484">
              <a:extLst>
                <a:ext uri="{FF2B5EF4-FFF2-40B4-BE49-F238E27FC236}">
                  <a16:creationId xmlns:a16="http://schemas.microsoft.com/office/drawing/2014/main" id="{CA91FCD1-8A60-5AA7-D81D-40092E450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896" y="2891566"/>
              <a:ext cx="274277" cy="271232"/>
            </a:xfrm>
            <a:custGeom>
              <a:avLst/>
              <a:gdLst>
                <a:gd name="T0" fmla="*/ 7 w 76"/>
                <a:gd name="T1" fmla="*/ 8 h 71"/>
                <a:gd name="T2" fmla="*/ 16 w 76"/>
                <a:gd name="T3" fmla="*/ 54 h 71"/>
                <a:gd name="T4" fmla="*/ 73 w 76"/>
                <a:gd name="T5" fmla="*/ 69 h 71"/>
                <a:gd name="T6" fmla="*/ 54 w 76"/>
                <a:gd name="T7" fmla="*/ 14 h 71"/>
                <a:gd name="T8" fmla="*/ 7 w 76"/>
                <a:gd name="T9" fmla="*/ 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1">
                  <a:moveTo>
                    <a:pt x="7" y="8"/>
                  </a:moveTo>
                  <a:cubicBezTo>
                    <a:pt x="0" y="23"/>
                    <a:pt x="3" y="42"/>
                    <a:pt x="16" y="54"/>
                  </a:cubicBezTo>
                  <a:cubicBezTo>
                    <a:pt x="29" y="66"/>
                    <a:pt x="69" y="66"/>
                    <a:pt x="73" y="69"/>
                  </a:cubicBezTo>
                  <a:cubicBezTo>
                    <a:pt x="76" y="71"/>
                    <a:pt x="66" y="25"/>
                    <a:pt x="54" y="14"/>
                  </a:cubicBezTo>
                  <a:cubicBezTo>
                    <a:pt x="41" y="2"/>
                    <a:pt x="22" y="0"/>
                    <a:pt x="7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 1485">
              <a:extLst>
                <a:ext uri="{FF2B5EF4-FFF2-40B4-BE49-F238E27FC236}">
                  <a16:creationId xmlns:a16="http://schemas.microsoft.com/office/drawing/2014/main" id="{D472BFE3-16B8-33AA-54AA-EDDC6E63E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8857" y="2876497"/>
              <a:ext cx="156729" cy="207192"/>
            </a:xfrm>
            <a:custGeom>
              <a:avLst/>
              <a:gdLst>
                <a:gd name="T0" fmla="*/ 8 w 43"/>
                <a:gd name="T1" fmla="*/ 3 h 54"/>
                <a:gd name="T2" fmla="*/ 6 w 43"/>
                <a:gd name="T3" fmla="*/ 34 h 54"/>
                <a:gd name="T4" fmla="*/ 41 w 43"/>
                <a:gd name="T5" fmla="*/ 52 h 54"/>
                <a:gd name="T6" fmla="*/ 37 w 43"/>
                <a:gd name="T7" fmla="*/ 14 h 54"/>
                <a:gd name="T8" fmla="*/ 8 w 43"/>
                <a:gd name="T9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4">
                  <a:moveTo>
                    <a:pt x="8" y="3"/>
                  </a:moveTo>
                  <a:cubicBezTo>
                    <a:pt x="1" y="12"/>
                    <a:pt x="0" y="24"/>
                    <a:pt x="6" y="34"/>
                  </a:cubicBezTo>
                  <a:cubicBezTo>
                    <a:pt x="13" y="44"/>
                    <a:pt x="39" y="50"/>
                    <a:pt x="41" y="52"/>
                  </a:cubicBezTo>
                  <a:cubicBezTo>
                    <a:pt x="43" y="54"/>
                    <a:pt x="43" y="24"/>
                    <a:pt x="37" y="14"/>
                  </a:cubicBezTo>
                  <a:cubicBezTo>
                    <a:pt x="30" y="4"/>
                    <a:pt x="19" y="0"/>
                    <a:pt x="8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 1486">
              <a:extLst>
                <a:ext uri="{FF2B5EF4-FFF2-40B4-BE49-F238E27FC236}">
                  <a16:creationId xmlns:a16="http://schemas.microsoft.com/office/drawing/2014/main" id="{67F5B018-F3F3-9C6E-602B-38EE013EA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0416" y="2865195"/>
              <a:ext cx="146044" cy="146918"/>
            </a:xfrm>
            <a:custGeom>
              <a:avLst/>
              <a:gdLst>
                <a:gd name="T0" fmla="*/ 4 w 41"/>
                <a:gd name="T1" fmla="*/ 4 h 38"/>
                <a:gd name="T2" fmla="*/ 9 w 41"/>
                <a:gd name="T3" fmla="*/ 29 h 38"/>
                <a:gd name="T4" fmla="*/ 39 w 41"/>
                <a:gd name="T5" fmla="*/ 37 h 38"/>
                <a:gd name="T6" fmla="*/ 29 w 41"/>
                <a:gd name="T7" fmla="*/ 7 h 38"/>
                <a:gd name="T8" fmla="*/ 4 w 41"/>
                <a:gd name="T9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8">
                  <a:moveTo>
                    <a:pt x="4" y="4"/>
                  </a:moveTo>
                  <a:cubicBezTo>
                    <a:pt x="0" y="12"/>
                    <a:pt x="2" y="22"/>
                    <a:pt x="9" y="29"/>
                  </a:cubicBezTo>
                  <a:cubicBezTo>
                    <a:pt x="16" y="35"/>
                    <a:pt x="37" y="35"/>
                    <a:pt x="39" y="37"/>
                  </a:cubicBezTo>
                  <a:cubicBezTo>
                    <a:pt x="41" y="38"/>
                    <a:pt x="36" y="14"/>
                    <a:pt x="29" y="7"/>
                  </a:cubicBezTo>
                  <a:cubicBezTo>
                    <a:pt x="22" y="1"/>
                    <a:pt x="12" y="0"/>
                    <a:pt x="4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 1487">
              <a:extLst>
                <a:ext uri="{FF2B5EF4-FFF2-40B4-BE49-F238E27FC236}">
                  <a16:creationId xmlns:a16="http://schemas.microsoft.com/office/drawing/2014/main" id="{FBAC4798-B932-3A79-3924-B5A021183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5876" y="2680608"/>
              <a:ext cx="153168" cy="192124"/>
            </a:xfrm>
            <a:custGeom>
              <a:avLst/>
              <a:gdLst>
                <a:gd name="T0" fmla="*/ 6 w 42"/>
                <a:gd name="T1" fmla="*/ 48 h 51"/>
                <a:gd name="T2" fmla="*/ 34 w 42"/>
                <a:gd name="T3" fmla="*/ 39 h 51"/>
                <a:gd name="T4" fmla="*/ 41 w 42"/>
                <a:gd name="T5" fmla="*/ 2 h 51"/>
                <a:gd name="T6" fmla="*/ 7 w 42"/>
                <a:gd name="T7" fmla="*/ 18 h 51"/>
                <a:gd name="T8" fmla="*/ 6 w 42"/>
                <a:gd name="T9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1">
                  <a:moveTo>
                    <a:pt x="6" y="48"/>
                  </a:moveTo>
                  <a:cubicBezTo>
                    <a:pt x="16" y="51"/>
                    <a:pt x="28" y="48"/>
                    <a:pt x="34" y="39"/>
                  </a:cubicBezTo>
                  <a:cubicBezTo>
                    <a:pt x="41" y="31"/>
                    <a:pt x="40" y="5"/>
                    <a:pt x="41" y="2"/>
                  </a:cubicBezTo>
                  <a:cubicBezTo>
                    <a:pt x="42" y="0"/>
                    <a:pt x="13" y="9"/>
                    <a:pt x="7" y="18"/>
                  </a:cubicBezTo>
                  <a:cubicBezTo>
                    <a:pt x="0" y="27"/>
                    <a:pt x="0" y="39"/>
                    <a:pt x="6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 1488">
              <a:extLst>
                <a:ext uri="{FF2B5EF4-FFF2-40B4-BE49-F238E27FC236}">
                  <a16:creationId xmlns:a16="http://schemas.microsoft.com/office/drawing/2014/main" id="{944A69D0-99DD-22B5-98DB-80E1FB9CA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0388" y="2865195"/>
              <a:ext cx="227969" cy="226026"/>
            </a:xfrm>
            <a:custGeom>
              <a:avLst/>
              <a:gdLst>
                <a:gd name="T0" fmla="*/ 6 w 63"/>
                <a:gd name="T1" fmla="*/ 7 h 59"/>
                <a:gd name="T2" fmla="*/ 13 w 63"/>
                <a:gd name="T3" fmla="*/ 45 h 59"/>
                <a:gd name="T4" fmla="*/ 60 w 63"/>
                <a:gd name="T5" fmla="*/ 57 h 59"/>
                <a:gd name="T6" fmla="*/ 44 w 63"/>
                <a:gd name="T7" fmla="*/ 11 h 59"/>
                <a:gd name="T8" fmla="*/ 6 w 63"/>
                <a:gd name="T9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59">
                  <a:moveTo>
                    <a:pt x="6" y="7"/>
                  </a:moveTo>
                  <a:cubicBezTo>
                    <a:pt x="0" y="20"/>
                    <a:pt x="2" y="35"/>
                    <a:pt x="13" y="45"/>
                  </a:cubicBezTo>
                  <a:cubicBezTo>
                    <a:pt x="24" y="55"/>
                    <a:pt x="57" y="55"/>
                    <a:pt x="60" y="57"/>
                  </a:cubicBezTo>
                  <a:cubicBezTo>
                    <a:pt x="63" y="59"/>
                    <a:pt x="55" y="21"/>
                    <a:pt x="44" y="11"/>
                  </a:cubicBezTo>
                  <a:cubicBezTo>
                    <a:pt x="33" y="2"/>
                    <a:pt x="18" y="0"/>
                    <a:pt x="6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 1489">
              <a:extLst>
                <a:ext uri="{FF2B5EF4-FFF2-40B4-BE49-F238E27FC236}">
                  <a16:creationId xmlns:a16="http://schemas.microsoft.com/office/drawing/2014/main" id="{F59CC561-C2AE-6358-1CCD-42345BB2B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0805" y="2371705"/>
              <a:ext cx="217284" cy="384245"/>
            </a:xfrm>
            <a:custGeom>
              <a:avLst/>
              <a:gdLst>
                <a:gd name="T0" fmla="*/ 30 w 61"/>
                <a:gd name="T1" fmla="*/ 101 h 101"/>
                <a:gd name="T2" fmla="*/ 1 w 61"/>
                <a:gd name="T3" fmla="*/ 60 h 101"/>
                <a:gd name="T4" fmla="*/ 31 w 61"/>
                <a:gd name="T5" fmla="*/ 4 h 101"/>
                <a:gd name="T6" fmla="*/ 61 w 61"/>
                <a:gd name="T7" fmla="*/ 61 h 101"/>
                <a:gd name="T8" fmla="*/ 30 w 61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1">
                  <a:moveTo>
                    <a:pt x="30" y="101"/>
                  </a:moveTo>
                  <a:cubicBezTo>
                    <a:pt x="13" y="96"/>
                    <a:pt x="0" y="79"/>
                    <a:pt x="1" y="60"/>
                  </a:cubicBezTo>
                  <a:cubicBezTo>
                    <a:pt x="1" y="41"/>
                    <a:pt x="31" y="9"/>
                    <a:pt x="31" y="4"/>
                  </a:cubicBezTo>
                  <a:cubicBezTo>
                    <a:pt x="32" y="0"/>
                    <a:pt x="61" y="42"/>
                    <a:pt x="61" y="61"/>
                  </a:cubicBezTo>
                  <a:cubicBezTo>
                    <a:pt x="60" y="80"/>
                    <a:pt x="47" y="96"/>
                    <a:pt x="30" y="1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 1490">
              <a:extLst>
                <a:ext uri="{FF2B5EF4-FFF2-40B4-BE49-F238E27FC236}">
                  <a16:creationId xmlns:a16="http://schemas.microsoft.com/office/drawing/2014/main" id="{7955B411-ACD2-CA50-9C0F-BA6C6E721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588" y="2300129"/>
              <a:ext cx="249341" cy="369176"/>
            </a:xfrm>
            <a:custGeom>
              <a:avLst/>
              <a:gdLst>
                <a:gd name="T0" fmla="*/ 48 w 69"/>
                <a:gd name="T1" fmla="*/ 95 h 96"/>
                <a:gd name="T2" fmla="*/ 7 w 69"/>
                <a:gd name="T3" fmla="*/ 67 h 96"/>
                <a:gd name="T4" fmla="*/ 16 w 69"/>
                <a:gd name="T5" fmla="*/ 4 h 96"/>
                <a:gd name="T6" fmla="*/ 63 w 69"/>
                <a:gd name="T7" fmla="*/ 47 h 96"/>
                <a:gd name="T8" fmla="*/ 48 w 69"/>
                <a:gd name="T9" fmla="*/ 9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96">
                  <a:moveTo>
                    <a:pt x="48" y="95"/>
                  </a:moveTo>
                  <a:cubicBezTo>
                    <a:pt x="30" y="96"/>
                    <a:pt x="13" y="85"/>
                    <a:pt x="7" y="67"/>
                  </a:cubicBezTo>
                  <a:cubicBezTo>
                    <a:pt x="0" y="49"/>
                    <a:pt x="17" y="8"/>
                    <a:pt x="16" y="4"/>
                  </a:cubicBezTo>
                  <a:cubicBezTo>
                    <a:pt x="15" y="0"/>
                    <a:pt x="57" y="29"/>
                    <a:pt x="63" y="47"/>
                  </a:cubicBezTo>
                  <a:cubicBezTo>
                    <a:pt x="69" y="65"/>
                    <a:pt x="63" y="85"/>
                    <a:pt x="48" y="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 1491">
              <a:extLst>
                <a:ext uri="{FF2B5EF4-FFF2-40B4-BE49-F238E27FC236}">
                  <a16:creationId xmlns:a16="http://schemas.microsoft.com/office/drawing/2014/main" id="{3F3C81D3-B0FA-16C1-B6A6-44BFD6B1F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1361" y="1750131"/>
              <a:ext cx="384698" cy="290068"/>
            </a:xfrm>
            <a:custGeom>
              <a:avLst/>
              <a:gdLst>
                <a:gd name="T0" fmla="*/ 89 w 107"/>
                <a:gd name="T1" fmla="*/ 2 h 76"/>
                <a:gd name="T2" fmla="*/ 71 w 107"/>
                <a:gd name="T3" fmla="*/ 23 h 76"/>
                <a:gd name="T4" fmla="*/ 64 w 107"/>
                <a:gd name="T5" fmla="*/ 18 h 76"/>
                <a:gd name="T6" fmla="*/ 4 w 107"/>
                <a:gd name="T7" fmla="*/ 15 h 76"/>
                <a:gd name="T8" fmla="*/ 35 w 107"/>
                <a:gd name="T9" fmla="*/ 67 h 76"/>
                <a:gd name="T10" fmla="*/ 80 w 107"/>
                <a:gd name="T11" fmla="*/ 65 h 76"/>
                <a:gd name="T12" fmla="*/ 83 w 107"/>
                <a:gd name="T13" fmla="*/ 66 h 76"/>
                <a:gd name="T14" fmla="*/ 105 w 107"/>
                <a:gd name="T15" fmla="*/ 41 h 76"/>
                <a:gd name="T16" fmla="*/ 89 w 107"/>
                <a:gd name="T17" fmla="*/ 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76">
                  <a:moveTo>
                    <a:pt x="89" y="2"/>
                  </a:moveTo>
                  <a:cubicBezTo>
                    <a:pt x="89" y="0"/>
                    <a:pt x="78" y="12"/>
                    <a:pt x="71" y="23"/>
                  </a:cubicBezTo>
                  <a:cubicBezTo>
                    <a:pt x="69" y="21"/>
                    <a:pt x="66" y="20"/>
                    <a:pt x="64" y="18"/>
                  </a:cubicBezTo>
                  <a:cubicBezTo>
                    <a:pt x="48" y="9"/>
                    <a:pt x="0" y="13"/>
                    <a:pt x="4" y="15"/>
                  </a:cubicBezTo>
                  <a:cubicBezTo>
                    <a:pt x="7" y="18"/>
                    <a:pt x="19" y="58"/>
                    <a:pt x="35" y="67"/>
                  </a:cubicBezTo>
                  <a:cubicBezTo>
                    <a:pt x="49" y="76"/>
                    <a:pt x="67" y="74"/>
                    <a:pt x="80" y="65"/>
                  </a:cubicBezTo>
                  <a:cubicBezTo>
                    <a:pt x="81" y="65"/>
                    <a:pt x="82" y="66"/>
                    <a:pt x="83" y="66"/>
                  </a:cubicBezTo>
                  <a:cubicBezTo>
                    <a:pt x="95" y="64"/>
                    <a:pt x="104" y="54"/>
                    <a:pt x="105" y="41"/>
                  </a:cubicBezTo>
                  <a:cubicBezTo>
                    <a:pt x="107" y="28"/>
                    <a:pt x="89" y="5"/>
                    <a:pt x="89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2" name="Freeform 1492">
              <a:extLst>
                <a:ext uri="{FF2B5EF4-FFF2-40B4-BE49-F238E27FC236}">
                  <a16:creationId xmlns:a16="http://schemas.microsoft.com/office/drawing/2014/main" id="{5ACCE02C-3487-7881-0D37-2C92ECF63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836" y="1923418"/>
              <a:ext cx="381137" cy="312671"/>
            </a:xfrm>
            <a:custGeom>
              <a:avLst/>
              <a:gdLst>
                <a:gd name="T0" fmla="*/ 104 w 106"/>
                <a:gd name="T1" fmla="*/ 37 h 82"/>
                <a:gd name="T2" fmla="*/ 79 w 106"/>
                <a:gd name="T3" fmla="*/ 2 h 82"/>
                <a:gd name="T4" fmla="*/ 67 w 106"/>
                <a:gd name="T5" fmla="*/ 26 h 82"/>
                <a:gd name="T6" fmla="*/ 64 w 106"/>
                <a:gd name="T7" fmla="*/ 23 h 82"/>
                <a:gd name="T8" fmla="*/ 3 w 106"/>
                <a:gd name="T9" fmla="*/ 21 h 82"/>
                <a:gd name="T10" fmla="*/ 35 w 106"/>
                <a:gd name="T11" fmla="*/ 72 h 82"/>
                <a:gd name="T12" fmla="*/ 82 w 106"/>
                <a:gd name="T13" fmla="*/ 68 h 82"/>
                <a:gd name="T14" fmla="*/ 83 w 106"/>
                <a:gd name="T15" fmla="*/ 66 h 82"/>
                <a:gd name="T16" fmla="*/ 88 w 106"/>
                <a:gd name="T17" fmla="*/ 67 h 82"/>
                <a:gd name="T18" fmla="*/ 104 w 106"/>
                <a:gd name="T19" fmla="*/ 3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82">
                  <a:moveTo>
                    <a:pt x="104" y="37"/>
                  </a:moveTo>
                  <a:cubicBezTo>
                    <a:pt x="103" y="24"/>
                    <a:pt x="80" y="5"/>
                    <a:pt x="79" y="2"/>
                  </a:cubicBezTo>
                  <a:cubicBezTo>
                    <a:pt x="78" y="0"/>
                    <a:pt x="71" y="13"/>
                    <a:pt x="67" y="26"/>
                  </a:cubicBezTo>
                  <a:cubicBezTo>
                    <a:pt x="66" y="25"/>
                    <a:pt x="65" y="24"/>
                    <a:pt x="64" y="23"/>
                  </a:cubicBezTo>
                  <a:cubicBezTo>
                    <a:pt x="48" y="14"/>
                    <a:pt x="0" y="18"/>
                    <a:pt x="3" y="21"/>
                  </a:cubicBezTo>
                  <a:cubicBezTo>
                    <a:pt x="7" y="23"/>
                    <a:pt x="19" y="63"/>
                    <a:pt x="35" y="72"/>
                  </a:cubicBezTo>
                  <a:cubicBezTo>
                    <a:pt x="50" y="82"/>
                    <a:pt x="69" y="79"/>
                    <a:pt x="82" y="68"/>
                  </a:cubicBezTo>
                  <a:cubicBezTo>
                    <a:pt x="82" y="67"/>
                    <a:pt x="83" y="66"/>
                    <a:pt x="83" y="66"/>
                  </a:cubicBezTo>
                  <a:cubicBezTo>
                    <a:pt x="84" y="66"/>
                    <a:pt x="86" y="67"/>
                    <a:pt x="88" y="67"/>
                  </a:cubicBezTo>
                  <a:cubicBezTo>
                    <a:pt x="99" y="62"/>
                    <a:pt x="106" y="50"/>
                    <a:pt x="104" y="3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3" name="Freeform 1493">
              <a:extLst>
                <a:ext uri="{FF2B5EF4-FFF2-40B4-BE49-F238E27FC236}">
                  <a16:creationId xmlns:a16="http://schemas.microsoft.com/office/drawing/2014/main" id="{37F6968D-946F-2452-5FCA-93A309420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701" y="2262458"/>
              <a:ext cx="388261" cy="561300"/>
            </a:xfrm>
            <a:custGeom>
              <a:avLst/>
              <a:gdLst>
                <a:gd name="T0" fmla="*/ 102 w 108"/>
                <a:gd name="T1" fmla="*/ 48 h 147"/>
                <a:gd name="T2" fmla="*/ 55 w 108"/>
                <a:gd name="T3" fmla="*/ 5 h 147"/>
                <a:gd name="T4" fmla="*/ 45 w 108"/>
                <a:gd name="T5" fmla="*/ 68 h 147"/>
                <a:gd name="T6" fmla="*/ 55 w 108"/>
                <a:gd name="T7" fmla="*/ 83 h 147"/>
                <a:gd name="T8" fmla="*/ 35 w 108"/>
                <a:gd name="T9" fmla="*/ 89 h 147"/>
                <a:gd name="T10" fmla="*/ 4 w 108"/>
                <a:gd name="T11" fmla="*/ 140 h 147"/>
                <a:gd name="T12" fmla="*/ 64 w 108"/>
                <a:gd name="T13" fmla="*/ 138 h 147"/>
                <a:gd name="T14" fmla="*/ 84 w 108"/>
                <a:gd name="T15" fmla="*/ 96 h 147"/>
                <a:gd name="T16" fmla="*/ 87 w 108"/>
                <a:gd name="T17" fmla="*/ 96 h 147"/>
                <a:gd name="T18" fmla="*/ 102 w 108"/>
                <a:gd name="T19" fmla="*/ 48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8" h="147">
                  <a:moveTo>
                    <a:pt x="102" y="48"/>
                  </a:moveTo>
                  <a:cubicBezTo>
                    <a:pt x="95" y="30"/>
                    <a:pt x="54" y="0"/>
                    <a:pt x="55" y="5"/>
                  </a:cubicBezTo>
                  <a:cubicBezTo>
                    <a:pt x="56" y="9"/>
                    <a:pt x="39" y="50"/>
                    <a:pt x="45" y="68"/>
                  </a:cubicBezTo>
                  <a:cubicBezTo>
                    <a:pt x="47" y="74"/>
                    <a:pt x="51" y="79"/>
                    <a:pt x="55" y="83"/>
                  </a:cubicBezTo>
                  <a:cubicBezTo>
                    <a:pt x="48" y="83"/>
                    <a:pt x="42" y="85"/>
                    <a:pt x="35" y="89"/>
                  </a:cubicBezTo>
                  <a:cubicBezTo>
                    <a:pt x="20" y="98"/>
                    <a:pt x="0" y="142"/>
                    <a:pt x="4" y="140"/>
                  </a:cubicBezTo>
                  <a:cubicBezTo>
                    <a:pt x="8" y="138"/>
                    <a:pt x="48" y="147"/>
                    <a:pt x="64" y="138"/>
                  </a:cubicBezTo>
                  <a:cubicBezTo>
                    <a:pt x="79" y="129"/>
                    <a:pt x="86" y="112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02" y="85"/>
                    <a:pt x="108" y="66"/>
                    <a:pt x="102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4" name="Freeform 1494">
              <a:extLst>
                <a:ext uri="{FF2B5EF4-FFF2-40B4-BE49-F238E27FC236}">
                  <a16:creationId xmlns:a16="http://schemas.microsoft.com/office/drawing/2014/main" id="{35108995-289E-DC26-344E-913521BD9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330" y="2194650"/>
              <a:ext cx="227969" cy="188355"/>
            </a:xfrm>
            <a:custGeom>
              <a:avLst/>
              <a:gdLst>
                <a:gd name="T0" fmla="*/ 62 w 64"/>
                <a:gd name="T1" fmla="*/ 38 h 49"/>
                <a:gd name="T2" fmla="*/ 27 w 64"/>
                <a:gd name="T3" fmla="*/ 43 h 49"/>
                <a:gd name="T4" fmla="*/ 2 w 64"/>
                <a:gd name="T5" fmla="*/ 6 h 49"/>
                <a:gd name="T6" fmla="*/ 47 w 64"/>
                <a:gd name="T7" fmla="*/ 6 h 49"/>
                <a:gd name="T8" fmla="*/ 62 w 64"/>
                <a:gd name="T9" fmla="*/ 3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9">
                  <a:moveTo>
                    <a:pt x="62" y="38"/>
                  </a:moveTo>
                  <a:cubicBezTo>
                    <a:pt x="53" y="47"/>
                    <a:pt x="39" y="49"/>
                    <a:pt x="27" y="43"/>
                  </a:cubicBezTo>
                  <a:cubicBezTo>
                    <a:pt x="15" y="37"/>
                    <a:pt x="5" y="8"/>
                    <a:pt x="2" y="6"/>
                  </a:cubicBezTo>
                  <a:cubicBezTo>
                    <a:pt x="0" y="4"/>
                    <a:pt x="35" y="0"/>
                    <a:pt x="47" y="6"/>
                  </a:cubicBezTo>
                  <a:cubicBezTo>
                    <a:pt x="58" y="12"/>
                    <a:pt x="64" y="26"/>
                    <a:pt x="62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 1495">
              <a:extLst>
                <a:ext uri="{FF2B5EF4-FFF2-40B4-BE49-F238E27FC236}">
                  <a16:creationId xmlns:a16="http://schemas.microsoft.com/office/drawing/2014/main" id="{9DB4231E-D44C-F6BA-F619-F8BC9849C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717" y="2017597"/>
              <a:ext cx="245780" cy="177055"/>
            </a:xfrm>
            <a:custGeom>
              <a:avLst/>
              <a:gdLst>
                <a:gd name="T0" fmla="*/ 68 w 68"/>
                <a:gd name="T1" fmla="*/ 32 h 47"/>
                <a:gd name="T2" fmla="*/ 34 w 68"/>
                <a:gd name="T3" fmla="*/ 44 h 47"/>
                <a:gd name="T4" fmla="*/ 3 w 68"/>
                <a:gd name="T5" fmla="*/ 12 h 47"/>
                <a:gd name="T6" fmla="*/ 46 w 68"/>
                <a:gd name="T7" fmla="*/ 4 h 47"/>
                <a:gd name="T8" fmla="*/ 68 w 68"/>
                <a:gd name="T9" fmla="*/ 3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47">
                  <a:moveTo>
                    <a:pt x="68" y="32"/>
                  </a:moveTo>
                  <a:cubicBezTo>
                    <a:pt x="60" y="42"/>
                    <a:pt x="47" y="47"/>
                    <a:pt x="34" y="44"/>
                  </a:cubicBezTo>
                  <a:cubicBezTo>
                    <a:pt x="22" y="40"/>
                    <a:pt x="6" y="14"/>
                    <a:pt x="3" y="12"/>
                  </a:cubicBezTo>
                  <a:cubicBezTo>
                    <a:pt x="0" y="11"/>
                    <a:pt x="34" y="0"/>
                    <a:pt x="46" y="4"/>
                  </a:cubicBezTo>
                  <a:cubicBezTo>
                    <a:pt x="59" y="7"/>
                    <a:pt x="67" y="19"/>
                    <a:pt x="68" y="3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 1496">
              <a:extLst>
                <a:ext uri="{FF2B5EF4-FFF2-40B4-BE49-F238E27FC236}">
                  <a16:creationId xmlns:a16="http://schemas.microsoft.com/office/drawing/2014/main" id="{61ECB371-3DB7-36B2-D4F6-E79815225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1837" y="1930952"/>
              <a:ext cx="192349" cy="286300"/>
            </a:xfrm>
            <a:custGeom>
              <a:avLst/>
              <a:gdLst>
                <a:gd name="T0" fmla="*/ 18 w 53"/>
                <a:gd name="T1" fmla="*/ 75 h 75"/>
                <a:gd name="T2" fmla="*/ 5 w 53"/>
                <a:gd name="T3" fmla="*/ 38 h 75"/>
                <a:gd name="T4" fmla="*/ 40 w 53"/>
                <a:gd name="T5" fmla="*/ 3 h 75"/>
                <a:gd name="T6" fmla="*/ 49 w 53"/>
                <a:gd name="T7" fmla="*/ 51 h 75"/>
                <a:gd name="T8" fmla="*/ 18 w 53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75">
                  <a:moveTo>
                    <a:pt x="18" y="75"/>
                  </a:moveTo>
                  <a:cubicBezTo>
                    <a:pt x="6" y="67"/>
                    <a:pt x="0" y="52"/>
                    <a:pt x="5" y="38"/>
                  </a:cubicBezTo>
                  <a:cubicBezTo>
                    <a:pt x="9" y="24"/>
                    <a:pt x="38" y="6"/>
                    <a:pt x="40" y="3"/>
                  </a:cubicBezTo>
                  <a:cubicBezTo>
                    <a:pt x="41" y="0"/>
                    <a:pt x="53" y="37"/>
                    <a:pt x="49" y="51"/>
                  </a:cubicBezTo>
                  <a:cubicBezTo>
                    <a:pt x="45" y="65"/>
                    <a:pt x="32" y="74"/>
                    <a:pt x="18" y="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7" name="Freeform 1497">
              <a:extLst>
                <a:ext uri="{FF2B5EF4-FFF2-40B4-BE49-F238E27FC236}">
                  <a16:creationId xmlns:a16="http://schemas.microsoft.com/office/drawing/2014/main" id="{8A437783-8C1B-3F0D-7461-D5EB60BA4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531" y="2680608"/>
              <a:ext cx="317021" cy="252397"/>
            </a:xfrm>
            <a:custGeom>
              <a:avLst/>
              <a:gdLst>
                <a:gd name="T0" fmla="*/ 84 w 88"/>
                <a:gd name="T1" fmla="*/ 14 h 67"/>
                <a:gd name="T2" fmla="*/ 65 w 88"/>
                <a:gd name="T3" fmla="*/ 58 h 67"/>
                <a:gd name="T4" fmla="*/ 4 w 88"/>
                <a:gd name="T5" fmla="*/ 60 h 67"/>
                <a:gd name="T6" fmla="*/ 36 w 88"/>
                <a:gd name="T7" fmla="*/ 9 h 67"/>
                <a:gd name="T8" fmla="*/ 84 w 88"/>
                <a:gd name="T9" fmla="*/ 1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7">
                  <a:moveTo>
                    <a:pt x="84" y="14"/>
                  </a:moveTo>
                  <a:cubicBezTo>
                    <a:pt x="88" y="31"/>
                    <a:pt x="80" y="49"/>
                    <a:pt x="65" y="58"/>
                  </a:cubicBezTo>
                  <a:cubicBezTo>
                    <a:pt x="49" y="67"/>
                    <a:pt x="8" y="59"/>
                    <a:pt x="4" y="60"/>
                  </a:cubicBezTo>
                  <a:cubicBezTo>
                    <a:pt x="0" y="62"/>
                    <a:pt x="20" y="18"/>
                    <a:pt x="36" y="9"/>
                  </a:cubicBezTo>
                  <a:cubicBezTo>
                    <a:pt x="52" y="0"/>
                    <a:pt x="71" y="3"/>
                    <a:pt x="84" y="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8" name="Freeform 1498">
              <a:extLst>
                <a:ext uri="{FF2B5EF4-FFF2-40B4-BE49-F238E27FC236}">
                  <a16:creationId xmlns:a16="http://schemas.microsoft.com/office/drawing/2014/main" id="{5D78FD55-4F84-0D35-5C01-C2DBFF0A5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557" y="2232321"/>
              <a:ext cx="199473" cy="165753"/>
            </a:xfrm>
            <a:custGeom>
              <a:avLst/>
              <a:gdLst>
                <a:gd name="T0" fmla="*/ 54 w 56"/>
                <a:gd name="T1" fmla="*/ 10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10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5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5" y="2"/>
                    <a:pt x="54" y="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9" name="Freeform 1499">
              <a:extLst>
                <a:ext uri="{FF2B5EF4-FFF2-40B4-BE49-F238E27FC236}">
                  <a16:creationId xmlns:a16="http://schemas.microsoft.com/office/drawing/2014/main" id="{3AFE8112-3F78-3796-4D24-AD0AFC74D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402" y="2390539"/>
              <a:ext cx="203036" cy="161987"/>
            </a:xfrm>
            <a:custGeom>
              <a:avLst/>
              <a:gdLst>
                <a:gd name="T0" fmla="*/ 54 w 56"/>
                <a:gd name="T1" fmla="*/ 9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9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6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6" y="2"/>
                    <a:pt x="54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0" name="Freeform 1500">
              <a:extLst>
                <a:ext uri="{FF2B5EF4-FFF2-40B4-BE49-F238E27FC236}">
                  <a16:creationId xmlns:a16="http://schemas.microsoft.com/office/drawing/2014/main" id="{B14736C7-02A7-E2E1-0EE0-8381C0D18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0120" y="2567594"/>
              <a:ext cx="466626" cy="546232"/>
            </a:xfrm>
            <a:custGeom>
              <a:avLst/>
              <a:gdLst>
                <a:gd name="T0" fmla="*/ 100 w 130"/>
                <a:gd name="T1" fmla="*/ 5 h 143"/>
                <a:gd name="T2" fmla="*/ 70 w 130"/>
                <a:gd name="T3" fmla="*/ 60 h 143"/>
                <a:gd name="T4" fmla="*/ 76 w 130"/>
                <a:gd name="T5" fmla="*/ 84 h 143"/>
                <a:gd name="T6" fmla="*/ 36 w 130"/>
                <a:gd name="T7" fmla="*/ 84 h 143"/>
                <a:gd name="T8" fmla="*/ 4 w 130"/>
                <a:gd name="T9" fmla="*/ 136 h 143"/>
                <a:gd name="T10" fmla="*/ 64 w 130"/>
                <a:gd name="T11" fmla="*/ 134 h 143"/>
                <a:gd name="T12" fmla="*/ 84 w 130"/>
                <a:gd name="T13" fmla="*/ 93 h 143"/>
                <a:gd name="T14" fmla="*/ 99 w 130"/>
                <a:gd name="T15" fmla="*/ 102 h 143"/>
                <a:gd name="T16" fmla="*/ 130 w 130"/>
                <a:gd name="T17" fmla="*/ 61 h 143"/>
                <a:gd name="T18" fmla="*/ 100 w 130"/>
                <a:gd name="T19" fmla="*/ 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43">
                  <a:moveTo>
                    <a:pt x="100" y="5"/>
                  </a:moveTo>
                  <a:cubicBezTo>
                    <a:pt x="100" y="9"/>
                    <a:pt x="70" y="41"/>
                    <a:pt x="70" y="60"/>
                  </a:cubicBezTo>
                  <a:cubicBezTo>
                    <a:pt x="69" y="69"/>
                    <a:pt x="72" y="77"/>
                    <a:pt x="76" y="84"/>
                  </a:cubicBezTo>
                  <a:cubicBezTo>
                    <a:pt x="64" y="77"/>
                    <a:pt x="49" y="77"/>
                    <a:pt x="36" y="84"/>
                  </a:cubicBezTo>
                  <a:cubicBezTo>
                    <a:pt x="20" y="93"/>
                    <a:pt x="0" y="137"/>
                    <a:pt x="4" y="136"/>
                  </a:cubicBezTo>
                  <a:cubicBezTo>
                    <a:pt x="8" y="134"/>
                    <a:pt x="49" y="143"/>
                    <a:pt x="64" y="134"/>
                  </a:cubicBezTo>
                  <a:cubicBezTo>
                    <a:pt x="79" y="125"/>
                    <a:pt x="86" y="109"/>
                    <a:pt x="84" y="93"/>
                  </a:cubicBezTo>
                  <a:cubicBezTo>
                    <a:pt x="89" y="97"/>
                    <a:pt x="94" y="100"/>
                    <a:pt x="99" y="102"/>
                  </a:cubicBezTo>
                  <a:cubicBezTo>
                    <a:pt x="116" y="97"/>
                    <a:pt x="129" y="81"/>
                    <a:pt x="130" y="61"/>
                  </a:cubicBezTo>
                  <a:cubicBezTo>
                    <a:pt x="130" y="42"/>
                    <a:pt x="101" y="0"/>
                    <a:pt x="100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B506A02-BED0-BB2D-C488-8B62C75FFABB}"/>
              </a:ext>
            </a:extLst>
          </p:cNvPr>
          <p:cNvGrpSpPr/>
          <p:nvPr/>
        </p:nvGrpSpPr>
        <p:grpSpPr>
          <a:xfrm>
            <a:off x="3882540" y="2859291"/>
            <a:ext cx="1564543" cy="1701332"/>
            <a:chOff x="3882540" y="2602552"/>
            <a:chExt cx="1564543" cy="1701332"/>
          </a:xfrm>
        </p:grpSpPr>
        <p:sp>
          <p:nvSpPr>
            <p:cNvPr id="32" name="Freeform 1472">
              <a:extLst>
                <a:ext uri="{FF2B5EF4-FFF2-40B4-BE49-F238E27FC236}">
                  <a16:creationId xmlns:a16="http://schemas.microsoft.com/office/drawing/2014/main" id="{52A0D945-9F52-6986-A24A-5B28E836D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4267" y="2745482"/>
              <a:ext cx="1492816" cy="1558402"/>
            </a:xfrm>
            <a:custGeom>
              <a:avLst/>
              <a:gdLst>
                <a:gd name="T0" fmla="*/ 570 w 658"/>
                <a:gd name="T1" fmla="*/ 552 h 667"/>
                <a:gd name="T2" fmla="*/ 408 w 658"/>
                <a:gd name="T3" fmla="*/ 548 h 667"/>
                <a:gd name="T4" fmla="*/ 266 w 658"/>
                <a:gd name="T5" fmla="*/ 485 h 667"/>
                <a:gd name="T6" fmla="*/ 269 w 658"/>
                <a:gd name="T7" fmla="*/ 323 h 667"/>
                <a:gd name="T8" fmla="*/ 380 w 658"/>
                <a:gd name="T9" fmla="*/ 240 h 667"/>
                <a:gd name="T10" fmla="*/ 552 w 658"/>
                <a:gd name="T11" fmla="*/ 235 h 667"/>
                <a:gd name="T12" fmla="*/ 561 w 658"/>
                <a:gd name="T13" fmla="*/ 231 h 667"/>
                <a:gd name="T14" fmla="*/ 491 w 658"/>
                <a:gd name="T15" fmla="*/ 230 h 667"/>
                <a:gd name="T16" fmla="*/ 306 w 658"/>
                <a:gd name="T17" fmla="*/ 255 h 667"/>
                <a:gd name="T18" fmla="*/ 346 w 658"/>
                <a:gd name="T19" fmla="*/ 59 h 667"/>
                <a:gd name="T20" fmla="*/ 280 w 658"/>
                <a:gd name="T21" fmla="*/ 75 h 667"/>
                <a:gd name="T22" fmla="*/ 256 w 658"/>
                <a:gd name="T23" fmla="*/ 19 h 667"/>
                <a:gd name="T24" fmla="*/ 246 w 658"/>
                <a:gd name="T25" fmla="*/ 15 h 667"/>
                <a:gd name="T26" fmla="*/ 272 w 658"/>
                <a:gd name="T27" fmla="*/ 67 h 667"/>
                <a:gd name="T28" fmla="*/ 156 w 658"/>
                <a:gd name="T29" fmla="*/ 49 h 667"/>
                <a:gd name="T30" fmla="*/ 265 w 658"/>
                <a:gd name="T31" fmla="*/ 291 h 667"/>
                <a:gd name="T32" fmla="*/ 201 w 658"/>
                <a:gd name="T33" fmla="*/ 220 h 667"/>
                <a:gd name="T34" fmla="*/ 121 w 658"/>
                <a:gd name="T35" fmla="*/ 179 h 667"/>
                <a:gd name="T36" fmla="*/ 31 w 658"/>
                <a:gd name="T37" fmla="*/ 172 h 667"/>
                <a:gd name="T38" fmla="*/ 135 w 658"/>
                <a:gd name="T39" fmla="*/ 191 h 667"/>
                <a:gd name="T40" fmla="*/ 210 w 658"/>
                <a:gd name="T41" fmla="*/ 238 h 667"/>
                <a:gd name="T42" fmla="*/ 248 w 658"/>
                <a:gd name="T43" fmla="*/ 338 h 667"/>
                <a:gd name="T44" fmla="*/ 212 w 658"/>
                <a:gd name="T45" fmla="*/ 524 h 667"/>
                <a:gd name="T46" fmla="*/ 122 w 658"/>
                <a:gd name="T47" fmla="*/ 526 h 667"/>
                <a:gd name="T48" fmla="*/ 63 w 658"/>
                <a:gd name="T49" fmla="*/ 524 h 667"/>
                <a:gd name="T50" fmla="*/ 16 w 658"/>
                <a:gd name="T51" fmla="*/ 529 h 667"/>
                <a:gd name="T52" fmla="*/ 15 w 658"/>
                <a:gd name="T53" fmla="*/ 530 h 667"/>
                <a:gd name="T54" fmla="*/ 64 w 658"/>
                <a:gd name="T55" fmla="*/ 526 h 667"/>
                <a:gd name="T56" fmla="*/ 120 w 658"/>
                <a:gd name="T57" fmla="*/ 530 h 667"/>
                <a:gd name="T58" fmla="*/ 195 w 658"/>
                <a:gd name="T59" fmla="*/ 535 h 667"/>
                <a:gd name="T60" fmla="*/ 180 w 658"/>
                <a:gd name="T61" fmla="*/ 560 h 667"/>
                <a:gd name="T62" fmla="*/ 152 w 658"/>
                <a:gd name="T63" fmla="*/ 568 h 667"/>
                <a:gd name="T64" fmla="*/ 135 w 658"/>
                <a:gd name="T65" fmla="*/ 578 h 667"/>
                <a:gd name="T66" fmla="*/ 176 w 658"/>
                <a:gd name="T67" fmla="*/ 566 h 667"/>
                <a:gd name="T68" fmla="*/ 186 w 658"/>
                <a:gd name="T69" fmla="*/ 565 h 667"/>
                <a:gd name="T70" fmla="*/ 218 w 658"/>
                <a:gd name="T71" fmla="*/ 602 h 667"/>
                <a:gd name="T72" fmla="*/ 213 w 658"/>
                <a:gd name="T73" fmla="*/ 606 h 667"/>
                <a:gd name="T74" fmla="*/ 201 w 658"/>
                <a:gd name="T75" fmla="*/ 621 h 667"/>
                <a:gd name="T76" fmla="*/ 218 w 658"/>
                <a:gd name="T77" fmla="*/ 606 h 667"/>
                <a:gd name="T78" fmla="*/ 239 w 658"/>
                <a:gd name="T79" fmla="*/ 607 h 667"/>
                <a:gd name="T80" fmla="*/ 234 w 658"/>
                <a:gd name="T81" fmla="*/ 637 h 667"/>
                <a:gd name="T82" fmla="*/ 239 w 658"/>
                <a:gd name="T83" fmla="*/ 634 h 667"/>
                <a:gd name="T84" fmla="*/ 247 w 658"/>
                <a:gd name="T85" fmla="*/ 628 h 667"/>
                <a:gd name="T86" fmla="*/ 248 w 658"/>
                <a:gd name="T87" fmla="*/ 629 h 667"/>
                <a:gd name="T88" fmla="*/ 259 w 658"/>
                <a:gd name="T89" fmla="*/ 661 h 667"/>
                <a:gd name="T90" fmla="*/ 256 w 658"/>
                <a:gd name="T91" fmla="*/ 623 h 667"/>
                <a:gd name="T92" fmla="*/ 254 w 658"/>
                <a:gd name="T93" fmla="*/ 618 h 667"/>
                <a:gd name="T94" fmla="*/ 271 w 658"/>
                <a:gd name="T95" fmla="*/ 596 h 667"/>
                <a:gd name="T96" fmla="*/ 303 w 658"/>
                <a:gd name="T97" fmla="*/ 603 h 667"/>
                <a:gd name="T98" fmla="*/ 303 w 658"/>
                <a:gd name="T99" fmla="*/ 602 h 667"/>
                <a:gd name="T100" fmla="*/ 272 w 658"/>
                <a:gd name="T101" fmla="*/ 591 h 667"/>
                <a:gd name="T102" fmla="*/ 263 w 658"/>
                <a:gd name="T103" fmla="*/ 538 h 667"/>
                <a:gd name="T104" fmla="*/ 283 w 658"/>
                <a:gd name="T105" fmla="*/ 547 h 667"/>
                <a:gd name="T106" fmla="*/ 330 w 658"/>
                <a:gd name="T107" fmla="*/ 559 h 667"/>
                <a:gd name="T108" fmla="*/ 285 w 658"/>
                <a:gd name="T109" fmla="*/ 538 h 667"/>
                <a:gd name="T110" fmla="*/ 282 w 658"/>
                <a:gd name="T111" fmla="*/ 537 h 667"/>
                <a:gd name="T112" fmla="*/ 356 w 658"/>
                <a:gd name="T113" fmla="*/ 551 h 667"/>
                <a:gd name="T114" fmla="*/ 463 w 658"/>
                <a:gd name="T115" fmla="*/ 557 h 667"/>
                <a:gd name="T116" fmla="*/ 642 w 658"/>
                <a:gd name="T117" fmla="*/ 569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8" h="667">
                  <a:moveTo>
                    <a:pt x="654" y="566"/>
                  </a:moveTo>
                  <a:cubicBezTo>
                    <a:pt x="651" y="567"/>
                    <a:pt x="647" y="568"/>
                    <a:pt x="642" y="568"/>
                  </a:cubicBezTo>
                  <a:cubicBezTo>
                    <a:pt x="636" y="569"/>
                    <a:pt x="630" y="570"/>
                    <a:pt x="622" y="569"/>
                  </a:cubicBezTo>
                  <a:cubicBezTo>
                    <a:pt x="619" y="568"/>
                    <a:pt x="615" y="567"/>
                    <a:pt x="611" y="566"/>
                  </a:cubicBezTo>
                  <a:cubicBezTo>
                    <a:pt x="607" y="564"/>
                    <a:pt x="604" y="561"/>
                    <a:pt x="599" y="559"/>
                  </a:cubicBezTo>
                  <a:cubicBezTo>
                    <a:pt x="591" y="555"/>
                    <a:pt x="580" y="553"/>
                    <a:pt x="570" y="552"/>
                  </a:cubicBezTo>
                  <a:cubicBezTo>
                    <a:pt x="559" y="550"/>
                    <a:pt x="548" y="550"/>
                    <a:pt x="536" y="550"/>
                  </a:cubicBezTo>
                  <a:cubicBezTo>
                    <a:pt x="513" y="549"/>
                    <a:pt x="488" y="550"/>
                    <a:pt x="463" y="550"/>
                  </a:cubicBezTo>
                  <a:cubicBezTo>
                    <a:pt x="457" y="550"/>
                    <a:pt x="451" y="550"/>
                    <a:pt x="445" y="550"/>
                  </a:cubicBezTo>
                  <a:cubicBezTo>
                    <a:pt x="438" y="550"/>
                    <a:pt x="432" y="550"/>
                    <a:pt x="426" y="549"/>
                  </a:cubicBezTo>
                  <a:cubicBezTo>
                    <a:pt x="423" y="549"/>
                    <a:pt x="420" y="549"/>
                    <a:pt x="417" y="548"/>
                  </a:cubicBezTo>
                  <a:cubicBezTo>
                    <a:pt x="414" y="548"/>
                    <a:pt x="411" y="548"/>
                    <a:pt x="408" y="548"/>
                  </a:cubicBezTo>
                  <a:cubicBezTo>
                    <a:pt x="402" y="547"/>
                    <a:pt x="397" y="546"/>
                    <a:pt x="391" y="545"/>
                  </a:cubicBezTo>
                  <a:cubicBezTo>
                    <a:pt x="380" y="544"/>
                    <a:pt x="369" y="542"/>
                    <a:pt x="358" y="540"/>
                  </a:cubicBezTo>
                  <a:cubicBezTo>
                    <a:pt x="348" y="537"/>
                    <a:pt x="338" y="535"/>
                    <a:pt x="329" y="533"/>
                  </a:cubicBezTo>
                  <a:cubicBezTo>
                    <a:pt x="323" y="531"/>
                    <a:pt x="318" y="530"/>
                    <a:pt x="313" y="529"/>
                  </a:cubicBezTo>
                  <a:cubicBezTo>
                    <a:pt x="306" y="525"/>
                    <a:pt x="278" y="509"/>
                    <a:pt x="274" y="506"/>
                  </a:cubicBezTo>
                  <a:cubicBezTo>
                    <a:pt x="272" y="503"/>
                    <a:pt x="267" y="493"/>
                    <a:pt x="266" y="485"/>
                  </a:cubicBezTo>
                  <a:cubicBezTo>
                    <a:pt x="265" y="478"/>
                    <a:pt x="256" y="470"/>
                    <a:pt x="255" y="460"/>
                  </a:cubicBezTo>
                  <a:cubicBezTo>
                    <a:pt x="254" y="450"/>
                    <a:pt x="253" y="438"/>
                    <a:pt x="253" y="426"/>
                  </a:cubicBezTo>
                  <a:cubicBezTo>
                    <a:pt x="252" y="414"/>
                    <a:pt x="253" y="400"/>
                    <a:pt x="254" y="386"/>
                  </a:cubicBezTo>
                  <a:cubicBezTo>
                    <a:pt x="255" y="372"/>
                    <a:pt x="258" y="357"/>
                    <a:pt x="262" y="343"/>
                  </a:cubicBezTo>
                  <a:cubicBezTo>
                    <a:pt x="264" y="336"/>
                    <a:pt x="266" y="329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72" y="315"/>
                    <a:pt x="276" y="307"/>
                    <a:pt x="281" y="300"/>
                  </a:cubicBezTo>
                  <a:cubicBezTo>
                    <a:pt x="289" y="287"/>
                    <a:pt x="300" y="275"/>
                    <a:pt x="313" y="265"/>
                  </a:cubicBezTo>
                  <a:cubicBezTo>
                    <a:pt x="326" y="256"/>
                    <a:pt x="341" y="249"/>
                    <a:pt x="357" y="245"/>
                  </a:cubicBezTo>
                  <a:cubicBezTo>
                    <a:pt x="361" y="244"/>
                    <a:pt x="365" y="243"/>
                    <a:pt x="369" y="242"/>
                  </a:cubicBezTo>
                  <a:cubicBezTo>
                    <a:pt x="373" y="241"/>
                    <a:pt x="377" y="241"/>
                    <a:pt x="380" y="240"/>
                  </a:cubicBezTo>
                  <a:cubicBezTo>
                    <a:pt x="388" y="239"/>
                    <a:pt x="396" y="239"/>
                    <a:pt x="404" y="238"/>
                  </a:cubicBezTo>
                  <a:cubicBezTo>
                    <a:pt x="420" y="237"/>
                    <a:pt x="435" y="237"/>
                    <a:pt x="450" y="237"/>
                  </a:cubicBezTo>
                  <a:cubicBezTo>
                    <a:pt x="464" y="237"/>
                    <a:pt x="478" y="236"/>
                    <a:pt x="491" y="236"/>
                  </a:cubicBezTo>
                  <a:cubicBezTo>
                    <a:pt x="513" y="236"/>
                    <a:pt x="531" y="235"/>
                    <a:pt x="546" y="235"/>
                  </a:cubicBezTo>
                  <a:cubicBezTo>
                    <a:pt x="546" y="235"/>
                    <a:pt x="546" y="235"/>
                    <a:pt x="546" y="235"/>
                  </a:cubicBezTo>
                  <a:cubicBezTo>
                    <a:pt x="546" y="235"/>
                    <a:pt x="548" y="235"/>
                    <a:pt x="552" y="235"/>
                  </a:cubicBezTo>
                  <a:cubicBezTo>
                    <a:pt x="554" y="235"/>
                    <a:pt x="556" y="235"/>
                    <a:pt x="559" y="235"/>
                  </a:cubicBezTo>
                  <a:cubicBezTo>
                    <a:pt x="559" y="235"/>
                    <a:pt x="560" y="235"/>
                    <a:pt x="560" y="235"/>
                  </a:cubicBezTo>
                  <a:cubicBezTo>
                    <a:pt x="561" y="235"/>
                    <a:pt x="561" y="235"/>
                    <a:pt x="561" y="235"/>
                  </a:cubicBezTo>
                  <a:cubicBezTo>
                    <a:pt x="560" y="235"/>
                    <a:pt x="561" y="235"/>
                    <a:pt x="561" y="235"/>
                  </a:cubicBezTo>
                  <a:cubicBezTo>
                    <a:pt x="561" y="234"/>
                    <a:pt x="563" y="237"/>
                    <a:pt x="562" y="231"/>
                  </a:cubicBezTo>
                  <a:cubicBezTo>
                    <a:pt x="560" y="230"/>
                    <a:pt x="561" y="231"/>
                    <a:pt x="561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59" y="231"/>
                    <a:pt x="558" y="231"/>
                    <a:pt x="557" y="231"/>
                  </a:cubicBezTo>
                  <a:cubicBezTo>
                    <a:pt x="555" y="230"/>
                    <a:pt x="554" y="230"/>
                    <a:pt x="552" y="230"/>
                  </a:cubicBezTo>
                  <a:cubicBezTo>
                    <a:pt x="537" y="230"/>
                    <a:pt x="516" y="230"/>
                    <a:pt x="491" y="230"/>
                  </a:cubicBezTo>
                  <a:cubicBezTo>
                    <a:pt x="478" y="229"/>
                    <a:pt x="464" y="229"/>
                    <a:pt x="450" y="229"/>
                  </a:cubicBezTo>
                  <a:cubicBezTo>
                    <a:pt x="435" y="229"/>
                    <a:pt x="420" y="229"/>
                    <a:pt x="404" y="229"/>
                  </a:cubicBezTo>
                  <a:cubicBezTo>
                    <a:pt x="396" y="229"/>
                    <a:pt x="388" y="229"/>
                    <a:pt x="379" y="230"/>
                  </a:cubicBezTo>
                  <a:cubicBezTo>
                    <a:pt x="375" y="231"/>
                    <a:pt x="371" y="231"/>
                    <a:pt x="367" y="232"/>
                  </a:cubicBezTo>
                  <a:cubicBezTo>
                    <a:pt x="363" y="233"/>
                    <a:pt x="358" y="234"/>
                    <a:pt x="354" y="234"/>
                  </a:cubicBezTo>
                  <a:cubicBezTo>
                    <a:pt x="338" y="239"/>
                    <a:pt x="321" y="245"/>
                    <a:pt x="306" y="255"/>
                  </a:cubicBezTo>
                  <a:cubicBezTo>
                    <a:pt x="295" y="263"/>
                    <a:pt x="285" y="272"/>
                    <a:pt x="276" y="283"/>
                  </a:cubicBezTo>
                  <a:cubicBezTo>
                    <a:pt x="277" y="278"/>
                    <a:pt x="278" y="272"/>
                    <a:pt x="279" y="267"/>
                  </a:cubicBezTo>
                  <a:cubicBezTo>
                    <a:pt x="281" y="254"/>
                    <a:pt x="282" y="240"/>
                    <a:pt x="284" y="227"/>
                  </a:cubicBezTo>
                  <a:cubicBezTo>
                    <a:pt x="285" y="214"/>
                    <a:pt x="286" y="200"/>
                    <a:pt x="287" y="187"/>
                  </a:cubicBezTo>
                  <a:cubicBezTo>
                    <a:pt x="301" y="167"/>
                    <a:pt x="346" y="104"/>
                    <a:pt x="350" y="59"/>
                  </a:cubicBezTo>
                  <a:cubicBezTo>
                    <a:pt x="346" y="59"/>
                    <a:pt x="346" y="59"/>
                    <a:pt x="346" y="59"/>
                  </a:cubicBezTo>
                  <a:cubicBezTo>
                    <a:pt x="343" y="99"/>
                    <a:pt x="304" y="156"/>
                    <a:pt x="287" y="180"/>
                  </a:cubicBezTo>
                  <a:cubicBezTo>
                    <a:pt x="287" y="168"/>
                    <a:pt x="288" y="157"/>
                    <a:pt x="287" y="146"/>
                  </a:cubicBezTo>
                  <a:cubicBezTo>
                    <a:pt x="287" y="139"/>
                    <a:pt x="287" y="132"/>
                    <a:pt x="287" y="126"/>
                  </a:cubicBezTo>
                  <a:cubicBezTo>
                    <a:pt x="286" y="119"/>
                    <a:pt x="286" y="112"/>
                    <a:pt x="285" y="105"/>
                  </a:cubicBezTo>
                  <a:cubicBezTo>
                    <a:pt x="284" y="99"/>
                    <a:pt x="283" y="92"/>
                    <a:pt x="282" y="85"/>
                  </a:cubicBezTo>
                  <a:cubicBezTo>
                    <a:pt x="281" y="82"/>
                    <a:pt x="281" y="79"/>
                    <a:pt x="280" y="75"/>
                  </a:cubicBezTo>
                  <a:cubicBezTo>
                    <a:pt x="279" y="72"/>
                    <a:pt x="278" y="69"/>
                    <a:pt x="277" y="65"/>
                  </a:cubicBezTo>
                  <a:cubicBezTo>
                    <a:pt x="276" y="62"/>
                    <a:pt x="276" y="59"/>
                    <a:pt x="275" y="56"/>
                  </a:cubicBezTo>
                  <a:cubicBezTo>
                    <a:pt x="271" y="46"/>
                    <a:pt x="271" y="46"/>
                    <a:pt x="271" y="46"/>
                  </a:cubicBezTo>
                  <a:cubicBezTo>
                    <a:pt x="270" y="43"/>
                    <a:pt x="268" y="40"/>
                    <a:pt x="267" y="37"/>
                  </a:cubicBezTo>
                  <a:cubicBezTo>
                    <a:pt x="265" y="34"/>
                    <a:pt x="263" y="31"/>
                    <a:pt x="262" y="28"/>
                  </a:cubicBezTo>
                  <a:cubicBezTo>
                    <a:pt x="260" y="25"/>
                    <a:pt x="258" y="22"/>
                    <a:pt x="256" y="19"/>
                  </a:cubicBezTo>
                  <a:cubicBezTo>
                    <a:pt x="254" y="17"/>
                    <a:pt x="251" y="14"/>
                    <a:pt x="249" y="12"/>
                  </a:cubicBezTo>
                  <a:cubicBezTo>
                    <a:pt x="246" y="9"/>
                    <a:pt x="243" y="7"/>
                    <a:pt x="241" y="5"/>
                  </a:cubicBezTo>
                  <a:cubicBezTo>
                    <a:pt x="238" y="3"/>
                    <a:pt x="235" y="2"/>
                    <a:pt x="232" y="0"/>
                  </a:cubicBezTo>
                  <a:cubicBezTo>
                    <a:pt x="230" y="3"/>
                    <a:pt x="230" y="3"/>
                    <a:pt x="230" y="3"/>
                  </a:cubicBezTo>
                  <a:cubicBezTo>
                    <a:pt x="233" y="5"/>
                    <a:pt x="236" y="7"/>
                    <a:pt x="238" y="8"/>
                  </a:cubicBezTo>
                  <a:cubicBezTo>
                    <a:pt x="241" y="11"/>
                    <a:pt x="243" y="13"/>
                    <a:pt x="246" y="15"/>
                  </a:cubicBezTo>
                  <a:cubicBezTo>
                    <a:pt x="248" y="17"/>
                    <a:pt x="250" y="20"/>
                    <a:pt x="252" y="22"/>
                  </a:cubicBezTo>
                  <a:cubicBezTo>
                    <a:pt x="254" y="25"/>
                    <a:pt x="256" y="27"/>
                    <a:pt x="258" y="30"/>
                  </a:cubicBezTo>
                  <a:cubicBezTo>
                    <a:pt x="259" y="33"/>
                    <a:pt x="261" y="36"/>
                    <a:pt x="262" y="39"/>
                  </a:cubicBezTo>
                  <a:cubicBezTo>
                    <a:pt x="264" y="42"/>
                    <a:pt x="265" y="45"/>
                    <a:pt x="266" y="48"/>
                  </a:cubicBezTo>
                  <a:cubicBezTo>
                    <a:pt x="269" y="57"/>
                    <a:pt x="269" y="57"/>
                    <a:pt x="269" y="57"/>
                  </a:cubicBezTo>
                  <a:cubicBezTo>
                    <a:pt x="270" y="61"/>
                    <a:pt x="271" y="64"/>
                    <a:pt x="272" y="67"/>
                  </a:cubicBezTo>
                  <a:cubicBezTo>
                    <a:pt x="273" y="70"/>
                    <a:pt x="273" y="73"/>
                    <a:pt x="274" y="77"/>
                  </a:cubicBezTo>
                  <a:cubicBezTo>
                    <a:pt x="275" y="80"/>
                    <a:pt x="275" y="83"/>
                    <a:pt x="276" y="86"/>
                  </a:cubicBezTo>
                  <a:cubicBezTo>
                    <a:pt x="277" y="93"/>
                    <a:pt x="278" y="100"/>
                    <a:pt x="278" y="106"/>
                  </a:cubicBezTo>
                  <a:cubicBezTo>
                    <a:pt x="279" y="110"/>
                    <a:pt x="279" y="114"/>
                    <a:pt x="279" y="119"/>
                  </a:cubicBezTo>
                  <a:cubicBezTo>
                    <a:pt x="214" y="111"/>
                    <a:pt x="159" y="47"/>
                    <a:pt x="159" y="47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6" y="50"/>
                    <a:pt x="213" y="115"/>
                    <a:pt x="280" y="123"/>
                  </a:cubicBezTo>
                  <a:cubicBezTo>
                    <a:pt x="280" y="124"/>
                    <a:pt x="280" y="125"/>
                    <a:pt x="280" y="126"/>
                  </a:cubicBezTo>
                  <a:cubicBezTo>
                    <a:pt x="280" y="133"/>
                    <a:pt x="280" y="139"/>
                    <a:pt x="280" y="146"/>
                  </a:cubicBezTo>
                  <a:cubicBezTo>
                    <a:pt x="280" y="173"/>
                    <a:pt x="278" y="199"/>
                    <a:pt x="275" y="226"/>
                  </a:cubicBezTo>
                  <a:cubicBezTo>
                    <a:pt x="273" y="239"/>
                    <a:pt x="271" y="252"/>
                    <a:pt x="269" y="266"/>
                  </a:cubicBezTo>
                  <a:cubicBezTo>
                    <a:pt x="268" y="274"/>
                    <a:pt x="266" y="282"/>
                    <a:pt x="265" y="291"/>
                  </a:cubicBezTo>
                  <a:cubicBezTo>
                    <a:pt x="264" y="290"/>
                    <a:pt x="263" y="289"/>
                    <a:pt x="263" y="288"/>
                  </a:cubicBezTo>
                  <a:cubicBezTo>
                    <a:pt x="260" y="282"/>
                    <a:pt x="256" y="277"/>
                    <a:pt x="252" y="272"/>
                  </a:cubicBezTo>
                  <a:cubicBezTo>
                    <a:pt x="249" y="267"/>
                    <a:pt x="245" y="263"/>
                    <a:pt x="241" y="258"/>
                  </a:cubicBezTo>
                  <a:cubicBezTo>
                    <a:pt x="237" y="253"/>
                    <a:pt x="233" y="249"/>
                    <a:pt x="229" y="245"/>
                  </a:cubicBezTo>
                  <a:cubicBezTo>
                    <a:pt x="224" y="240"/>
                    <a:pt x="220" y="236"/>
                    <a:pt x="215" y="232"/>
                  </a:cubicBezTo>
                  <a:cubicBezTo>
                    <a:pt x="211" y="228"/>
                    <a:pt x="206" y="224"/>
                    <a:pt x="201" y="220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1" y="207"/>
                    <a:pt x="176" y="203"/>
                    <a:pt x="171" y="200"/>
                  </a:cubicBezTo>
                  <a:cubicBezTo>
                    <a:pt x="166" y="197"/>
                    <a:pt x="160" y="195"/>
                    <a:pt x="155" y="192"/>
                  </a:cubicBezTo>
                  <a:cubicBezTo>
                    <a:pt x="149" y="190"/>
                    <a:pt x="143" y="187"/>
                    <a:pt x="138" y="185"/>
                  </a:cubicBezTo>
                  <a:cubicBezTo>
                    <a:pt x="132" y="183"/>
                    <a:pt x="126" y="181"/>
                    <a:pt x="121" y="179"/>
                  </a:cubicBezTo>
                  <a:cubicBezTo>
                    <a:pt x="115" y="178"/>
                    <a:pt x="109" y="176"/>
                    <a:pt x="103" y="175"/>
                  </a:cubicBezTo>
                  <a:cubicBezTo>
                    <a:pt x="97" y="174"/>
                    <a:pt x="91" y="172"/>
                    <a:pt x="85" y="172"/>
                  </a:cubicBezTo>
                  <a:cubicBezTo>
                    <a:pt x="79" y="171"/>
                    <a:pt x="73" y="170"/>
                    <a:pt x="67" y="169"/>
                  </a:cubicBezTo>
                  <a:cubicBezTo>
                    <a:pt x="61" y="169"/>
                    <a:pt x="55" y="169"/>
                    <a:pt x="49" y="168"/>
                  </a:cubicBezTo>
                  <a:cubicBezTo>
                    <a:pt x="43" y="168"/>
                    <a:pt x="37" y="168"/>
                    <a:pt x="31" y="168"/>
                  </a:cubicBezTo>
                  <a:cubicBezTo>
                    <a:pt x="31" y="172"/>
                    <a:pt x="31" y="172"/>
                    <a:pt x="31" y="172"/>
                  </a:cubicBezTo>
                  <a:cubicBezTo>
                    <a:pt x="37" y="172"/>
                    <a:pt x="43" y="172"/>
                    <a:pt x="49" y="173"/>
                  </a:cubicBezTo>
                  <a:cubicBezTo>
                    <a:pt x="55" y="173"/>
                    <a:pt x="61" y="173"/>
                    <a:pt x="67" y="174"/>
                  </a:cubicBezTo>
                  <a:cubicBezTo>
                    <a:pt x="73" y="175"/>
                    <a:pt x="78" y="176"/>
                    <a:pt x="84" y="177"/>
                  </a:cubicBezTo>
                  <a:cubicBezTo>
                    <a:pt x="90" y="178"/>
                    <a:pt x="96" y="179"/>
                    <a:pt x="102" y="180"/>
                  </a:cubicBezTo>
                  <a:cubicBezTo>
                    <a:pt x="107" y="182"/>
                    <a:pt x="113" y="184"/>
                    <a:pt x="119" y="185"/>
                  </a:cubicBezTo>
                  <a:cubicBezTo>
                    <a:pt x="124" y="187"/>
                    <a:pt x="130" y="189"/>
                    <a:pt x="135" y="191"/>
                  </a:cubicBezTo>
                  <a:cubicBezTo>
                    <a:pt x="141" y="193"/>
                    <a:pt x="146" y="196"/>
                    <a:pt x="152" y="198"/>
                  </a:cubicBezTo>
                  <a:cubicBezTo>
                    <a:pt x="157" y="201"/>
                    <a:pt x="162" y="204"/>
                    <a:pt x="167" y="207"/>
                  </a:cubicBezTo>
                  <a:cubicBezTo>
                    <a:pt x="172" y="210"/>
                    <a:pt x="177" y="213"/>
                    <a:pt x="182" y="216"/>
                  </a:cubicBezTo>
                  <a:cubicBezTo>
                    <a:pt x="189" y="221"/>
                    <a:pt x="189" y="221"/>
                    <a:pt x="189" y="221"/>
                  </a:cubicBezTo>
                  <a:cubicBezTo>
                    <a:pt x="196" y="227"/>
                    <a:pt x="196" y="227"/>
                    <a:pt x="196" y="227"/>
                  </a:cubicBezTo>
                  <a:cubicBezTo>
                    <a:pt x="201" y="230"/>
                    <a:pt x="205" y="234"/>
                    <a:pt x="210" y="238"/>
                  </a:cubicBezTo>
                  <a:cubicBezTo>
                    <a:pt x="214" y="242"/>
                    <a:pt x="218" y="246"/>
                    <a:pt x="222" y="251"/>
                  </a:cubicBezTo>
                  <a:cubicBezTo>
                    <a:pt x="226" y="255"/>
                    <a:pt x="230" y="259"/>
                    <a:pt x="234" y="264"/>
                  </a:cubicBezTo>
                  <a:cubicBezTo>
                    <a:pt x="238" y="269"/>
                    <a:pt x="241" y="273"/>
                    <a:pt x="245" y="278"/>
                  </a:cubicBezTo>
                  <a:cubicBezTo>
                    <a:pt x="248" y="283"/>
                    <a:pt x="251" y="288"/>
                    <a:pt x="254" y="293"/>
                  </a:cubicBezTo>
                  <a:cubicBezTo>
                    <a:pt x="257" y="297"/>
                    <a:pt x="259" y="302"/>
                    <a:pt x="261" y="306"/>
                  </a:cubicBezTo>
                  <a:cubicBezTo>
                    <a:pt x="255" y="317"/>
                    <a:pt x="251" y="327"/>
                    <a:pt x="248" y="338"/>
                  </a:cubicBezTo>
                  <a:cubicBezTo>
                    <a:pt x="243" y="354"/>
                    <a:pt x="239" y="370"/>
                    <a:pt x="238" y="384"/>
                  </a:cubicBezTo>
                  <a:cubicBezTo>
                    <a:pt x="236" y="399"/>
                    <a:pt x="235" y="413"/>
                    <a:pt x="235" y="426"/>
                  </a:cubicBezTo>
                  <a:cubicBezTo>
                    <a:pt x="235" y="439"/>
                    <a:pt x="235" y="451"/>
                    <a:pt x="236" y="462"/>
                  </a:cubicBezTo>
                  <a:cubicBezTo>
                    <a:pt x="237" y="472"/>
                    <a:pt x="234" y="481"/>
                    <a:pt x="235" y="489"/>
                  </a:cubicBezTo>
                  <a:cubicBezTo>
                    <a:pt x="236" y="496"/>
                    <a:pt x="234" y="505"/>
                    <a:pt x="231" y="508"/>
                  </a:cubicBezTo>
                  <a:cubicBezTo>
                    <a:pt x="229" y="511"/>
                    <a:pt x="219" y="519"/>
                    <a:pt x="212" y="524"/>
                  </a:cubicBezTo>
                  <a:cubicBezTo>
                    <a:pt x="207" y="525"/>
                    <a:pt x="201" y="526"/>
                    <a:pt x="194" y="528"/>
                  </a:cubicBezTo>
                  <a:cubicBezTo>
                    <a:pt x="183" y="530"/>
                    <a:pt x="170" y="533"/>
                    <a:pt x="157" y="534"/>
                  </a:cubicBezTo>
                  <a:cubicBezTo>
                    <a:pt x="150" y="534"/>
                    <a:pt x="143" y="535"/>
                    <a:pt x="137" y="533"/>
                  </a:cubicBezTo>
                  <a:cubicBezTo>
                    <a:pt x="135" y="533"/>
                    <a:pt x="134" y="532"/>
                    <a:pt x="132" y="531"/>
                  </a:cubicBezTo>
                  <a:cubicBezTo>
                    <a:pt x="127" y="529"/>
                    <a:pt x="127" y="529"/>
                    <a:pt x="127" y="529"/>
                  </a:cubicBezTo>
                  <a:cubicBezTo>
                    <a:pt x="126" y="528"/>
                    <a:pt x="124" y="527"/>
                    <a:pt x="122" y="526"/>
                  </a:cubicBezTo>
                  <a:cubicBezTo>
                    <a:pt x="120" y="526"/>
                    <a:pt x="119" y="525"/>
                    <a:pt x="117" y="524"/>
                  </a:cubicBezTo>
                  <a:cubicBezTo>
                    <a:pt x="113" y="523"/>
                    <a:pt x="110" y="522"/>
                    <a:pt x="106" y="522"/>
                  </a:cubicBezTo>
                  <a:cubicBezTo>
                    <a:pt x="100" y="521"/>
                    <a:pt x="100" y="521"/>
                    <a:pt x="100" y="521"/>
                  </a:cubicBezTo>
                  <a:cubicBezTo>
                    <a:pt x="95" y="521"/>
                    <a:pt x="95" y="521"/>
                    <a:pt x="95" y="521"/>
                  </a:cubicBezTo>
                  <a:cubicBezTo>
                    <a:pt x="88" y="520"/>
                    <a:pt x="80" y="521"/>
                    <a:pt x="73" y="522"/>
                  </a:cubicBezTo>
                  <a:cubicBezTo>
                    <a:pt x="70" y="522"/>
                    <a:pt x="67" y="523"/>
                    <a:pt x="63" y="524"/>
                  </a:cubicBezTo>
                  <a:cubicBezTo>
                    <a:pt x="60" y="525"/>
                    <a:pt x="57" y="525"/>
                    <a:pt x="54" y="526"/>
                  </a:cubicBezTo>
                  <a:cubicBezTo>
                    <a:pt x="51" y="527"/>
                    <a:pt x="48" y="527"/>
                    <a:pt x="45" y="528"/>
                  </a:cubicBezTo>
                  <a:cubicBezTo>
                    <a:pt x="42" y="528"/>
                    <a:pt x="39" y="529"/>
                    <a:pt x="37" y="529"/>
                  </a:cubicBezTo>
                  <a:cubicBezTo>
                    <a:pt x="34" y="529"/>
                    <a:pt x="31" y="529"/>
                    <a:pt x="29" y="529"/>
                  </a:cubicBezTo>
                  <a:cubicBezTo>
                    <a:pt x="26" y="529"/>
                    <a:pt x="24" y="530"/>
                    <a:pt x="22" y="530"/>
                  </a:cubicBezTo>
                  <a:cubicBezTo>
                    <a:pt x="20" y="529"/>
                    <a:pt x="17" y="529"/>
                    <a:pt x="16" y="529"/>
                  </a:cubicBezTo>
                  <a:cubicBezTo>
                    <a:pt x="14" y="529"/>
                    <a:pt x="12" y="529"/>
                    <a:pt x="10" y="529"/>
                  </a:cubicBezTo>
                  <a:cubicBezTo>
                    <a:pt x="7" y="528"/>
                    <a:pt x="5" y="528"/>
                    <a:pt x="3" y="528"/>
                  </a:cubicBezTo>
                  <a:cubicBezTo>
                    <a:pt x="1" y="527"/>
                    <a:pt x="0" y="527"/>
                    <a:pt x="0" y="527"/>
                  </a:cubicBezTo>
                  <a:cubicBezTo>
                    <a:pt x="0" y="527"/>
                    <a:pt x="1" y="527"/>
                    <a:pt x="3" y="528"/>
                  </a:cubicBezTo>
                  <a:cubicBezTo>
                    <a:pt x="5" y="528"/>
                    <a:pt x="7" y="529"/>
                    <a:pt x="10" y="529"/>
                  </a:cubicBezTo>
                  <a:cubicBezTo>
                    <a:pt x="12" y="529"/>
                    <a:pt x="14" y="530"/>
                    <a:pt x="15" y="530"/>
                  </a:cubicBezTo>
                  <a:cubicBezTo>
                    <a:pt x="17" y="530"/>
                    <a:pt x="19" y="530"/>
                    <a:pt x="22" y="530"/>
                  </a:cubicBezTo>
                  <a:cubicBezTo>
                    <a:pt x="24" y="530"/>
                    <a:pt x="26" y="530"/>
                    <a:pt x="29" y="530"/>
                  </a:cubicBezTo>
                  <a:cubicBezTo>
                    <a:pt x="31" y="530"/>
                    <a:pt x="34" y="530"/>
                    <a:pt x="37" y="530"/>
                  </a:cubicBezTo>
                  <a:cubicBezTo>
                    <a:pt x="40" y="530"/>
                    <a:pt x="42" y="530"/>
                    <a:pt x="45" y="529"/>
                  </a:cubicBezTo>
                  <a:cubicBezTo>
                    <a:pt x="48" y="529"/>
                    <a:pt x="51" y="529"/>
                    <a:pt x="54" y="528"/>
                  </a:cubicBezTo>
                  <a:cubicBezTo>
                    <a:pt x="58" y="527"/>
                    <a:pt x="61" y="527"/>
                    <a:pt x="64" y="526"/>
                  </a:cubicBezTo>
                  <a:cubicBezTo>
                    <a:pt x="67" y="525"/>
                    <a:pt x="70" y="524"/>
                    <a:pt x="74" y="524"/>
                  </a:cubicBezTo>
                  <a:cubicBezTo>
                    <a:pt x="81" y="523"/>
                    <a:pt x="88" y="523"/>
                    <a:pt x="95" y="524"/>
                  </a:cubicBezTo>
                  <a:cubicBezTo>
                    <a:pt x="100" y="524"/>
                    <a:pt x="100" y="524"/>
                    <a:pt x="100" y="524"/>
                  </a:cubicBezTo>
                  <a:cubicBezTo>
                    <a:pt x="105" y="525"/>
                    <a:pt x="105" y="525"/>
                    <a:pt x="105" y="525"/>
                  </a:cubicBezTo>
                  <a:cubicBezTo>
                    <a:pt x="109" y="526"/>
                    <a:pt x="112" y="527"/>
                    <a:pt x="116" y="528"/>
                  </a:cubicBezTo>
                  <a:cubicBezTo>
                    <a:pt x="117" y="529"/>
                    <a:pt x="119" y="530"/>
                    <a:pt x="120" y="530"/>
                  </a:cubicBezTo>
                  <a:cubicBezTo>
                    <a:pt x="122" y="531"/>
                    <a:pt x="124" y="531"/>
                    <a:pt x="125" y="532"/>
                  </a:cubicBezTo>
                  <a:cubicBezTo>
                    <a:pt x="130" y="535"/>
                    <a:pt x="130" y="535"/>
                    <a:pt x="130" y="535"/>
                  </a:cubicBezTo>
                  <a:cubicBezTo>
                    <a:pt x="131" y="536"/>
                    <a:pt x="133" y="537"/>
                    <a:pt x="135" y="538"/>
                  </a:cubicBezTo>
                  <a:cubicBezTo>
                    <a:pt x="139" y="539"/>
                    <a:pt x="143" y="539"/>
                    <a:pt x="146" y="539"/>
                  </a:cubicBezTo>
                  <a:cubicBezTo>
                    <a:pt x="150" y="540"/>
                    <a:pt x="154" y="540"/>
                    <a:pt x="157" y="539"/>
                  </a:cubicBezTo>
                  <a:cubicBezTo>
                    <a:pt x="171" y="539"/>
                    <a:pt x="184" y="537"/>
                    <a:pt x="195" y="535"/>
                  </a:cubicBezTo>
                  <a:cubicBezTo>
                    <a:pt x="206" y="533"/>
                    <a:pt x="215" y="531"/>
                    <a:pt x="221" y="529"/>
                  </a:cubicBezTo>
                  <a:cubicBezTo>
                    <a:pt x="223" y="529"/>
                    <a:pt x="224" y="529"/>
                    <a:pt x="225" y="528"/>
                  </a:cubicBezTo>
                  <a:cubicBezTo>
                    <a:pt x="216" y="535"/>
                    <a:pt x="205" y="544"/>
                    <a:pt x="194" y="552"/>
                  </a:cubicBezTo>
                  <a:cubicBezTo>
                    <a:pt x="190" y="554"/>
                    <a:pt x="187" y="557"/>
                    <a:pt x="183" y="558"/>
                  </a:cubicBezTo>
                  <a:cubicBezTo>
                    <a:pt x="183" y="559"/>
                    <a:pt x="182" y="559"/>
                    <a:pt x="181" y="559"/>
                  </a:cubicBezTo>
                  <a:cubicBezTo>
                    <a:pt x="181" y="559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79" y="560"/>
                    <a:pt x="179" y="560"/>
                    <a:pt x="179" y="560"/>
                  </a:cubicBezTo>
                  <a:cubicBezTo>
                    <a:pt x="178" y="560"/>
                    <a:pt x="177" y="560"/>
                    <a:pt x="176" y="560"/>
                  </a:cubicBezTo>
                  <a:cubicBezTo>
                    <a:pt x="174" y="560"/>
                    <a:pt x="174" y="561"/>
                    <a:pt x="173" y="561"/>
                  </a:cubicBezTo>
                  <a:cubicBezTo>
                    <a:pt x="165" y="563"/>
                    <a:pt x="158" y="565"/>
                    <a:pt x="152" y="568"/>
                  </a:cubicBezTo>
                  <a:cubicBezTo>
                    <a:pt x="149" y="569"/>
                    <a:pt x="146" y="570"/>
                    <a:pt x="144" y="572"/>
                  </a:cubicBezTo>
                  <a:cubicBezTo>
                    <a:pt x="142" y="573"/>
                    <a:pt x="140" y="574"/>
                    <a:pt x="138" y="575"/>
                  </a:cubicBezTo>
                  <a:cubicBezTo>
                    <a:pt x="137" y="576"/>
                    <a:pt x="137" y="576"/>
                    <a:pt x="136" y="576"/>
                  </a:cubicBezTo>
                  <a:cubicBezTo>
                    <a:pt x="136" y="577"/>
                    <a:pt x="135" y="577"/>
                    <a:pt x="135" y="578"/>
                  </a:cubicBezTo>
                  <a:cubicBezTo>
                    <a:pt x="134" y="579"/>
                    <a:pt x="134" y="579"/>
                    <a:pt x="134" y="579"/>
                  </a:cubicBezTo>
                  <a:cubicBezTo>
                    <a:pt x="134" y="579"/>
                    <a:pt x="134" y="579"/>
                    <a:pt x="135" y="578"/>
                  </a:cubicBezTo>
                  <a:cubicBezTo>
                    <a:pt x="135" y="578"/>
                    <a:pt x="136" y="577"/>
                    <a:pt x="136" y="577"/>
                  </a:cubicBezTo>
                  <a:cubicBezTo>
                    <a:pt x="137" y="577"/>
                    <a:pt x="138" y="576"/>
                    <a:pt x="139" y="576"/>
                  </a:cubicBezTo>
                  <a:cubicBezTo>
                    <a:pt x="140" y="575"/>
                    <a:pt x="142" y="574"/>
                    <a:pt x="145" y="573"/>
                  </a:cubicBezTo>
                  <a:cubicBezTo>
                    <a:pt x="147" y="572"/>
                    <a:pt x="150" y="571"/>
                    <a:pt x="153" y="571"/>
                  </a:cubicBezTo>
                  <a:cubicBezTo>
                    <a:pt x="159" y="569"/>
                    <a:pt x="166" y="567"/>
                    <a:pt x="173" y="567"/>
                  </a:cubicBezTo>
                  <a:cubicBezTo>
                    <a:pt x="174" y="567"/>
                    <a:pt x="175" y="566"/>
                    <a:pt x="176" y="566"/>
                  </a:cubicBezTo>
                  <a:cubicBezTo>
                    <a:pt x="177" y="566"/>
                    <a:pt x="178" y="566"/>
                    <a:pt x="179" y="566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1" y="567"/>
                    <a:pt x="181" y="567"/>
                    <a:pt x="181" y="567"/>
                  </a:cubicBezTo>
                  <a:cubicBezTo>
                    <a:pt x="182" y="567"/>
                    <a:pt x="182" y="566"/>
                    <a:pt x="183" y="566"/>
                  </a:cubicBezTo>
                  <a:cubicBezTo>
                    <a:pt x="184" y="566"/>
                    <a:pt x="185" y="566"/>
                    <a:pt x="186" y="565"/>
                  </a:cubicBezTo>
                  <a:cubicBezTo>
                    <a:pt x="191" y="564"/>
                    <a:pt x="194" y="562"/>
                    <a:pt x="198" y="560"/>
                  </a:cubicBezTo>
                  <a:cubicBezTo>
                    <a:pt x="211" y="554"/>
                    <a:pt x="224" y="546"/>
                    <a:pt x="234" y="540"/>
                  </a:cubicBezTo>
                  <a:cubicBezTo>
                    <a:pt x="234" y="549"/>
                    <a:pt x="234" y="559"/>
                    <a:pt x="234" y="569"/>
                  </a:cubicBezTo>
                  <a:cubicBezTo>
                    <a:pt x="234" y="570"/>
                    <a:pt x="233" y="572"/>
                    <a:pt x="232" y="575"/>
                  </a:cubicBezTo>
                  <a:cubicBezTo>
                    <a:pt x="229" y="581"/>
                    <a:pt x="226" y="589"/>
                    <a:pt x="221" y="597"/>
                  </a:cubicBezTo>
                  <a:cubicBezTo>
                    <a:pt x="220" y="599"/>
                    <a:pt x="219" y="600"/>
                    <a:pt x="218" y="602"/>
                  </a:cubicBezTo>
                  <a:cubicBezTo>
                    <a:pt x="218" y="602"/>
                    <a:pt x="217" y="603"/>
                    <a:pt x="217" y="603"/>
                  </a:cubicBezTo>
                  <a:cubicBezTo>
                    <a:pt x="217" y="603"/>
                    <a:pt x="217" y="603"/>
                    <a:pt x="217" y="604"/>
                  </a:cubicBezTo>
                  <a:cubicBezTo>
                    <a:pt x="217" y="604"/>
                    <a:pt x="217" y="604"/>
                    <a:pt x="217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5" y="605"/>
                    <a:pt x="214" y="605"/>
                    <a:pt x="213" y="606"/>
                  </a:cubicBezTo>
                  <a:cubicBezTo>
                    <a:pt x="210" y="609"/>
                    <a:pt x="208" y="612"/>
                    <a:pt x="205" y="614"/>
                  </a:cubicBezTo>
                  <a:cubicBezTo>
                    <a:pt x="203" y="617"/>
                    <a:pt x="202" y="619"/>
                    <a:pt x="201" y="621"/>
                  </a:cubicBezTo>
                  <a:cubicBezTo>
                    <a:pt x="200" y="622"/>
                    <a:pt x="200" y="623"/>
                    <a:pt x="200" y="623"/>
                  </a:cubicBezTo>
                  <a:cubicBezTo>
                    <a:pt x="200" y="624"/>
                    <a:pt x="200" y="624"/>
                    <a:pt x="200" y="624"/>
                  </a:cubicBezTo>
                  <a:cubicBezTo>
                    <a:pt x="200" y="624"/>
                    <a:pt x="200" y="624"/>
                    <a:pt x="200" y="623"/>
                  </a:cubicBezTo>
                  <a:cubicBezTo>
                    <a:pt x="200" y="623"/>
                    <a:pt x="200" y="622"/>
                    <a:pt x="201" y="621"/>
                  </a:cubicBezTo>
                  <a:cubicBezTo>
                    <a:pt x="202" y="620"/>
                    <a:pt x="204" y="618"/>
                    <a:pt x="206" y="615"/>
                  </a:cubicBezTo>
                  <a:cubicBezTo>
                    <a:pt x="209" y="613"/>
                    <a:pt x="212" y="610"/>
                    <a:pt x="215" y="608"/>
                  </a:cubicBezTo>
                  <a:cubicBezTo>
                    <a:pt x="216" y="607"/>
                    <a:pt x="217" y="607"/>
                    <a:pt x="217" y="607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9" y="606"/>
                    <a:pt x="219" y="606"/>
                    <a:pt x="219" y="606"/>
                  </a:cubicBezTo>
                  <a:cubicBezTo>
                    <a:pt x="220" y="605"/>
                    <a:pt x="220" y="605"/>
                    <a:pt x="221" y="604"/>
                  </a:cubicBezTo>
                  <a:cubicBezTo>
                    <a:pt x="222" y="602"/>
                    <a:pt x="223" y="601"/>
                    <a:pt x="225" y="599"/>
                  </a:cubicBezTo>
                  <a:cubicBezTo>
                    <a:pt x="229" y="593"/>
                    <a:pt x="232" y="587"/>
                    <a:pt x="235" y="582"/>
                  </a:cubicBezTo>
                  <a:cubicBezTo>
                    <a:pt x="236" y="585"/>
                    <a:pt x="236" y="589"/>
                    <a:pt x="236" y="592"/>
                  </a:cubicBezTo>
                  <a:cubicBezTo>
                    <a:pt x="237" y="597"/>
                    <a:pt x="238" y="602"/>
                    <a:pt x="239" y="607"/>
                  </a:cubicBezTo>
                  <a:cubicBezTo>
                    <a:pt x="240" y="612"/>
                    <a:pt x="241" y="617"/>
                    <a:pt x="244" y="622"/>
                  </a:cubicBezTo>
                  <a:cubicBezTo>
                    <a:pt x="244" y="622"/>
                    <a:pt x="244" y="622"/>
                    <a:pt x="244" y="622"/>
                  </a:cubicBezTo>
                  <a:cubicBezTo>
                    <a:pt x="243" y="625"/>
                    <a:pt x="242" y="627"/>
                    <a:pt x="240" y="630"/>
                  </a:cubicBezTo>
                  <a:cubicBezTo>
                    <a:pt x="240" y="631"/>
                    <a:pt x="239" y="632"/>
                    <a:pt x="239" y="632"/>
                  </a:cubicBezTo>
                  <a:cubicBezTo>
                    <a:pt x="239" y="633"/>
                    <a:pt x="238" y="633"/>
                    <a:pt x="237" y="634"/>
                  </a:cubicBezTo>
                  <a:cubicBezTo>
                    <a:pt x="236" y="635"/>
                    <a:pt x="235" y="636"/>
                    <a:pt x="234" y="637"/>
                  </a:cubicBezTo>
                  <a:cubicBezTo>
                    <a:pt x="233" y="638"/>
                    <a:pt x="233" y="639"/>
                    <a:pt x="232" y="640"/>
                  </a:cubicBezTo>
                  <a:cubicBezTo>
                    <a:pt x="232" y="640"/>
                    <a:pt x="232" y="641"/>
                    <a:pt x="232" y="641"/>
                  </a:cubicBezTo>
                  <a:cubicBezTo>
                    <a:pt x="232" y="641"/>
                    <a:pt x="232" y="640"/>
                    <a:pt x="233" y="640"/>
                  </a:cubicBezTo>
                  <a:cubicBezTo>
                    <a:pt x="233" y="639"/>
                    <a:pt x="234" y="638"/>
                    <a:pt x="235" y="638"/>
                  </a:cubicBezTo>
                  <a:cubicBezTo>
                    <a:pt x="236" y="637"/>
                    <a:pt x="237" y="636"/>
                    <a:pt x="238" y="635"/>
                  </a:cubicBezTo>
                  <a:cubicBezTo>
                    <a:pt x="238" y="635"/>
                    <a:pt x="239" y="634"/>
                    <a:pt x="239" y="634"/>
                  </a:cubicBezTo>
                  <a:cubicBezTo>
                    <a:pt x="239" y="634"/>
                    <a:pt x="239" y="634"/>
                    <a:pt x="240" y="634"/>
                  </a:cubicBezTo>
                  <a:cubicBezTo>
                    <a:pt x="240" y="634"/>
                    <a:pt x="240" y="633"/>
                    <a:pt x="240" y="633"/>
                  </a:cubicBezTo>
                  <a:cubicBezTo>
                    <a:pt x="241" y="633"/>
                    <a:pt x="241" y="632"/>
                    <a:pt x="242" y="631"/>
                  </a:cubicBezTo>
                  <a:cubicBezTo>
                    <a:pt x="243" y="629"/>
                    <a:pt x="245" y="627"/>
                    <a:pt x="246" y="626"/>
                  </a:cubicBezTo>
                  <a:cubicBezTo>
                    <a:pt x="246" y="626"/>
                    <a:pt x="246" y="626"/>
                    <a:pt x="246" y="626"/>
                  </a:cubicBezTo>
                  <a:cubicBezTo>
                    <a:pt x="246" y="627"/>
                    <a:pt x="247" y="627"/>
                    <a:pt x="247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8"/>
                    <a:pt x="248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9" y="630"/>
                    <a:pt x="250" y="631"/>
                    <a:pt x="251" y="631"/>
                  </a:cubicBezTo>
                  <a:cubicBezTo>
                    <a:pt x="251" y="632"/>
                    <a:pt x="252" y="633"/>
                    <a:pt x="252" y="634"/>
                  </a:cubicBezTo>
                  <a:cubicBezTo>
                    <a:pt x="254" y="637"/>
                    <a:pt x="256" y="640"/>
                    <a:pt x="257" y="643"/>
                  </a:cubicBezTo>
                  <a:cubicBezTo>
                    <a:pt x="259" y="650"/>
                    <a:pt x="258" y="656"/>
                    <a:pt x="258" y="660"/>
                  </a:cubicBezTo>
                  <a:cubicBezTo>
                    <a:pt x="257" y="665"/>
                    <a:pt x="256" y="667"/>
                    <a:pt x="256" y="667"/>
                  </a:cubicBezTo>
                  <a:cubicBezTo>
                    <a:pt x="256" y="667"/>
                    <a:pt x="257" y="665"/>
                    <a:pt x="259" y="661"/>
                  </a:cubicBezTo>
                  <a:cubicBezTo>
                    <a:pt x="260" y="657"/>
                    <a:pt x="262" y="651"/>
                    <a:pt x="262" y="643"/>
                  </a:cubicBezTo>
                  <a:cubicBezTo>
                    <a:pt x="262" y="639"/>
                    <a:pt x="261" y="634"/>
                    <a:pt x="259" y="630"/>
                  </a:cubicBezTo>
                  <a:cubicBezTo>
                    <a:pt x="259" y="629"/>
                    <a:pt x="258" y="627"/>
                    <a:pt x="258" y="626"/>
                  </a:cubicBezTo>
                  <a:cubicBezTo>
                    <a:pt x="257" y="625"/>
                    <a:pt x="257" y="624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1"/>
                    <a:pt x="255" y="621"/>
                  </a:cubicBezTo>
                  <a:cubicBezTo>
                    <a:pt x="254" y="620"/>
                    <a:pt x="254" y="619"/>
                    <a:pt x="254" y="618"/>
                  </a:cubicBezTo>
                  <a:cubicBezTo>
                    <a:pt x="253" y="615"/>
                    <a:pt x="253" y="610"/>
                    <a:pt x="253" y="606"/>
                  </a:cubicBezTo>
                  <a:cubicBezTo>
                    <a:pt x="253" y="601"/>
                    <a:pt x="253" y="596"/>
                    <a:pt x="254" y="592"/>
                  </a:cubicBezTo>
                  <a:cubicBezTo>
                    <a:pt x="254" y="589"/>
                    <a:pt x="254" y="587"/>
                    <a:pt x="254" y="584"/>
                  </a:cubicBezTo>
                  <a:cubicBezTo>
                    <a:pt x="256" y="586"/>
                    <a:pt x="258" y="588"/>
                    <a:pt x="260" y="590"/>
                  </a:cubicBezTo>
                  <a:cubicBezTo>
                    <a:pt x="262" y="591"/>
                    <a:pt x="265" y="593"/>
                    <a:pt x="267" y="594"/>
                  </a:cubicBezTo>
                  <a:cubicBezTo>
                    <a:pt x="268" y="595"/>
                    <a:pt x="270" y="595"/>
                    <a:pt x="271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5" y="597"/>
                    <a:pt x="275" y="597"/>
                    <a:pt x="275" y="597"/>
                  </a:cubicBezTo>
                  <a:cubicBezTo>
                    <a:pt x="285" y="599"/>
                    <a:pt x="295" y="601"/>
                    <a:pt x="303" y="603"/>
                  </a:cubicBezTo>
                  <a:cubicBezTo>
                    <a:pt x="307" y="605"/>
                    <a:pt x="310" y="606"/>
                    <a:pt x="312" y="607"/>
                  </a:cubicBezTo>
                  <a:cubicBezTo>
                    <a:pt x="313" y="607"/>
                    <a:pt x="313" y="608"/>
                    <a:pt x="314" y="608"/>
                  </a:cubicBezTo>
                  <a:cubicBezTo>
                    <a:pt x="314" y="608"/>
                    <a:pt x="314" y="609"/>
                    <a:pt x="314" y="609"/>
                  </a:cubicBezTo>
                  <a:cubicBezTo>
                    <a:pt x="314" y="609"/>
                    <a:pt x="314" y="608"/>
                    <a:pt x="314" y="608"/>
                  </a:cubicBezTo>
                  <a:cubicBezTo>
                    <a:pt x="314" y="607"/>
                    <a:pt x="313" y="607"/>
                    <a:pt x="312" y="606"/>
                  </a:cubicBezTo>
                  <a:cubicBezTo>
                    <a:pt x="310" y="605"/>
                    <a:pt x="307" y="604"/>
                    <a:pt x="303" y="602"/>
                  </a:cubicBezTo>
                  <a:cubicBezTo>
                    <a:pt x="296" y="599"/>
                    <a:pt x="286" y="596"/>
                    <a:pt x="276" y="593"/>
                  </a:cubicBezTo>
                  <a:cubicBezTo>
                    <a:pt x="275" y="593"/>
                    <a:pt x="275" y="593"/>
                    <a:pt x="275" y="593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4" y="592"/>
                    <a:pt x="274" y="592"/>
                    <a:pt x="274" y="592"/>
                  </a:cubicBezTo>
                  <a:cubicBezTo>
                    <a:pt x="272" y="591"/>
                    <a:pt x="272" y="591"/>
                    <a:pt x="272" y="591"/>
                  </a:cubicBezTo>
                  <a:cubicBezTo>
                    <a:pt x="271" y="591"/>
                    <a:pt x="270" y="590"/>
                    <a:pt x="269" y="590"/>
                  </a:cubicBezTo>
                  <a:cubicBezTo>
                    <a:pt x="267" y="589"/>
                    <a:pt x="265" y="587"/>
                    <a:pt x="264" y="586"/>
                  </a:cubicBezTo>
                  <a:cubicBezTo>
                    <a:pt x="261" y="582"/>
                    <a:pt x="258" y="579"/>
                    <a:pt x="256" y="576"/>
                  </a:cubicBezTo>
                  <a:cubicBezTo>
                    <a:pt x="256" y="576"/>
                    <a:pt x="256" y="575"/>
                    <a:pt x="256" y="575"/>
                  </a:cubicBezTo>
                  <a:cubicBezTo>
                    <a:pt x="258" y="562"/>
                    <a:pt x="261" y="549"/>
                    <a:pt x="263" y="539"/>
                  </a:cubicBezTo>
                  <a:cubicBezTo>
                    <a:pt x="263" y="539"/>
                    <a:pt x="263" y="538"/>
                    <a:pt x="263" y="538"/>
                  </a:cubicBezTo>
                  <a:cubicBezTo>
                    <a:pt x="264" y="538"/>
                    <a:pt x="265" y="539"/>
                    <a:pt x="265" y="539"/>
                  </a:cubicBezTo>
                  <a:cubicBezTo>
                    <a:pt x="268" y="541"/>
                    <a:pt x="271" y="543"/>
                    <a:pt x="274" y="544"/>
                  </a:cubicBezTo>
                  <a:cubicBezTo>
                    <a:pt x="276" y="545"/>
                    <a:pt x="278" y="546"/>
                    <a:pt x="279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2" y="547"/>
                    <a:pt x="282" y="547"/>
                    <a:pt x="282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4" y="547"/>
                    <a:pt x="284" y="547"/>
                    <a:pt x="284" y="547"/>
                  </a:cubicBezTo>
                  <a:cubicBezTo>
                    <a:pt x="296" y="549"/>
                    <a:pt x="308" y="551"/>
                    <a:pt x="317" y="554"/>
                  </a:cubicBezTo>
                  <a:cubicBezTo>
                    <a:pt x="321" y="555"/>
                    <a:pt x="325" y="556"/>
                    <a:pt x="327" y="557"/>
                  </a:cubicBezTo>
                  <a:cubicBezTo>
                    <a:pt x="328" y="557"/>
                    <a:pt x="329" y="558"/>
                    <a:pt x="330" y="558"/>
                  </a:cubicBezTo>
                  <a:cubicBezTo>
                    <a:pt x="330" y="559"/>
                    <a:pt x="330" y="559"/>
                    <a:pt x="330" y="559"/>
                  </a:cubicBezTo>
                  <a:cubicBezTo>
                    <a:pt x="330" y="559"/>
                    <a:pt x="330" y="559"/>
                    <a:pt x="330" y="558"/>
                  </a:cubicBezTo>
                  <a:cubicBezTo>
                    <a:pt x="329" y="558"/>
                    <a:pt x="329" y="557"/>
                    <a:pt x="328" y="556"/>
                  </a:cubicBezTo>
                  <a:cubicBezTo>
                    <a:pt x="325" y="555"/>
                    <a:pt x="322" y="553"/>
                    <a:pt x="318" y="551"/>
                  </a:cubicBezTo>
                  <a:cubicBezTo>
                    <a:pt x="309" y="547"/>
                    <a:pt x="298" y="543"/>
                    <a:pt x="286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6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4" y="538"/>
                    <a:pt x="284" y="538"/>
                    <a:pt x="284" y="538"/>
                  </a:cubicBezTo>
                  <a:cubicBezTo>
                    <a:pt x="282" y="537"/>
                    <a:pt x="282" y="537"/>
                    <a:pt x="282" y="537"/>
                  </a:cubicBezTo>
                  <a:cubicBezTo>
                    <a:pt x="281" y="536"/>
                    <a:pt x="280" y="535"/>
                    <a:pt x="279" y="535"/>
                  </a:cubicBezTo>
                  <a:cubicBezTo>
                    <a:pt x="278" y="534"/>
                    <a:pt x="277" y="533"/>
                    <a:pt x="276" y="532"/>
                  </a:cubicBezTo>
                  <a:cubicBezTo>
                    <a:pt x="278" y="532"/>
                    <a:pt x="280" y="533"/>
                    <a:pt x="282" y="534"/>
                  </a:cubicBezTo>
                  <a:cubicBezTo>
                    <a:pt x="288" y="535"/>
                    <a:pt x="294" y="537"/>
                    <a:pt x="301" y="539"/>
                  </a:cubicBezTo>
                  <a:cubicBezTo>
                    <a:pt x="309" y="541"/>
                    <a:pt x="317" y="543"/>
                    <a:pt x="326" y="545"/>
                  </a:cubicBezTo>
                  <a:cubicBezTo>
                    <a:pt x="336" y="547"/>
                    <a:pt x="346" y="549"/>
                    <a:pt x="356" y="551"/>
                  </a:cubicBezTo>
                  <a:cubicBezTo>
                    <a:pt x="367" y="552"/>
                    <a:pt x="378" y="554"/>
                    <a:pt x="390" y="555"/>
                  </a:cubicBezTo>
                  <a:cubicBezTo>
                    <a:pt x="396" y="556"/>
                    <a:pt x="401" y="556"/>
                    <a:pt x="408" y="557"/>
                  </a:cubicBezTo>
                  <a:cubicBezTo>
                    <a:pt x="411" y="557"/>
                    <a:pt x="414" y="557"/>
                    <a:pt x="417" y="557"/>
                  </a:cubicBezTo>
                  <a:cubicBezTo>
                    <a:pt x="420" y="557"/>
                    <a:pt x="423" y="558"/>
                    <a:pt x="426" y="558"/>
                  </a:cubicBezTo>
                  <a:cubicBezTo>
                    <a:pt x="432" y="558"/>
                    <a:pt x="438" y="558"/>
                    <a:pt x="445" y="558"/>
                  </a:cubicBezTo>
                  <a:cubicBezTo>
                    <a:pt x="451" y="558"/>
                    <a:pt x="457" y="557"/>
                    <a:pt x="463" y="557"/>
                  </a:cubicBezTo>
                  <a:cubicBezTo>
                    <a:pt x="488" y="556"/>
                    <a:pt x="513" y="555"/>
                    <a:pt x="536" y="554"/>
                  </a:cubicBezTo>
                  <a:cubicBezTo>
                    <a:pt x="548" y="554"/>
                    <a:pt x="559" y="554"/>
                    <a:pt x="569" y="555"/>
                  </a:cubicBezTo>
                  <a:cubicBezTo>
                    <a:pt x="580" y="556"/>
                    <a:pt x="590" y="557"/>
                    <a:pt x="598" y="561"/>
                  </a:cubicBezTo>
                  <a:cubicBezTo>
                    <a:pt x="602" y="563"/>
                    <a:pt x="606" y="566"/>
                    <a:pt x="610" y="567"/>
                  </a:cubicBezTo>
                  <a:cubicBezTo>
                    <a:pt x="614" y="569"/>
                    <a:pt x="618" y="570"/>
                    <a:pt x="622" y="570"/>
                  </a:cubicBezTo>
                  <a:cubicBezTo>
                    <a:pt x="630" y="571"/>
                    <a:pt x="636" y="570"/>
                    <a:pt x="642" y="569"/>
                  </a:cubicBezTo>
                  <a:cubicBezTo>
                    <a:pt x="647" y="568"/>
                    <a:pt x="651" y="567"/>
                    <a:pt x="654" y="566"/>
                  </a:cubicBezTo>
                  <a:cubicBezTo>
                    <a:pt x="657" y="566"/>
                    <a:pt x="658" y="565"/>
                    <a:pt x="658" y="565"/>
                  </a:cubicBezTo>
                  <a:cubicBezTo>
                    <a:pt x="658" y="565"/>
                    <a:pt x="657" y="566"/>
                    <a:pt x="654" y="56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3" name="Freeform 1476">
              <a:extLst>
                <a:ext uri="{FF2B5EF4-FFF2-40B4-BE49-F238E27FC236}">
                  <a16:creationId xmlns:a16="http://schemas.microsoft.com/office/drawing/2014/main" id="{7D313A6B-4916-FAFD-E392-60A63429D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2570" y="3155831"/>
              <a:ext cx="132247" cy="170594"/>
            </a:xfrm>
            <a:custGeom>
              <a:avLst/>
              <a:gdLst>
                <a:gd name="T0" fmla="*/ 11 w 59"/>
                <a:gd name="T1" fmla="*/ 70 h 74"/>
                <a:gd name="T2" fmla="*/ 50 w 59"/>
                <a:gd name="T3" fmla="*/ 56 h 74"/>
                <a:gd name="T4" fmla="*/ 55 w 59"/>
                <a:gd name="T5" fmla="*/ 4 h 74"/>
                <a:gd name="T6" fmla="*/ 9 w 59"/>
                <a:gd name="T7" fmla="*/ 28 h 74"/>
                <a:gd name="T8" fmla="*/ 11 w 59"/>
                <a:gd name="T9" fmla="*/ 7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4">
                  <a:moveTo>
                    <a:pt x="11" y="70"/>
                  </a:moveTo>
                  <a:cubicBezTo>
                    <a:pt x="25" y="74"/>
                    <a:pt x="41" y="69"/>
                    <a:pt x="50" y="56"/>
                  </a:cubicBezTo>
                  <a:cubicBezTo>
                    <a:pt x="59" y="43"/>
                    <a:pt x="53" y="7"/>
                    <a:pt x="55" y="4"/>
                  </a:cubicBezTo>
                  <a:cubicBezTo>
                    <a:pt x="56" y="0"/>
                    <a:pt x="17" y="15"/>
                    <a:pt x="9" y="28"/>
                  </a:cubicBezTo>
                  <a:cubicBezTo>
                    <a:pt x="0" y="42"/>
                    <a:pt x="1" y="58"/>
                    <a:pt x="11" y="7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4" name="Freeform 1477">
              <a:extLst>
                <a:ext uri="{FF2B5EF4-FFF2-40B4-BE49-F238E27FC236}">
                  <a16:creationId xmlns:a16="http://schemas.microsoft.com/office/drawing/2014/main" id="{94383D44-1DBF-D590-C371-9FF8FA4F2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230" y="3086671"/>
              <a:ext cx="143454" cy="202869"/>
            </a:xfrm>
            <a:custGeom>
              <a:avLst/>
              <a:gdLst>
                <a:gd name="T0" fmla="*/ 17 w 64"/>
                <a:gd name="T1" fmla="*/ 85 h 87"/>
                <a:gd name="T2" fmla="*/ 57 w 64"/>
                <a:gd name="T3" fmla="*/ 62 h 87"/>
                <a:gd name="T4" fmla="*/ 52 w 64"/>
                <a:gd name="T5" fmla="*/ 4 h 87"/>
                <a:gd name="T6" fmla="*/ 7 w 64"/>
                <a:gd name="T7" fmla="*/ 40 h 87"/>
                <a:gd name="T8" fmla="*/ 17 w 64"/>
                <a:gd name="T9" fmla="*/ 8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7">
                  <a:moveTo>
                    <a:pt x="17" y="85"/>
                  </a:moveTo>
                  <a:cubicBezTo>
                    <a:pt x="34" y="87"/>
                    <a:pt x="50" y="78"/>
                    <a:pt x="57" y="62"/>
                  </a:cubicBezTo>
                  <a:cubicBezTo>
                    <a:pt x="64" y="46"/>
                    <a:pt x="51" y="8"/>
                    <a:pt x="52" y="4"/>
                  </a:cubicBezTo>
                  <a:cubicBezTo>
                    <a:pt x="53" y="0"/>
                    <a:pt x="14" y="24"/>
                    <a:pt x="7" y="40"/>
                  </a:cubicBezTo>
                  <a:cubicBezTo>
                    <a:pt x="0" y="56"/>
                    <a:pt x="5" y="74"/>
                    <a:pt x="17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 1478">
              <a:extLst>
                <a:ext uri="{FF2B5EF4-FFF2-40B4-BE49-F238E27FC236}">
                  <a16:creationId xmlns:a16="http://schemas.microsoft.com/office/drawing/2014/main" id="{5066CD23-E07C-01BE-1228-8EB242CAB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926" y="3105113"/>
              <a:ext cx="147937" cy="184426"/>
            </a:xfrm>
            <a:custGeom>
              <a:avLst/>
              <a:gdLst>
                <a:gd name="T0" fmla="*/ 9 w 65"/>
                <a:gd name="T1" fmla="*/ 73 h 79"/>
                <a:gd name="T2" fmla="*/ 53 w 65"/>
                <a:gd name="T3" fmla="*/ 61 h 79"/>
                <a:gd name="T4" fmla="*/ 63 w 65"/>
                <a:gd name="T5" fmla="*/ 4 h 79"/>
                <a:gd name="T6" fmla="*/ 10 w 65"/>
                <a:gd name="T7" fmla="*/ 28 h 79"/>
                <a:gd name="T8" fmla="*/ 9 w 65"/>
                <a:gd name="T9" fmla="*/ 7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79">
                  <a:moveTo>
                    <a:pt x="9" y="73"/>
                  </a:moveTo>
                  <a:cubicBezTo>
                    <a:pt x="25" y="79"/>
                    <a:pt x="43" y="74"/>
                    <a:pt x="53" y="61"/>
                  </a:cubicBezTo>
                  <a:cubicBezTo>
                    <a:pt x="64" y="47"/>
                    <a:pt x="61" y="8"/>
                    <a:pt x="63" y="4"/>
                  </a:cubicBezTo>
                  <a:cubicBezTo>
                    <a:pt x="65" y="0"/>
                    <a:pt x="21" y="14"/>
                    <a:pt x="10" y="28"/>
                  </a:cubicBezTo>
                  <a:cubicBezTo>
                    <a:pt x="0" y="41"/>
                    <a:pt x="0" y="60"/>
                    <a:pt x="9" y="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 1479">
              <a:extLst>
                <a:ext uri="{FF2B5EF4-FFF2-40B4-BE49-F238E27FC236}">
                  <a16:creationId xmlns:a16="http://schemas.microsoft.com/office/drawing/2014/main" id="{08002E67-7AF6-8B2B-F3EC-D5866F39D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454" y="3206548"/>
              <a:ext cx="76210" cy="94519"/>
            </a:xfrm>
            <a:custGeom>
              <a:avLst/>
              <a:gdLst>
                <a:gd name="T0" fmla="*/ 5 w 34"/>
                <a:gd name="T1" fmla="*/ 38 h 41"/>
                <a:gd name="T2" fmla="*/ 28 w 34"/>
                <a:gd name="T3" fmla="*/ 31 h 41"/>
                <a:gd name="T4" fmla="*/ 33 w 34"/>
                <a:gd name="T5" fmla="*/ 2 h 41"/>
                <a:gd name="T6" fmla="*/ 5 w 34"/>
                <a:gd name="T7" fmla="*/ 14 h 41"/>
                <a:gd name="T8" fmla="*/ 5 w 34"/>
                <a:gd name="T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1">
                  <a:moveTo>
                    <a:pt x="5" y="38"/>
                  </a:moveTo>
                  <a:cubicBezTo>
                    <a:pt x="13" y="41"/>
                    <a:pt x="22" y="39"/>
                    <a:pt x="28" y="31"/>
                  </a:cubicBezTo>
                  <a:cubicBezTo>
                    <a:pt x="33" y="24"/>
                    <a:pt x="32" y="4"/>
                    <a:pt x="33" y="2"/>
                  </a:cubicBezTo>
                  <a:cubicBezTo>
                    <a:pt x="34" y="0"/>
                    <a:pt x="11" y="7"/>
                    <a:pt x="5" y="14"/>
                  </a:cubicBezTo>
                  <a:cubicBezTo>
                    <a:pt x="0" y="21"/>
                    <a:pt x="0" y="31"/>
                    <a:pt x="5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Freeform 1480">
              <a:extLst>
                <a:ext uri="{FF2B5EF4-FFF2-40B4-BE49-F238E27FC236}">
                  <a16:creationId xmlns:a16="http://schemas.microsoft.com/office/drawing/2014/main" id="{91C83921-98A2-91CE-F688-26F0163CD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565" y="2646354"/>
              <a:ext cx="152420" cy="195954"/>
            </a:xfrm>
            <a:custGeom>
              <a:avLst/>
              <a:gdLst>
                <a:gd name="T0" fmla="*/ 11 w 67"/>
                <a:gd name="T1" fmla="*/ 78 h 84"/>
                <a:gd name="T2" fmla="*/ 57 w 67"/>
                <a:gd name="T3" fmla="*/ 63 h 84"/>
                <a:gd name="T4" fmla="*/ 64 w 67"/>
                <a:gd name="T5" fmla="*/ 4 h 84"/>
                <a:gd name="T6" fmla="*/ 10 w 67"/>
                <a:gd name="T7" fmla="*/ 30 h 84"/>
                <a:gd name="T8" fmla="*/ 11 w 67"/>
                <a:gd name="T9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4">
                  <a:moveTo>
                    <a:pt x="11" y="78"/>
                  </a:moveTo>
                  <a:cubicBezTo>
                    <a:pt x="27" y="84"/>
                    <a:pt x="46" y="78"/>
                    <a:pt x="57" y="63"/>
                  </a:cubicBezTo>
                  <a:cubicBezTo>
                    <a:pt x="67" y="49"/>
                    <a:pt x="62" y="7"/>
                    <a:pt x="64" y="4"/>
                  </a:cubicBezTo>
                  <a:cubicBezTo>
                    <a:pt x="66" y="0"/>
                    <a:pt x="21" y="16"/>
                    <a:pt x="10" y="30"/>
                  </a:cubicBezTo>
                  <a:cubicBezTo>
                    <a:pt x="0" y="45"/>
                    <a:pt x="1" y="65"/>
                    <a:pt x="11" y="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8" name="Freeform 1481">
              <a:extLst>
                <a:ext uri="{FF2B5EF4-FFF2-40B4-BE49-F238E27FC236}">
                  <a16:creationId xmlns:a16="http://schemas.microsoft.com/office/drawing/2014/main" id="{66905DF0-504C-C38E-DD0E-D27438DD8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1877" y="2856138"/>
              <a:ext cx="105350" cy="138320"/>
            </a:xfrm>
            <a:custGeom>
              <a:avLst/>
              <a:gdLst>
                <a:gd name="T0" fmla="*/ 10 w 46"/>
                <a:gd name="T1" fmla="*/ 57 h 59"/>
                <a:gd name="T2" fmla="*/ 40 w 46"/>
                <a:gd name="T3" fmla="*/ 44 h 59"/>
                <a:gd name="T4" fmla="*/ 41 w 46"/>
                <a:gd name="T5" fmla="*/ 2 h 59"/>
                <a:gd name="T6" fmla="*/ 6 w 46"/>
                <a:gd name="T7" fmla="*/ 24 h 59"/>
                <a:gd name="T8" fmla="*/ 10 w 46"/>
                <a:gd name="T9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59">
                  <a:moveTo>
                    <a:pt x="10" y="57"/>
                  </a:moveTo>
                  <a:cubicBezTo>
                    <a:pt x="21" y="59"/>
                    <a:pt x="34" y="54"/>
                    <a:pt x="40" y="44"/>
                  </a:cubicBezTo>
                  <a:cubicBezTo>
                    <a:pt x="46" y="33"/>
                    <a:pt x="40" y="5"/>
                    <a:pt x="41" y="2"/>
                  </a:cubicBezTo>
                  <a:cubicBezTo>
                    <a:pt x="42" y="0"/>
                    <a:pt x="12" y="14"/>
                    <a:pt x="6" y="24"/>
                  </a:cubicBezTo>
                  <a:cubicBezTo>
                    <a:pt x="0" y="35"/>
                    <a:pt x="2" y="48"/>
                    <a:pt x="10" y="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9" name="Freeform 1482">
              <a:extLst>
                <a:ext uri="{FF2B5EF4-FFF2-40B4-BE49-F238E27FC236}">
                  <a16:creationId xmlns:a16="http://schemas.microsoft.com/office/drawing/2014/main" id="{1479AE3D-6621-9CA4-FB67-0745E62CB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6879" y="3022122"/>
              <a:ext cx="212940" cy="147541"/>
            </a:xfrm>
            <a:custGeom>
              <a:avLst/>
              <a:gdLst>
                <a:gd name="T0" fmla="*/ 0 w 94"/>
                <a:gd name="T1" fmla="*/ 40 h 63"/>
                <a:gd name="T2" fmla="*/ 44 w 94"/>
                <a:gd name="T3" fmla="*/ 59 h 63"/>
                <a:gd name="T4" fmla="*/ 90 w 94"/>
                <a:gd name="T5" fmla="*/ 20 h 63"/>
                <a:gd name="T6" fmla="*/ 32 w 94"/>
                <a:gd name="T7" fmla="*/ 4 h 63"/>
                <a:gd name="T8" fmla="*/ 0 w 94"/>
                <a:gd name="T9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63">
                  <a:moveTo>
                    <a:pt x="0" y="40"/>
                  </a:moveTo>
                  <a:cubicBezTo>
                    <a:pt x="9" y="55"/>
                    <a:pt x="27" y="63"/>
                    <a:pt x="44" y="59"/>
                  </a:cubicBezTo>
                  <a:cubicBezTo>
                    <a:pt x="62" y="55"/>
                    <a:pt x="86" y="21"/>
                    <a:pt x="90" y="20"/>
                  </a:cubicBezTo>
                  <a:cubicBezTo>
                    <a:pt x="94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0" name="Freeform 1483">
              <a:extLst>
                <a:ext uri="{FF2B5EF4-FFF2-40B4-BE49-F238E27FC236}">
                  <a16:creationId xmlns:a16="http://schemas.microsoft.com/office/drawing/2014/main" id="{2935DB0D-01F9-C6AA-17A8-ADCC406F1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848" y="2886108"/>
              <a:ext cx="215181" cy="149847"/>
            </a:xfrm>
            <a:custGeom>
              <a:avLst/>
              <a:gdLst>
                <a:gd name="T0" fmla="*/ 0 w 95"/>
                <a:gd name="T1" fmla="*/ 40 h 64"/>
                <a:gd name="T2" fmla="*/ 45 w 95"/>
                <a:gd name="T3" fmla="*/ 60 h 64"/>
                <a:gd name="T4" fmla="*/ 91 w 95"/>
                <a:gd name="T5" fmla="*/ 20 h 64"/>
                <a:gd name="T6" fmla="*/ 32 w 95"/>
                <a:gd name="T7" fmla="*/ 4 h 64"/>
                <a:gd name="T8" fmla="*/ 0 w 95"/>
                <a:gd name="T9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64">
                  <a:moveTo>
                    <a:pt x="0" y="40"/>
                  </a:moveTo>
                  <a:cubicBezTo>
                    <a:pt x="9" y="56"/>
                    <a:pt x="27" y="64"/>
                    <a:pt x="45" y="60"/>
                  </a:cubicBezTo>
                  <a:cubicBezTo>
                    <a:pt x="63" y="56"/>
                    <a:pt x="87" y="22"/>
                    <a:pt x="91" y="20"/>
                  </a:cubicBezTo>
                  <a:cubicBezTo>
                    <a:pt x="95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1" name="Freeform 1484">
              <a:extLst>
                <a:ext uri="{FF2B5EF4-FFF2-40B4-BE49-F238E27FC236}">
                  <a16:creationId xmlns:a16="http://schemas.microsoft.com/office/drawing/2014/main" id="{31C14104-F8AD-68DF-7A41-6DD0F1498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848" y="3301067"/>
              <a:ext cx="172594" cy="165984"/>
            </a:xfrm>
            <a:custGeom>
              <a:avLst/>
              <a:gdLst>
                <a:gd name="T0" fmla="*/ 7 w 76"/>
                <a:gd name="T1" fmla="*/ 8 h 71"/>
                <a:gd name="T2" fmla="*/ 16 w 76"/>
                <a:gd name="T3" fmla="*/ 54 h 71"/>
                <a:gd name="T4" fmla="*/ 73 w 76"/>
                <a:gd name="T5" fmla="*/ 69 h 71"/>
                <a:gd name="T6" fmla="*/ 54 w 76"/>
                <a:gd name="T7" fmla="*/ 14 h 71"/>
                <a:gd name="T8" fmla="*/ 7 w 76"/>
                <a:gd name="T9" fmla="*/ 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1">
                  <a:moveTo>
                    <a:pt x="7" y="8"/>
                  </a:moveTo>
                  <a:cubicBezTo>
                    <a:pt x="0" y="23"/>
                    <a:pt x="3" y="42"/>
                    <a:pt x="16" y="54"/>
                  </a:cubicBezTo>
                  <a:cubicBezTo>
                    <a:pt x="29" y="66"/>
                    <a:pt x="69" y="66"/>
                    <a:pt x="73" y="69"/>
                  </a:cubicBezTo>
                  <a:cubicBezTo>
                    <a:pt x="76" y="71"/>
                    <a:pt x="66" y="25"/>
                    <a:pt x="54" y="14"/>
                  </a:cubicBezTo>
                  <a:cubicBezTo>
                    <a:pt x="41" y="2"/>
                    <a:pt x="22" y="0"/>
                    <a:pt x="7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2" name="Freeform 1485">
              <a:extLst>
                <a:ext uri="{FF2B5EF4-FFF2-40B4-BE49-F238E27FC236}">
                  <a16:creationId xmlns:a16="http://schemas.microsoft.com/office/drawing/2014/main" id="{A55E0FED-4534-A248-6AE0-C40DD7F6B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165" y="3291846"/>
              <a:ext cx="98624" cy="126794"/>
            </a:xfrm>
            <a:custGeom>
              <a:avLst/>
              <a:gdLst>
                <a:gd name="T0" fmla="*/ 8 w 43"/>
                <a:gd name="T1" fmla="*/ 3 h 54"/>
                <a:gd name="T2" fmla="*/ 6 w 43"/>
                <a:gd name="T3" fmla="*/ 34 h 54"/>
                <a:gd name="T4" fmla="*/ 41 w 43"/>
                <a:gd name="T5" fmla="*/ 52 h 54"/>
                <a:gd name="T6" fmla="*/ 37 w 43"/>
                <a:gd name="T7" fmla="*/ 14 h 54"/>
                <a:gd name="T8" fmla="*/ 8 w 43"/>
                <a:gd name="T9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4">
                  <a:moveTo>
                    <a:pt x="8" y="3"/>
                  </a:moveTo>
                  <a:cubicBezTo>
                    <a:pt x="1" y="12"/>
                    <a:pt x="0" y="24"/>
                    <a:pt x="6" y="34"/>
                  </a:cubicBezTo>
                  <a:cubicBezTo>
                    <a:pt x="13" y="44"/>
                    <a:pt x="39" y="50"/>
                    <a:pt x="41" y="52"/>
                  </a:cubicBezTo>
                  <a:cubicBezTo>
                    <a:pt x="43" y="54"/>
                    <a:pt x="43" y="24"/>
                    <a:pt x="37" y="14"/>
                  </a:cubicBezTo>
                  <a:cubicBezTo>
                    <a:pt x="30" y="4"/>
                    <a:pt x="19" y="0"/>
                    <a:pt x="8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3" name="Freeform 1486">
              <a:extLst>
                <a:ext uri="{FF2B5EF4-FFF2-40B4-BE49-F238E27FC236}">
                  <a16:creationId xmlns:a16="http://schemas.microsoft.com/office/drawing/2014/main" id="{2FB7FBCB-DAC1-12C8-F5F8-1FFE01B46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9488" y="3284929"/>
              <a:ext cx="91901" cy="89909"/>
            </a:xfrm>
            <a:custGeom>
              <a:avLst/>
              <a:gdLst>
                <a:gd name="T0" fmla="*/ 4 w 41"/>
                <a:gd name="T1" fmla="*/ 4 h 38"/>
                <a:gd name="T2" fmla="*/ 9 w 41"/>
                <a:gd name="T3" fmla="*/ 29 h 38"/>
                <a:gd name="T4" fmla="*/ 39 w 41"/>
                <a:gd name="T5" fmla="*/ 37 h 38"/>
                <a:gd name="T6" fmla="*/ 29 w 41"/>
                <a:gd name="T7" fmla="*/ 7 h 38"/>
                <a:gd name="T8" fmla="*/ 4 w 41"/>
                <a:gd name="T9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8">
                  <a:moveTo>
                    <a:pt x="4" y="4"/>
                  </a:moveTo>
                  <a:cubicBezTo>
                    <a:pt x="0" y="12"/>
                    <a:pt x="2" y="22"/>
                    <a:pt x="9" y="29"/>
                  </a:cubicBezTo>
                  <a:cubicBezTo>
                    <a:pt x="16" y="35"/>
                    <a:pt x="37" y="35"/>
                    <a:pt x="39" y="37"/>
                  </a:cubicBezTo>
                  <a:cubicBezTo>
                    <a:pt x="41" y="38"/>
                    <a:pt x="36" y="14"/>
                    <a:pt x="29" y="7"/>
                  </a:cubicBezTo>
                  <a:cubicBezTo>
                    <a:pt x="22" y="1"/>
                    <a:pt x="12" y="0"/>
                    <a:pt x="4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Freeform 1487">
              <a:extLst>
                <a:ext uri="{FF2B5EF4-FFF2-40B4-BE49-F238E27FC236}">
                  <a16:creationId xmlns:a16="http://schemas.microsoft.com/office/drawing/2014/main" id="{046D677E-B85D-1D64-0550-3219B761D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655" y="3171969"/>
              <a:ext cx="96384" cy="117572"/>
            </a:xfrm>
            <a:custGeom>
              <a:avLst/>
              <a:gdLst>
                <a:gd name="T0" fmla="*/ 6 w 42"/>
                <a:gd name="T1" fmla="*/ 48 h 51"/>
                <a:gd name="T2" fmla="*/ 34 w 42"/>
                <a:gd name="T3" fmla="*/ 39 h 51"/>
                <a:gd name="T4" fmla="*/ 41 w 42"/>
                <a:gd name="T5" fmla="*/ 2 h 51"/>
                <a:gd name="T6" fmla="*/ 7 w 42"/>
                <a:gd name="T7" fmla="*/ 18 h 51"/>
                <a:gd name="T8" fmla="*/ 6 w 42"/>
                <a:gd name="T9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1">
                  <a:moveTo>
                    <a:pt x="6" y="48"/>
                  </a:moveTo>
                  <a:cubicBezTo>
                    <a:pt x="16" y="51"/>
                    <a:pt x="28" y="48"/>
                    <a:pt x="34" y="39"/>
                  </a:cubicBezTo>
                  <a:cubicBezTo>
                    <a:pt x="41" y="31"/>
                    <a:pt x="40" y="5"/>
                    <a:pt x="41" y="2"/>
                  </a:cubicBezTo>
                  <a:cubicBezTo>
                    <a:pt x="42" y="0"/>
                    <a:pt x="13" y="9"/>
                    <a:pt x="7" y="18"/>
                  </a:cubicBezTo>
                  <a:cubicBezTo>
                    <a:pt x="0" y="27"/>
                    <a:pt x="0" y="39"/>
                    <a:pt x="6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5" name="Freeform 1488">
              <a:extLst>
                <a:ext uri="{FF2B5EF4-FFF2-40B4-BE49-F238E27FC236}">
                  <a16:creationId xmlns:a16="http://schemas.microsoft.com/office/drawing/2014/main" id="{60FEBC83-5971-E3E2-BABE-49F69C15B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860" y="3284929"/>
              <a:ext cx="143454" cy="138320"/>
            </a:xfrm>
            <a:custGeom>
              <a:avLst/>
              <a:gdLst>
                <a:gd name="T0" fmla="*/ 6 w 63"/>
                <a:gd name="T1" fmla="*/ 7 h 59"/>
                <a:gd name="T2" fmla="*/ 13 w 63"/>
                <a:gd name="T3" fmla="*/ 45 h 59"/>
                <a:gd name="T4" fmla="*/ 60 w 63"/>
                <a:gd name="T5" fmla="*/ 57 h 59"/>
                <a:gd name="T6" fmla="*/ 44 w 63"/>
                <a:gd name="T7" fmla="*/ 11 h 59"/>
                <a:gd name="T8" fmla="*/ 6 w 63"/>
                <a:gd name="T9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59">
                  <a:moveTo>
                    <a:pt x="6" y="7"/>
                  </a:moveTo>
                  <a:cubicBezTo>
                    <a:pt x="0" y="20"/>
                    <a:pt x="2" y="35"/>
                    <a:pt x="13" y="45"/>
                  </a:cubicBezTo>
                  <a:cubicBezTo>
                    <a:pt x="24" y="55"/>
                    <a:pt x="57" y="55"/>
                    <a:pt x="60" y="57"/>
                  </a:cubicBezTo>
                  <a:cubicBezTo>
                    <a:pt x="63" y="59"/>
                    <a:pt x="55" y="21"/>
                    <a:pt x="44" y="11"/>
                  </a:cubicBezTo>
                  <a:cubicBezTo>
                    <a:pt x="33" y="2"/>
                    <a:pt x="18" y="0"/>
                    <a:pt x="6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6" name="Freeform 1489">
              <a:extLst>
                <a:ext uri="{FF2B5EF4-FFF2-40B4-BE49-F238E27FC236}">
                  <a16:creationId xmlns:a16="http://schemas.microsoft.com/office/drawing/2014/main" id="{15F4134C-263B-62C5-B826-9FE0CBC18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830" y="2982932"/>
              <a:ext cx="136730" cy="235143"/>
            </a:xfrm>
            <a:custGeom>
              <a:avLst/>
              <a:gdLst>
                <a:gd name="T0" fmla="*/ 30 w 61"/>
                <a:gd name="T1" fmla="*/ 101 h 101"/>
                <a:gd name="T2" fmla="*/ 1 w 61"/>
                <a:gd name="T3" fmla="*/ 60 h 101"/>
                <a:gd name="T4" fmla="*/ 31 w 61"/>
                <a:gd name="T5" fmla="*/ 4 h 101"/>
                <a:gd name="T6" fmla="*/ 61 w 61"/>
                <a:gd name="T7" fmla="*/ 61 h 101"/>
                <a:gd name="T8" fmla="*/ 30 w 61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1">
                  <a:moveTo>
                    <a:pt x="30" y="101"/>
                  </a:moveTo>
                  <a:cubicBezTo>
                    <a:pt x="13" y="96"/>
                    <a:pt x="0" y="79"/>
                    <a:pt x="1" y="60"/>
                  </a:cubicBezTo>
                  <a:cubicBezTo>
                    <a:pt x="1" y="41"/>
                    <a:pt x="31" y="9"/>
                    <a:pt x="31" y="4"/>
                  </a:cubicBezTo>
                  <a:cubicBezTo>
                    <a:pt x="32" y="0"/>
                    <a:pt x="61" y="42"/>
                    <a:pt x="61" y="61"/>
                  </a:cubicBezTo>
                  <a:cubicBezTo>
                    <a:pt x="60" y="80"/>
                    <a:pt x="47" y="96"/>
                    <a:pt x="30" y="1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7" name="Freeform 1490">
              <a:extLst>
                <a:ext uri="{FF2B5EF4-FFF2-40B4-BE49-F238E27FC236}">
                  <a16:creationId xmlns:a16="http://schemas.microsoft.com/office/drawing/2014/main" id="{4EE50CB6-5964-D413-8662-73E2E5026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410" y="2939130"/>
              <a:ext cx="156903" cy="225922"/>
            </a:xfrm>
            <a:custGeom>
              <a:avLst/>
              <a:gdLst>
                <a:gd name="T0" fmla="*/ 48 w 69"/>
                <a:gd name="T1" fmla="*/ 95 h 96"/>
                <a:gd name="T2" fmla="*/ 7 w 69"/>
                <a:gd name="T3" fmla="*/ 67 h 96"/>
                <a:gd name="T4" fmla="*/ 16 w 69"/>
                <a:gd name="T5" fmla="*/ 4 h 96"/>
                <a:gd name="T6" fmla="*/ 63 w 69"/>
                <a:gd name="T7" fmla="*/ 47 h 96"/>
                <a:gd name="T8" fmla="*/ 48 w 69"/>
                <a:gd name="T9" fmla="*/ 9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96">
                  <a:moveTo>
                    <a:pt x="48" y="95"/>
                  </a:moveTo>
                  <a:cubicBezTo>
                    <a:pt x="30" y="96"/>
                    <a:pt x="13" y="85"/>
                    <a:pt x="7" y="67"/>
                  </a:cubicBezTo>
                  <a:cubicBezTo>
                    <a:pt x="0" y="49"/>
                    <a:pt x="17" y="8"/>
                    <a:pt x="16" y="4"/>
                  </a:cubicBezTo>
                  <a:cubicBezTo>
                    <a:pt x="15" y="0"/>
                    <a:pt x="57" y="29"/>
                    <a:pt x="63" y="47"/>
                  </a:cubicBezTo>
                  <a:cubicBezTo>
                    <a:pt x="69" y="65"/>
                    <a:pt x="63" y="85"/>
                    <a:pt x="48" y="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8" name="Freeform 1491">
              <a:extLst>
                <a:ext uri="{FF2B5EF4-FFF2-40B4-BE49-F238E27FC236}">
                  <a16:creationId xmlns:a16="http://schemas.microsoft.com/office/drawing/2014/main" id="{8D507A79-B2F2-502F-F930-A0F311624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936" y="2602552"/>
              <a:ext cx="242078" cy="177511"/>
            </a:xfrm>
            <a:custGeom>
              <a:avLst/>
              <a:gdLst>
                <a:gd name="T0" fmla="*/ 89 w 107"/>
                <a:gd name="T1" fmla="*/ 2 h 76"/>
                <a:gd name="T2" fmla="*/ 71 w 107"/>
                <a:gd name="T3" fmla="*/ 23 h 76"/>
                <a:gd name="T4" fmla="*/ 64 w 107"/>
                <a:gd name="T5" fmla="*/ 18 h 76"/>
                <a:gd name="T6" fmla="*/ 4 w 107"/>
                <a:gd name="T7" fmla="*/ 15 h 76"/>
                <a:gd name="T8" fmla="*/ 35 w 107"/>
                <a:gd name="T9" fmla="*/ 67 h 76"/>
                <a:gd name="T10" fmla="*/ 80 w 107"/>
                <a:gd name="T11" fmla="*/ 65 h 76"/>
                <a:gd name="T12" fmla="*/ 83 w 107"/>
                <a:gd name="T13" fmla="*/ 66 h 76"/>
                <a:gd name="T14" fmla="*/ 105 w 107"/>
                <a:gd name="T15" fmla="*/ 41 h 76"/>
                <a:gd name="T16" fmla="*/ 89 w 107"/>
                <a:gd name="T17" fmla="*/ 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76">
                  <a:moveTo>
                    <a:pt x="89" y="2"/>
                  </a:moveTo>
                  <a:cubicBezTo>
                    <a:pt x="89" y="0"/>
                    <a:pt x="78" y="12"/>
                    <a:pt x="71" y="23"/>
                  </a:cubicBezTo>
                  <a:cubicBezTo>
                    <a:pt x="69" y="21"/>
                    <a:pt x="66" y="20"/>
                    <a:pt x="64" y="18"/>
                  </a:cubicBezTo>
                  <a:cubicBezTo>
                    <a:pt x="48" y="9"/>
                    <a:pt x="0" y="13"/>
                    <a:pt x="4" y="15"/>
                  </a:cubicBezTo>
                  <a:cubicBezTo>
                    <a:pt x="7" y="18"/>
                    <a:pt x="19" y="58"/>
                    <a:pt x="35" y="67"/>
                  </a:cubicBezTo>
                  <a:cubicBezTo>
                    <a:pt x="49" y="76"/>
                    <a:pt x="67" y="74"/>
                    <a:pt x="80" y="65"/>
                  </a:cubicBezTo>
                  <a:cubicBezTo>
                    <a:pt x="81" y="65"/>
                    <a:pt x="82" y="66"/>
                    <a:pt x="83" y="66"/>
                  </a:cubicBezTo>
                  <a:cubicBezTo>
                    <a:pt x="95" y="64"/>
                    <a:pt x="104" y="54"/>
                    <a:pt x="105" y="41"/>
                  </a:cubicBezTo>
                  <a:cubicBezTo>
                    <a:pt x="107" y="28"/>
                    <a:pt x="89" y="5"/>
                    <a:pt x="89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9" name="Freeform 1492">
              <a:extLst>
                <a:ext uri="{FF2B5EF4-FFF2-40B4-BE49-F238E27FC236}">
                  <a16:creationId xmlns:a16="http://schemas.microsoft.com/office/drawing/2014/main" id="{44ABC932-65F3-1EE5-B69D-9041EE9FF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2376" y="2708597"/>
              <a:ext cx="239838" cy="191343"/>
            </a:xfrm>
            <a:custGeom>
              <a:avLst/>
              <a:gdLst>
                <a:gd name="T0" fmla="*/ 104 w 106"/>
                <a:gd name="T1" fmla="*/ 37 h 82"/>
                <a:gd name="T2" fmla="*/ 79 w 106"/>
                <a:gd name="T3" fmla="*/ 2 h 82"/>
                <a:gd name="T4" fmla="*/ 67 w 106"/>
                <a:gd name="T5" fmla="*/ 26 h 82"/>
                <a:gd name="T6" fmla="*/ 64 w 106"/>
                <a:gd name="T7" fmla="*/ 23 h 82"/>
                <a:gd name="T8" fmla="*/ 3 w 106"/>
                <a:gd name="T9" fmla="*/ 21 h 82"/>
                <a:gd name="T10" fmla="*/ 35 w 106"/>
                <a:gd name="T11" fmla="*/ 72 h 82"/>
                <a:gd name="T12" fmla="*/ 82 w 106"/>
                <a:gd name="T13" fmla="*/ 68 h 82"/>
                <a:gd name="T14" fmla="*/ 83 w 106"/>
                <a:gd name="T15" fmla="*/ 66 h 82"/>
                <a:gd name="T16" fmla="*/ 88 w 106"/>
                <a:gd name="T17" fmla="*/ 67 h 82"/>
                <a:gd name="T18" fmla="*/ 104 w 106"/>
                <a:gd name="T19" fmla="*/ 3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82">
                  <a:moveTo>
                    <a:pt x="104" y="37"/>
                  </a:moveTo>
                  <a:cubicBezTo>
                    <a:pt x="103" y="24"/>
                    <a:pt x="80" y="5"/>
                    <a:pt x="79" y="2"/>
                  </a:cubicBezTo>
                  <a:cubicBezTo>
                    <a:pt x="78" y="0"/>
                    <a:pt x="71" y="13"/>
                    <a:pt x="67" y="26"/>
                  </a:cubicBezTo>
                  <a:cubicBezTo>
                    <a:pt x="66" y="25"/>
                    <a:pt x="65" y="24"/>
                    <a:pt x="64" y="23"/>
                  </a:cubicBezTo>
                  <a:cubicBezTo>
                    <a:pt x="48" y="14"/>
                    <a:pt x="0" y="18"/>
                    <a:pt x="3" y="21"/>
                  </a:cubicBezTo>
                  <a:cubicBezTo>
                    <a:pt x="7" y="23"/>
                    <a:pt x="19" y="63"/>
                    <a:pt x="35" y="72"/>
                  </a:cubicBezTo>
                  <a:cubicBezTo>
                    <a:pt x="50" y="82"/>
                    <a:pt x="69" y="79"/>
                    <a:pt x="82" y="68"/>
                  </a:cubicBezTo>
                  <a:cubicBezTo>
                    <a:pt x="82" y="67"/>
                    <a:pt x="83" y="66"/>
                    <a:pt x="83" y="66"/>
                  </a:cubicBezTo>
                  <a:cubicBezTo>
                    <a:pt x="84" y="66"/>
                    <a:pt x="86" y="67"/>
                    <a:pt x="88" y="67"/>
                  </a:cubicBezTo>
                  <a:cubicBezTo>
                    <a:pt x="99" y="62"/>
                    <a:pt x="106" y="50"/>
                    <a:pt x="104" y="3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0" name="Freeform 1493">
              <a:extLst>
                <a:ext uri="{FF2B5EF4-FFF2-40B4-BE49-F238E27FC236}">
                  <a16:creationId xmlns:a16="http://schemas.microsoft.com/office/drawing/2014/main" id="{E2CFE2F4-248D-34E8-983F-3CF082FC3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2540" y="2916077"/>
              <a:ext cx="244320" cy="343495"/>
            </a:xfrm>
            <a:custGeom>
              <a:avLst/>
              <a:gdLst>
                <a:gd name="T0" fmla="*/ 102 w 108"/>
                <a:gd name="T1" fmla="*/ 48 h 147"/>
                <a:gd name="T2" fmla="*/ 55 w 108"/>
                <a:gd name="T3" fmla="*/ 5 h 147"/>
                <a:gd name="T4" fmla="*/ 45 w 108"/>
                <a:gd name="T5" fmla="*/ 68 h 147"/>
                <a:gd name="T6" fmla="*/ 55 w 108"/>
                <a:gd name="T7" fmla="*/ 83 h 147"/>
                <a:gd name="T8" fmla="*/ 35 w 108"/>
                <a:gd name="T9" fmla="*/ 89 h 147"/>
                <a:gd name="T10" fmla="*/ 4 w 108"/>
                <a:gd name="T11" fmla="*/ 140 h 147"/>
                <a:gd name="T12" fmla="*/ 64 w 108"/>
                <a:gd name="T13" fmla="*/ 138 h 147"/>
                <a:gd name="T14" fmla="*/ 84 w 108"/>
                <a:gd name="T15" fmla="*/ 96 h 147"/>
                <a:gd name="T16" fmla="*/ 87 w 108"/>
                <a:gd name="T17" fmla="*/ 96 h 147"/>
                <a:gd name="T18" fmla="*/ 102 w 108"/>
                <a:gd name="T19" fmla="*/ 48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8" h="147">
                  <a:moveTo>
                    <a:pt x="102" y="48"/>
                  </a:moveTo>
                  <a:cubicBezTo>
                    <a:pt x="95" y="30"/>
                    <a:pt x="54" y="0"/>
                    <a:pt x="55" y="5"/>
                  </a:cubicBezTo>
                  <a:cubicBezTo>
                    <a:pt x="56" y="9"/>
                    <a:pt x="39" y="50"/>
                    <a:pt x="45" y="68"/>
                  </a:cubicBezTo>
                  <a:cubicBezTo>
                    <a:pt x="47" y="74"/>
                    <a:pt x="51" y="79"/>
                    <a:pt x="55" y="83"/>
                  </a:cubicBezTo>
                  <a:cubicBezTo>
                    <a:pt x="48" y="83"/>
                    <a:pt x="42" y="85"/>
                    <a:pt x="35" y="89"/>
                  </a:cubicBezTo>
                  <a:cubicBezTo>
                    <a:pt x="20" y="98"/>
                    <a:pt x="0" y="142"/>
                    <a:pt x="4" y="140"/>
                  </a:cubicBezTo>
                  <a:cubicBezTo>
                    <a:pt x="8" y="138"/>
                    <a:pt x="48" y="147"/>
                    <a:pt x="64" y="138"/>
                  </a:cubicBezTo>
                  <a:cubicBezTo>
                    <a:pt x="79" y="129"/>
                    <a:pt x="86" y="112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02" y="85"/>
                    <a:pt x="108" y="66"/>
                    <a:pt x="102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1" name="Freeform 1494">
              <a:extLst>
                <a:ext uri="{FF2B5EF4-FFF2-40B4-BE49-F238E27FC236}">
                  <a16:creationId xmlns:a16="http://schemas.microsoft.com/office/drawing/2014/main" id="{2BD8CD3F-DD6D-0D3F-D08C-029B6751E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389" y="2874581"/>
              <a:ext cx="143454" cy="115266"/>
            </a:xfrm>
            <a:custGeom>
              <a:avLst/>
              <a:gdLst>
                <a:gd name="T0" fmla="*/ 62 w 64"/>
                <a:gd name="T1" fmla="*/ 38 h 49"/>
                <a:gd name="T2" fmla="*/ 27 w 64"/>
                <a:gd name="T3" fmla="*/ 43 h 49"/>
                <a:gd name="T4" fmla="*/ 2 w 64"/>
                <a:gd name="T5" fmla="*/ 6 h 49"/>
                <a:gd name="T6" fmla="*/ 47 w 64"/>
                <a:gd name="T7" fmla="*/ 6 h 49"/>
                <a:gd name="T8" fmla="*/ 62 w 64"/>
                <a:gd name="T9" fmla="*/ 3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9">
                  <a:moveTo>
                    <a:pt x="62" y="38"/>
                  </a:moveTo>
                  <a:cubicBezTo>
                    <a:pt x="53" y="47"/>
                    <a:pt x="39" y="49"/>
                    <a:pt x="27" y="43"/>
                  </a:cubicBezTo>
                  <a:cubicBezTo>
                    <a:pt x="15" y="37"/>
                    <a:pt x="5" y="8"/>
                    <a:pt x="2" y="6"/>
                  </a:cubicBezTo>
                  <a:cubicBezTo>
                    <a:pt x="0" y="4"/>
                    <a:pt x="35" y="0"/>
                    <a:pt x="47" y="6"/>
                  </a:cubicBezTo>
                  <a:cubicBezTo>
                    <a:pt x="58" y="12"/>
                    <a:pt x="64" y="26"/>
                    <a:pt x="62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2" name="Freeform 1495">
              <a:extLst>
                <a:ext uri="{FF2B5EF4-FFF2-40B4-BE49-F238E27FC236}">
                  <a16:creationId xmlns:a16="http://schemas.microsoft.com/office/drawing/2014/main" id="{48B990AF-0364-D91A-6EB1-47219E3F5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111" y="2766231"/>
              <a:ext cx="154662" cy="108351"/>
            </a:xfrm>
            <a:custGeom>
              <a:avLst/>
              <a:gdLst>
                <a:gd name="T0" fmla="*/ 68 w 68"/>
                <a:gd name="T1" fmla="*/ 32 h 47"/>
                <a:gd name="T2" fmla="*/ 34 w 68"/>
                <a:gd name="T3" fmla="*/ 44 h 47"/>
                <a:gd name="T4" fmla="*/ 3 w 68"/>
                <a:gd name="T5" fmla="*/ 12 h 47"/>
                <a:gd name="T6" fmla="*/ 46 w 68"/>
                <a:gd name="T7" fmla="*/ 4 h 47"/>
                <a:gd name="T8" fmla="*/ 68 w 68"/>
                <a:gd name="T9" fmla="*/ 3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47">
                  <a:moveTo>
                    <a:pt x="68" y="32"/>
                  </a:moveTo>
                  <a:cubicBezTo>
                    <a:pt x="60" y="42"/>
                    <a:pt x="47" y="47"/>
                    <a:pt x="34" y="44"/>
                  </a:cubicBezTo>
                  <a:cubicBezTo>
                    <a:pt x="22" y="40"/>
                    <a:pt x="6" y="14"/>
                    <a:pt x="3" y="12"/>
                  </a:cubicBezTo>
                  <a:cubicBezTo>
                    <a:pt x="0" y="11"/>
                    <a:pt x="34" y="0"/>
                    <a:pt x="46" y="4"/>
                  </a:cubicBezTo>
                  <a:cubicBezTo>
                    <a:pt x="59" y="7"/>
                    <a:pt x="67" y="19"/>
                    <a:pt x="68" y="3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3" name="Freeform 1496">
              <a:extLst>
                <a:ext uri="{FF2B5EF4-FFF2-40B4-BE49-F238E27FC236}">
                  <a16:creationId xmlns:a16="http://schemas.microsoft.com/office/drawing/2014/main" id="{81282A20-9644-6F4D-970C-5455E3FDB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674" y="2713208"/>
              <a:ext cx="121039" cy="175205"/>
            </a:xfrm>
            <a:custGeom>
              <a:avLst/>
              <a:gdLst>
                <a:gd name="T0" fmla="*/ 18 w 53"/>
                <a:gd name="T1" fmla="*/ 75 h 75"/>
                <a:gd name="T2" fmla="*/ 5 w 53"/>
                <a:gd name="T3" fmla="*/ 38 h 75"/>
                <a:gd name="T4" fmla="*/ 40 w 53"/>
                <a:gd name="T5" fmla="*/ 3 h 75"/>
                <a:gd name="T6" fmla="*/ 49 w 53"/>
                <a:gd name="T7" fmla="*/ 51 h 75"/>
                <a:gd name="T8" fmla="*/ 18 w 53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75">
                  <a:moveTo>
                    <a:pt x="18" y="75"/>
                  </a:moveTo>
                  <a:cubicBezTo>
                    <a:pt x="6" y="67"/>
                    <a:pt x="0" y="52"/>
                    <a:pt x="5" y="38"/>
                  </a:cubicBezTo>
                  <a:cubicBezTo>
                    <a:pt x="9" y="24"/>
                    <a:pt x="38" y="6"/>
                    <a:pt x="40" y="3"/>
                  </a:cubicBezTo>
                  <a:cubicBezTo>
                    <a:pt x="41" y="0"/>
                    <a:pt x="53" y="37"/>
                    <a:pt x="49" y="51"/>
                  </a:cubicBezTo>
                  <a:cubicBezTo>
                    <a:pt x="45" y="65"/>
                    <a:pt x="32" y="74"/>
                    <a:pt x="18" y="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4" name="Freeform 1497">
              <a:extLst>
                <a:ext uri="{FF2B5EF4-FFF2-40B4-BE49-F238E27FC236}">
                  <a16:creationId xmlns:a16="http://schemas.microsoft.com/office/drawing/2014/main" id="{A437FFB1-F035-C925-BE25-E12310557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238" y="3171969"/>
              <a:ext cx="199491" cy="154458"/>
            </a:xfrm>
            <a:custGeom>
              <a:avLst/>
              <a:gdLst>
                <a:gd name="T0" fmla="*/ 84 w 88"/>
                <a:gd name="T1" fmla="*/ 14 h 67"/>
                <a:gd name="T2" fmla="*/ 65 w 88"/>
                <a:gd name="T3" fmla="*/ 58 h 67"/>
                <a:gd name="T4" fmla="*/ 4 w 88"/>
                <a:gd name="T5" fmla="*/ 60 h 67"/>
                <a:gd name="T6" fmla="*/ 36 w 88"/>
                <a:gd name="T7" fmla="*/ 9 h 67"/>
                <a:gd name="T8" fmla="*/ 84 w 88"/>
                <a:gd name="T9" fmla="*/ 1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7">
                  <a:moveTo>
                    <a:pt x="84" y="14"/>
                  </a:moveTo>
                  <a:cubicBezTo>
                    <a:pt x="88" y="31"/>
                    <a:pt x="80" y="49"/>
                    <a:pt x="65" y="58"/>
                  </a:cubicBezTo>
                  <a:cubicBezTo>
                    <a:pt x="49" y="67"/>
                    <a:pt x="8" y="59"/>
                    <a:pt x="4" y="60"/>
                  </a:cubicBezTo>
                  <a:cubicBezTo>
                    <a:pt x="0" y="62"/>
                    <a:pt x="20" y="18"/>
                    <a:pt x="36" y="9"/>
                  </a:cubicBezTo>
                  <a:cubicBezTo>
                    <a:pt x="52" y="0"/>
                    <a:pt x="71" y="3"/>
                    <a:pt x="84" y="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5" name="Freeform 1498">
              <a:extLst>
                <a:ext uri="{FF2B5EF4-FFF2-40B4-BE49-F238E27FC236}">
                  <a16:creationId xmlns:a16="http://schemas.microsoft.com/office/drawing/2014/main" id="{0D14F30B-79E1-00C8-6244-61CE16890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864" y="2897634"/>
              <a:ext cx="125522" cy="101434"/>
            </a:xfrm>
            <a:custGeom>
              <a:avLst/>
              <a:gdLst>
                <a:gd name="T0" fmla="*/ 54 w 56"/>
                <a:gd name="T1" fmla="*/ 10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10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5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5" y="2"/>
                    <a:pt x="54" y="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6" name="Freeform 1499">
              <a:extLst>
                <a:ext uri="{FF2B5EF4-FFF2-40B4-BE49-F238E27FC236}">
                  <a16:creationId xmlns:a16="http://schemas.microsoft.com/office/drawing/2014/main" id="{4CE65A65-8E6E-6B01-5C77-F41648F8F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5835" y="2994458"/>
              <a:ext cx="127764" cy="99130"/>
            </a:xfrm>
            <a:custGeom>
              <a:avLst/>
              <a:gdLst>
                <a:gd name="T0" fmla="*/ 54 w 56"/>
                <a:gd name="T1" fmla="*/ 9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9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6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6" y="2"/>
                    <a:pt x="54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7" name="Freeform 1500">
              <a:extLst>
                <a:ext uri="{FF2B5EF4-FFF2-40B4-BE49-F238E27FC236}">
                  <a16:creationId xmlns:a16="http://schemas.microsoft.com/office/drawing/2014/main" id="{268D46E9-B4C8-73C6-2124-309CDAE78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9106" y="3102809"/>
              <a:ext cx="293633" cy="334273"/>
            </a:xfrm>
            <a:custGeom>
              <a:avLst/>
              <a:gdLst>
                <a:gd name="T0" fmla="*/ 100 w 130"/>
                <a:gd name="T1" fmla="*/ 5 h 143"/>
                <a:gd name="T2" fmla="*/ 70 w 130"/>
                <a:gd name="T3" fmla="*/ 60 h 143"/>
                <a:gd name="T4" fmla="*/ 76 w 130"/>
                <a:gd name="T5" fmla="*/ 84 h 143"/>
                <a:gd name="T6" fmla="*/ 36 w 130"/>
                <a:gd name="T7" fmla="*/ 84 h 143"/>
                <a:gd name="T8" fmla="*/ 4 w 130"/>
                <a:gd name="T9" fmla="*/ 136 h 143"/>
                <a:gd name="T10" fmla="*/ 64 w 130"/>
                <a:gd name="T11" fmla="*/ 134 h 143"/>
                <a:gd name="T12" fmla="*/ 84 w 130"/>
                <a:gd name="T13" fmla="*/ 93 h 143"/>
                <a:gd name="T14" fmla="*/ 99 w 130"/>
                <a:gd name="T15" fmla="*/ 102 h 143"/>
                <a:gd name="T16" fmla="*/ 130 w 130"/>
                <a:gd name="T17" fmla="*/ 61 h 143"/>
                <a:gd name="T18" fmla="*/ 100 w 130"/>
                <a:gd name="T19" fmla="*/ 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43">
                  <a:moveTo>
                    <a:pt x="100" y="5"/>
                  </a:moveTo>
                  <a:cubicBezTo>
                    <a:pt x="100" y="9"/>
                    <a:pt x="70" y="41"/>
                    <a:pt x="70" y="60"/>
                  </a:cubicBezTo>
                  <a:cubicBezTo>
                    <a:pt x="69" y="69"/>
                    <a:pt x="72" y="77"/>
                    <a:pt x="76" y="84"/>
                  </a:cubicBezTo>
                  <a:cubicBezTo>
                    <a:pt x="64" y="77"/>
                    <a:pt x="49" y="77"/>
                    <a:pt x="36" y="84"/>
                  </a:cubicBezTo>
                  <a:cubicBezTo>
                    <a:pt x="20" y="93"/>
                    <a:pt x="0" y="137"/>
                    <a:pt x="4" y="136"/>
                  </a:cubicBezTo>
                  <a:cubicBezTo>
                    <a:pt x="8" y="134"/>
                    <a:pt x="49" y="143"/>
                    <a:pt x="64" y="134"/>
                  </a:cubicBezTo>
                  <a:cubicBezTo>
                    <a:pt x="79" y="125"/>
                    <a:pt x="86" y="109"/>
                    <a:pt x="84" y="93"/>
                  </a:cubicBezTo>
                  <a:cubicBezTo>
                    <a:pt x="89" y="97"/>
                    <a:pt x="94" y="100"/>
                    <a:pt x="99" y="102"/>
                  </a:cubicBezTo>
                  <a:cubicBezTo>
                    <a:pt x="116" y="97"/>
                    <a:pt x="129" y="81"/>
                    <a:pt x="130" y="61"/>
                  </a:cubicBezTo>
                  <a:cubicBezTo>
                    <a:pt x="130" y="42"/>
                    <a:pt x="101" y="0"/>
                    <a:pt x="100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1C3D577-CA60-1759-28D1-E1DF496B1BE5}"/>
              </a:ext>
            </a:extLst>
          </p:cNvPr>
          <p:cNvGrpSpPr/>
          <p:nvPr/>
        </p:nvGrpSpPr>
        <p:grpSpPr>
          <a:xfrm>
            <a:off x="8813751" y="1241337"/>
            <a:ext cx="3378249" cy="3803020"/>
            <a:chOff x="8813751" y="984598"/>
            <a:chExt cx="3378249" cy="3803020"/>
          </a:xfrm>
        </p:grpSpPr>
        <p:sp>
          <p:nvSpPr>
            <p:cNvPr id="59" name="Freeform 1472">
              <a:extLst>
                <a:ext uri="{FF2B5EF4-FFF2-40B4-BE49-F238E27FC236}">
                  <a16:creationId xmlns:a16="http://schemas.microsoft.com/office/drawing/2014/main" id="{B37DAF7C-77CA-5CB3-E061-6EA3EFAF6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8628" y="1304093"/>
              <a:ext cx="3223372" cy="3483525"/>
            </a:xfrm>
            <a:custGeom>
              <a:avLst/>
              <a:gdLst>
                <a:gd name="T0" fmla="*/ 570 w 658"/>
                <a:gd name="T1" fmla="*/ 552 h 667"/>
                <a:gd name="T2" fmla="*/ 408 w 658"/>
                <a:gd name="T3" fmla="*/ 548 h 667"/>
                <a:gd name="T4" fmla="*/ 266 w 658"/>
                <a:gd name="T5" fmla="*/ 485 h 667"/>
                <a:gd name="T6" fmla="*/ 269 w 658"/>
                <a:gd name="T7" fmla="*/ 323 h 667"/>
                <a:gd name="T8" fmla="*/ 380 w 658"/>
                <a:gd name="T9" fmla="*/ 240 h 667"/>
                <a:gd name="T10" fmla="*/ 552 w 658"/>
                <a:gd name="T11" fmla="*/ 235 h 667"/>
                <a:gd name="T12" fmla="*/ 561 w 658"/>
                <a:gd name="T13" fmla="*/ 231 h 667"/>
                <a:gd name="T14" fmla="*/ 491 w 658"/>
                <a:gd name="T15" fmla="*/ 230 h 667"/>
                <a:gd name="T16" fmla="*/ 306 w 658"/>
                <a:gd name="T17" fmla="*/ 255 h 667"/>
                <a:gd name="T18" fmla="*/ 346 w 658"/>
                <a:gd name="T19" fmla="*/ 59 h 667"/>
                <a:gd name="T20" fmla="*/ 280 w 658"/>
                <a:gd name="T21" fmla="*/ 75 h 667"/>
                <a:gd name="T22" fmla="*/ 256 w 658"/>
                <a:gd name="T23" fmla="*/ 19 h 667"/>
                <a:gd name="T24" fmla="*/ 246 w 658"/>
                <a:gd name="T25" fmla="*/ 15 h 667"/>
                <a:gd name="T26" fmla="*/ 272 w 658"/>
                <a:gd name="T27" fmla="*/ 67 h 667"/>
                <a:gd name="T28" fmla="*/ 156 w 658"/>
                <a:gd name="T29" fmla="*/ 49 h 667"/>
                <a:gd name="T30" fmla="*/ 265 w 658"/>
                <a:gd name="T31" fmla="*/ 291 h 667"/>
                <a:gd name="T32" fmla="*/ 201 w 658"/>
                <a:gd name="T33" fmla="*/ 220 h 667"/>
                <a:gd name="T34" fmla="*/ 121 w 658"/>
                <a:gd name="T35" fmla="*/ 179 h 667"/>
                <a:gd name="T36" fmla="*/ 31 w 658"/>
                <a:gd name="T37" fmla="*/ 172 h 667"/>
                <a:gd name="T38" fmla="*/ 135 w 658"/>
                <a:gd name="T39" fmla="*/ 191 h 667"/>
                <a:gd name="T40" fmla="*/ 210 w 658"/>
                <a:gd name="T41" fmla="*/ 238 h 667"/>
                <a:gd name="T42" fmla="*/ 248 w 658"/>
                <a:gd name="T43" fmla="*/ 338 h 667"/>
                <a:gd name="T44" fmla="*/ 212 w 658"/>
                <a:gd name="T45" fmla="*/ 524 h 667"/>
                <a:gd name="T46" fmla="*/ 122 w 658"/>
                <a:gd name="T47" fmla="*/ 526 h 667"/>
                <a:gd name="T48" fmla="*/ 63 w 658"/>
                <a:gd name="T49" fmla="*/ 524 h 667"/>
                <a:gd name="T50" fmla="*/ 16 w 658"/>
                <a:gd name="T51" fmla="*/ 529 h 667"/>
                <a:gd name="T52" fmla="*/ 15 w 658"/>
                <a:gd name="T53" fmla="*/ 530 h 667"/>
                <a:gd name="T54" fmla="*/ 64 w 658"/>
                <a:gd name="T55" fmla="*/ 526 h 667"/>
                <a:gd name="T56" fmla="*/ 120 w 658"/>
                <a:gd name="T57" fmla="*/ 530 h 667"/>
                <a:gd name="T58" fmla="*/ 195 w 658"/>
                <a:gd name="T59" fmla="*/ 535 h 667"/>
                <a:gd name="T60" fmla="*/ 180 w 658"/>
                <a:gd name="T61" fmla="*/ 560 h 667"/>
                <a:gd name="T62" fmla="*/ 152 w 658"/>
                <a:gd name="T63" fmla="*/ 568 h 667"/>
                <a:gd name="T64" fmla="*/ 135 w 658"/>
                <a:gd name="T65" fmla="*/ 578 h 667"/>
                <a:gd name="T66" fmla="*/ 176 w 658"/>
                <a:gd name="T67" fmla="*/ 566 h 667"/>
                <a:gd name="T68" fmla="*/ 186 w 658"/>
                <a:gd name="T69" fmla="*/ 565 h 667"/>
                <a:gd name="T70" fmla="*/ 218 w 658"/>
                <a:gd name="T71" fmla="*/ 602 h 667"/>
                <a:gd name="T72" fmla="*/ 213 w 658"/>
                <a:gd name="T73" fmla="*/ 606 h 667"/>
                <a:gd name="T74" fmla="*/ 201 w 658"/>
                <a:gd name="T75" fmla="*/ 621 h 667"/>
                <a:gd name="T76" fmla="*/ 218 w 658"/>
                <a:gd name="T77" fmla="*/ 606 h 667"/>
                <a:gd name="T78" fmla="*/ 239 w 658"/>
                <a:gd name="T79" fmla="*/ 607 h 667"/>
                <a:gd name="T80" fmla="*/ 234 w 658"/>
                <a:gd name="T81" fmla="*/ 637 h 667"/>
                <a:gd name="T82" fmla="*/ 239 w 658"/>
                <a:gd name="T83" fmla="*/ 634 h 667"/>
                <a:gd name="T84" fmla="*/ 247 w 658"/>
                <a:gd name="T85" fmla="*/ 628 h 667"/>
                <a:gd name="T86" fmla="*/ 248 w 658"/>
                <a:gd name="T87" fmla="*/ 629 h 667"/>
                <a:gd name="T88" fmla="*/ 259 w 658"/>
                <a:gd name="T89" fmla="*/ 661 h 667"/>
                <a:gd name="T90" fmla="*/ 256 w 658"/>
                <a:gd name="T91" fmla="*/ 623 h 667"/>
                <a:gd name="T92" fmla="*/ 254 w 658"/>
                <a:gd name="T93" fmla="*/ 618 h 667"/>
                <a:gd name="T94" fmla="*/ 271 w 658"/>
                <a:gd name="T95" fmla="*/ 596 h 667"/>
                <a:gd name="T96" fmla="*/ 303 w 658"/>
                <a:gd name="T97" fmla="*/ 603 h 667"/>
                <a:gd name="T98" fmla="*/ 303 w 658"/>
                <a:gd name="T99" fmla="*/ 602 h 667"/>
                <a:gd name="T100" fmla="*/ 272 w 658"/>
                <a:gd name="T101" fmla="*/ 591 h 667"/>
                <a:gd name="T102" fmla="*/ 263 w 658"/>
                <a:gd name="T103" fmla="*/ 538 h 667"/>
                <a:gd name="T104" fmla="*/ 283 w 658"/>
                <a:gd name="T105" fmla="*/ 547 h 667"/>
                <a:gd name="T106" fmla="*/ 330 w 658"/>
                <a:gd name="T107" fmla="*/ 559 h 667"/>
                <a:gd name="T108" fmla="*/ 285 w 658"/>
                <a:gd name="T109" fmla="*/ 538 h 667"/>
                <a:gd name="T110" fmla="*/ 282 w 658"/>
                <a:gd name="T111" fmla="*/ 537 h 667"/>
                <a:gd name="T112" fmla="*/ 356 w 658"/>
                <a:gd name="T113" fmla="*/ 551 h 667"/>
                <a:gd name="T114" fmla="*/ 463 w 658"/>
                <a:gd name="T115" fmla="*/ 557 h 667"/>
                <a:gd name="T116" fmla="*/ 642 w 658"/>
                <a:gd name="T117" fmla="*/ 569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8" h="667">
                  <a:moveTo>
                    <a:pt x="654" y="566"/>
                  </a:moveTo>
                  <a:cubicBezTo>
                    <a:pt x="651" y="567"/>
                    <a:pt x="647" y="568"/>
                    <a:pt x="642" y="568"/>
                  </a:cubicBezTo>
                  <a:cubicBezTo>
                    <a:pt x="636" y="569"/>
                    <a:pt x="630" y="570"/>
                    <a:pt x="622" y="569"/>
                  </a:cubicBezTo>
                  <a:cubicBezTo>
                    <a:pt x="619" y="568"/>
                    <a:pt x="615" y="567"/>
                    <a:pt x="611" y="566"/>
                  </a:cubicBezTo>
                  <a:cubicBezTo>
                    <a:pt x="607" y="564"/>
                    <a:pt x="604" y="561"/>
                    <a:pt x="599" y="559"/>
                  </a:cubicBezTo>
                  <a:cubicBezTo>
                    <a:pt x="591" y="555"/>
                    <a:pt x="580" y="553"/>
                    <a:pt x="570" y="552"/>
                  </a:cubicBezTo>
                  <a:cubicBezTo>
                    <a:pt x="559" y="550"/>
                    <a:pt x="548" y="550"/>
                    <a:pt x="536" y="550"/>
                  </a:cubicBezTo>
                  <a:cubicBezTo>
                    <a:pt x="513" y="549"/>
                    <a:pt x="488" y="550"/>
                    <a:pt x="463" y="550"/>
                  </a:cubicBezTo>
                  <a:cubicBezTo>
                    <a:pt x="457" y="550"/>
                    <a:pt x="451" y="550"/>
                    <a:pt x="445" y="550"/>
                  </a:cubicBezTo>
                  <a:cubicBezTo>
                    <a:pt x="438" y="550"/>
                    <a:pt x="432" y="550"/>
                    <a:pt x="426" y="549"/>
                  </a:cubicBezTo>
                  <a:cubicBezTo>
                    <a:pt x="423" y="549"/>
                    <a:pt x="420" y="549"/>
                    <a:pt x="417" y="548"/>
                  </a:cubicBezTo>
                  <a:cubicBezTo>
                    <a:pt x="414" y="548"/>
                    <a:pt x="411" y="548"/>
                    <a:pt x="408" y="548"/>
                  </a:cubicBezTo>
                  <a:cubicBezTo>
                    <a:pt x="402" y="547"/>
                    <a:pt x="397" y="546"/>
                    <a:pt x="391" y="545"/>
                  </a:cubicBezTo>
                  <a:cubicBezTo>
                    <a:pt x="380" y="544"/>
                    <a:pt x="369" y="542"/>
                    <a:pt x="358" y="540"/>
                  </a:cubicBezTo>
                  <a:cubicBezTo>
                    <a:pt x="348" y="537"/>
                    <a:pt x="338" y="535"/>
                    <a:pt x="329" y="533"/>
                  </a:cubicBezTo>
                  <a:cubicBezTo>
                    <a:pt x="323" y="531"/>
                    <a:pt x="318" y="530"/>
                    <a:pt x="313" y="529"/>
                  </a:cubicBezTo>
                  <a:cubicBezTo>
                    <a:pt x="306" y="525"/>
                    <a:pt x="278" y="509"/>
                    <a:pt x="274" y="506"/>
                  </a:cubicBezTo>
                  <a:cubicBezTo>
                    <a:pt x="272" y="503"/>
                    <a:pt x="267" y="493"/>
                    <a:pt x="266" y="485"/>
                  </a:cubicBezTo>
                  <a:cubicBezTo>
                    <a:pt x="265" y="478"/>
                    <a:pt x="256" y="470"/>
                    <a:pt x="255" y="460"/>
                  </a:cubicBezTo>
                  <a:cubicBezTo>
                    <a:pt x="254" y="450"/>
                    <a:pt x="253" y="438"/>
                    <a:pt x="253" y="426"/>
                  </a:cubicBezTo>
                  <a:cubicBezTo>
                    <a:pt x="252" y="414"/>
                    <a:pt x="253" y="400"/>
                    <a:pt x="254" y="386"/>
                  </a:cubicBezTo>
                  <a:cubicBezTo>
                    <a:pt x="255" y="372"/>
                    <a:pt x="258" y="357"/>
                    <a:pt x="262" y="343"/>
                  </a:cubicBezTo>
                  <a:cubicBezTo>
                    <a:pt x="264" y="336"/>
                    <a:pt x="266" y="329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72" y="315"/>
                    <a:pt x="276" y="307"/>
                    <a:pt x="281" y="300"/>
                  </a:cubicBezTo>
                  <a:cubicBezTo>
                    <a:pt x="289" y="287"/>
                    <a:pt x="300" y="275"/>
                    <a:pt x="313" y="265"/>
                  </a:cubicBezTo>
                  <a:cubicBezTo>
                    <a:pt x="326" y="256"/>
                    <a:pt x="341" y="249"/>
                    <a:pt x="357" y="245"/>
                  </a:cubicBezTo>
                  <a:cubicBezTo>
                    <a:pt x="361" y="244"/>
                    <a:pt x="365" y="243"/>
                    <a:pt x="369" y="242"/>
                  </a:cubicBezTo>
                  <a:cubicBezTo>
                    <a:pt x="373" y="241"/>
                    <a:pt x="377" y="241"/>
                    <a:pt x="380" y="240"/>
                  </a:cubicBezTo>
                  <a:cubicBezTo>
                    <a:pt x="388" y="239"/>
                    <a:pt x="396" y="239"/>
                    <a:pt x="404" y="238"/>
                  </a:cubicBezTo>
                  <a:cubicBezTo>
                    <a:pt x="420" y="237"/>
                    <a:pt x="435" y="237"/>
                    <a:pt x="450" y="237"/>
                  </a:cubicBezTo>
                  <a:cubicBezTo>
                    <a:pt x="464" y="237"/>
                    <a:pt x="478" y="236"/>
                    <a:pt x="491" y="236"/>
                  </a:cubicBezTo>
                  <a:cubicBezTo>
                    <a:pt x="513" y="236"/>
                    <a:pt x="531" y="235"/>
                    <a:pt x="546" y="235"/>
                  </a:cubicBezTo>
                  <a:cubicBezTo>
                    <a:pt x="546" y="235"/>
                    <a:pt x="546" y="235"/>
                    <a:pt x="546" y="235"/>
                  </a:cubicBezTo>
                  <a:cubicBezTo>
                    <a:pt x="546" y="235"/>
                    <a:pt x="548" y="235"/>
                    <a:pt x="552" y="235"/>
                  </a:cubicBezTo>
                  <a:cubicBezTo>
                    <a:pt x="554" y="235"/>
                    <a:pt x="556" y="235"/>
                    <a:pt x="559" y="235"/>
                  </a:cubicBezTo>
                  <a:cubicBezTo>
                    <a:pt x="559" y="235"/>
                    <a:pt x="560" y="235"/>
                    <a:pt x="560" y="235"/>
                  </a:cubicBezTo>
                  <a:cubicBezTo>
                    <a:pt x="561" y="235"/>
                    <a:pt x="561" y="235"/>
                    <a:pt x="561" y="235"/>
                  </a:cubicBezTo>
                  <a:cubicBezTo>
                    <a:pt x="560" y="235"/>
                    <a:pt x="561" y="235"/>
                    <a:pt x="561" y="235"/>
                  </a:cubicBezTo>
                  <a:cubicBezTo>
                    <a:pt x="561" y="234"/>
                    <a:pt x="563" y="237"/>
                    <a:pt x="562" y="231"/>
                  </a:cubicBezTo>
                  <a:cubicBezTo>
                    <a:pt x="560" y="230"/>
                    <a:pt x="561" y="231"/>
                    <a:pt x="561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59" y="231"/>
                    <a:pt x="558" y="231"/>
                    <a:pt x="557" y="231"/>
                  </a:cubicBezTo>
                  <a:cubicBezTo>
                    <a:pt x="555" y="230"/>
                    <a:pt x="554" y="230"/>
                    <a:pt x="552" y="230"/>
                  </a:cubicBezTo>
                  <a:cubicBezTo>
                    <a:pt x="537" y="230"/>
                    <a:pt x="516" y="230"/>
                    <a:pt x="491" y="230"/>
                  </a:cubicBezTo>
                  <a:cubicBezTo>
                    <a:pt x="478" y="229"/>
                    <a:pt x="464" y="229"/>
                    <a:pt x="450" y="229"/>
                  </a:cubicBezTo>
                  <a:cubicBezTo>
                    <a:pt x="435" y="229"/>
                    <a:pt x="420" y="229"/>
                    <a:pt x="404" y="229"/>
                  </a:cubicBezTo>
                  <a:cubicBezTo>
                    <a:pt x="396" y="229"/>
                    <a:pt x="388" y="229"/>
                    <a:pt x="379" y="230"/>
                  </a:cubicBezTo>
                  <a:cubicBezTo>
                    <a:pt x="375" y="231"/>
                    <a:pt x="371" y="231"/>
                    <a:pt x="367" y="232"/>
                  </a:cubicBezTo>
                  <a:cubicBezTo>
                    <a:pt x="363" y="233"/>
                    <a:pt x="358" y="234"/>
                    <a:pt x="354" y="234"/>
                  </a:cubicBezTo>
                  <a:cubicBezTo>
                    <a:pt x="338" y="239"/>
                    <a:pt x="321" y="245"/>
                    <a:pt x="306" y="255"/>
                  </a:cubicBezTo>
                  <a:cubicBezTo>
                    <a:pt x="295" y="263"/>
                    <a:pt x="285" y="272"/>
                    <a:pt x="276" y="283"/>
                  </a:cubicBezTo>
                  <a:cubicBezTo>
                    <a:pt x="277" y="278"/>
                    <a:pt x="278" y="272"/>
                    <a:pt x="279" y="267"/>
                  </a:cubicBezTo>
                  <a:cubicBezTo>
                    <a:pt x="281" y="254"/>
                    <a:pt x="282" y="240"/>
                    <a:pt x="284" y="227"/>
                  </a:cubicBezTo>
                  <a:cubicBezTo>
                    <a:pt x="285" y="214"/>
                    <a:pt x="286" y="200"/>
                    <a:pt x="287" y="187"/>
                  </a:cubicBezTo>
                  <a:cubicBezTo>
                    <a:pt x="301" y="167"/>
                    <a:pt x="346" y="104"/>
                    <a:pt x="350" y="59"/>
                  </a:cubicBezTo>
                  <a:cubicBezTo>
                    <a:pt x="346" y="59"/>
                    <a:pt x="346" y="59"/>
                    <a:pt x="346" y="59"/>
                  </a:cubicBezTo>
                  <a:cubicBezTo>
                    <a:pt x="343" y="99"/>
                    <a:pt x="304" y="156"/>
                    <a:pt x="287" y="180"/>
                  </a:cubicBezTo>
                  <a:cubicBezTo>
                    <a:pt x="287" y="168"/>
                    <a:pt x="288" y="157"/>
                    <a:pt x="287" y="146"/>
                  </a:cubicBezTo>
                  <a:cubicBezTo>
                    <a:pt x="287" y="139"/>
                    <a:pt x="287" y="132"/>
                    <a:pt x="287" y="126"/>
                  </a:cubicBezTo>
                  <a:cubicBezTo>
                    <a:pt x="286" y="119"/>
                    <a:pt x="286" y="112"/>
                    <a:pt x="285" y="105"/>
                  </a:cubicBezTo>
                  <a:cubicBezTo>
                    <a:pt x="284" y="99"/>
                    <a:pt x="283" y="92"/>
                    <a:pt x="282" y="85"/>
                  </a:cubicBezTo>
                  <a:cubicBezTo>
                    <a:pt x="281" y="82"/>
                    <a:pt x="281" y="79"/>
                    <a:pt x="280" y="75"/>
                  </a:cubicBezTo>
                  <a:cubicBezTo>
                    <a:pt x="279" y="72"/>
                    <a:pt x="278" y="69"/>
                    <a:pt x="277" y="65"/>
                  </a:cubicBezTo>
                  <a:cubicBezTo>
                    <a:pt x="276" y="62"/>
                    <a:pt x="276" y="59"/>
                    <a:pt x="275" y="56"/>
                  </a:cubicBezTo>
                  <a:cubicBezTo>
                    <a:pt x="271" y="46"/>
                    <a:pt x="271" y="46"/>
                    <a:pt x="271" y="46"/>
                  </a:cubicBezTo>
                  <a:cubicBezTo>
                    <a:pt x="270" y="43"/>
                    <a:pt x="268" y="40"/>
                    <a:pt x="267" y="37"/>
                  </a:cubicBezTo>
                  <a:cubicBezTo>
                    <a:pt x="265" y="34"/>
                    <a:pt x="263" y="31"/>
                    <a:pt x="262" y="28"/>
                  </a:cubicBezTo>
                  <a:cubicBezTo>
                    <a:pt x="260" y="25"/>
                    <a:pt x="258" y="22"/>
                    <a:pt x="256" y="19"/>
                  </a:cubicBezTo>
                  <a:cubicBezTo>
                    <a:pt x="254" y="17"/>
                    <a:pt x="251" y="14"/>
                    <a:pt x="249" y="12"/>
                  </a:cubicBezTo>
                  <a:cubicBezTo>
                    <a:pt x="246" y="9"/>
                    <a:pt x="243" y="7"/>
                    <a:pt x="241" y="5"/>
                  </a:cubicBezTo>
                  <a:cubicBezTo>
                    <a:pt x="238" y="3"/>
                    <a:pt x="235" y="2"/>
                    <a:pt x="232" y="0"/>
                  </a:cubicBezTo>
                  <a:cubicBezTo>
                    <a:pt x="230" y="3"/>
                    <a:pt x="230" y="3"/>
                    <a:pt x="230" y="3"/>
                  </a:cubicBezTo>
                  <a:cubicBezTo>
                    <a:pt x="233" y="5"/>
                    <a:pt x="236" y="7"/>
                    <a:pt x="238" y="8"/>
                  </a:cubicBezTo>
                  <a:cubicBezTo>
                    <a:pt x="241" y="11"/>
                    <a:pt x="243" y="13"/>
                    <a:pt x="246" y="15"/>
                  </a:cubicBezTo>
                  <a:cubicBezTo>
                    <a:pt x="248" y="17"/>
                    <a:pt x="250" y="20"/>
                    <a:pt x="252" y="22"/>
                  </a:cubicBezTo>
                  <a:cubicBezTo>
                    <a:pt x="254" y="25"/>
                    <a:pt x="256" y="27"/>
                    <a:pt x="258" y="30"/>
                  </a:cubicBezTo>
                  <a:cubicBezTo>
                    <a:pt x="259" y="33"/>
                    <a:pt x="261" y="36"/>
                    <a:pt x="262" y="39"/>
                  </a:cubicBezTo>
                  <a:cubicBezTo>
                    <a:pt x="264" y="42"/>
                    <a:pt x="265" y="45"/>
                    <a:pt x="266" y="48"/>
                  </a:cubicBezTo>
                  <a:cubicBezTo>
                    <a:pt x="269" y="57"/>
                    <a:pt x="269" y="57"/>
                    <a:pt x="269" y="57"/>
                  </a:cubicBezTo>
                  <a:cubicBezTo>
                    <a:pt x="270" y="61"/>
                    <a:pt x="271" y="64"/>
                    <a:pt x="272" y="67"/>
                  </a:cubicBezTo>
                  <a:cubicBezTo>
                    <a:pt x="273" y="70"/>
                    <a:pt x="273" y="73"/>
                    <a:pt x="274" y="77"/>
                  </a:cubicBezTo>
                  <a:cubicBezTo>
                    <a:pt x="275" y="80"/>
                    <a:pt x="275" y="83"/>
                    <a:pt x="276" y="86"/>
                  </a:cubicBezTo>
                  <a:cubicBezTo>
                    <a:pt x="277" y="93"/>
                    <a:pt x="278" y="100"/>
                    <a:pt x="278" y="106"/>
                  </a:cubicBezTo>
                  <a:cubicBezTo>
                    <a:pt x="279" y="110"/>
                    <a:pt x="279" y="114"/>
                    <a:pt x="279" y="119"/>
                  </a:cubicBezTo>
                  <a:cubicBezTo>
                    <a:pt x="214" y="111"/>
                    <a:pt x="159" y="47"/>
                    <a:pt x="159" y="47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6" y="50"/>
                    <a:pt x="213" y="115"/>
                    <a:pt x="280" y="123"/>
                  </a:cubicBezTo>
                  <a:cubicBezTo>
                    <a:pt x="280" y="124"/>
                    <a:pt x="280" y="125"/>
                    <a:pt x="280" y="126"/>
                  </a:cubicBezTo>
                  <a:cubicBezTo>
                    <a:pt x="280" y="133"/>
                    <a:pt x="280" y="139"/>
                    <a:pt x="280" y="146"/>
                  </a:cubicBezTo>
                  <a:cubicBezTo>
                    <a:pt x="280" y="173"/>
                    <a:pt x="278" y="199"/>
                    <a:pt x="275" y="226"/>
                  </a:cubicBezTo>
                  <a:cubicBezTo>
                    <a:pt x="273" y="239"/>
                    <a:pt x="271" y="252"/>
                    <a:pt x="269" y="266"/>
                  </a:cubicBezTo>
                  <a:cubicBezTo>
                    <a:pt x="268" y="274"/>
                    <a:pt x="266" y="282"/>
                    <a:pt x="265" y="291"/>
                  </a:cubicBezTo>
                  <a:cubicBezTo>
                    <a:pt x="264" y="290"/>
                    <a:pt x="263" y="289"/>
                    <a:pt x="263" y="288"/>
                  </a:cubicBezTo>
                  <a:cubicBezTo>
                    <a:pt x="260" y="282"/>
                    <a:pt x="256" y="277"/>
                    <a:pt x="252" y="272"/>
                  </a:cubicBezTo>
                  <a:cubicBezTo>
                    <a:pt x="249" y="267"/>
                    <a:pt x="245" y="263"/>
                    <a:pt x="241" y="258"/>
                  </a:cubicBezTo>
                  <a:cubicBezTo>
                    <a:pt x="237" y="253"/>
                    <a:pt x="233" y="249"/>
                    <a:pt x="229" y="245"/>
                  </a:cubicBezTo>
                  <a:cubicBezTo>
                    <a:pt x="224" y="240"/>
                    <a:pt x="220" y="236"/>
                    <a:pt x="215" y="232"/>
                  </a:cubicBezTo>
                  <a:cubicBezTo>
                    <a:pt x="211" y="228"/>
                    <a:pt x="206" y="224"/>
                    <a:pt x="201" y="220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1" y="207"/>
                    <a:pt x="176" y="203"/>
                    <a:pt x="171" y="200"/>
                  </a:cubicBezTo>
                  <a:cubicBezTo>
                    <a:pt x="166" y="197"/>
                    <a:pt x="160" y="195"/>
                    <a:pt x="155" y="192"/>
                  </a:cubicBezTo>
                  <a:cubicBezTo>
                    <a:pt x="149" y="190"/>
                    <a:pt x="143" y="187"/>
                    <a:pt x="138" y="185"/>
                  </a:cubicBezTo>
                  <a:cubicBezTo>
                    <a:pt x="132" y="183"/>
                    <a:pt x="126" y="181"/>
                    <a:pt x="121" y="179"/>
                  </a:cubicBezTo>
                  <a:cubicBezTo>
                    <a:pt x="115" y="178"/>
                    <a:pt x="109" y="176"/>
                    <a:pt x="103" y="175"/>
                  </a:cubicBezTo>
                  <a:cubicBezTo>
                    <a:pt x="97" y="174"/>
                    <a:pt x="91" y="172"/>
                    <a:pt x="85" y="172"/>
                  </a:cubicBezTo>
                  <a:cubicBezTo>
                    <a:pt x="79" y="171"/>
                    <a:pt x="73" y="170"/>
                    <a:pt x="67" y="169"/>
                  </a:cubicBezTo>
                  <a:cubicBezTo>
                    <a:pt x="61" y="169"/>
                    <a:pt x="55" y="169"/>
                    <a:pt x="49" y="168"/>
                  </a:cubicBezTo>
                  <a:cubicBezTo>
                    <a:pt x="43" y="168"/>
                    <a:pt x="37" y="168"/>
                    <a:pt x="31" y="168"/>
                  </a:cubicBezTo>
                  <a:cubicBezTo>
                    <a:pt x="31" y="172"/>
                    <a:pt x="31" y="172"/>
                    <a:pt x="31" y="172"/>
                  </a:cubicBezTo>
                  <a:cubicBezTo>
                    <a:pt x="37" y="172"/>
                    <a:pt x="43" y="172"/>
                    <a:pt x="49" y="173"/>
                  </a:cubicBezTo>
                  <a:cubicBezTo>
                    <a:pt x="55" y="173"/>
                    <a:pt x="61" y="173"/>
                    <a:pt x="67" y="174"/>
                  </a:cubicBezTo>
                  <a:cubicBezTo>
                    <a:pt x="73" y="175"/>
                    <a:pt x="78" y="176"/>
                    <a:pt x="84" y="177"/>
                  </a:cubicBezTo>
                  <a:cubicBezTo>
                    <a:pt x="90" y="178"/>
                    <a:pt x="96" y="179"/>
                    <a:pt x="102" y="180"/>
                  </a:cubicBezTo>
                  <a:cubicBezTo>
                    <a:pt x="107" y="182"/>
                    <a:pt x="113" y="184"/>
                    <a:pt x="119" y="185"/>
                  </a:cubicBezTo>
                  <a:cubicBezTo>
                    <a:pt x="124" y="187"/>
                    <a:pt x="130" y="189"/>
                    <a:pt x="135" y="191"/>
                  </a:cubicBezTo>
                  <a:cubicBezTo>
                    <a:pt x="141" y="193"/>
                    <a:pt x="146" y="196"/>
                    <a:pt x="152" y="198"/>
                  </a:cubicBezTo>
                  <a:cubicBezTo>
                    <a:pt x="157" y="201"/>
                    <a:pt x="162" y="204"/>
                    <a:pt x="167" y="207"/>
                  </a:cubicBezTo>
                  <a:cubicBezTo>
                    <a:pt x="172" y="210"/>
                    <a:pt x="177" y="213"/>
                    <a:pt x="182" y="216"/>
                  </a:cubicBezTo>
                  <a:cubicBezTo>
                    <a:pt x="189" y="221"/>
                    <a:pt x="189" y="221"/>
                    <a:pt x="189" y="221"/>
                  </a:cubicBezTo>
                  <a:cubicBezTo>
                    <a:pt x="196" y="227"/>
                    <a:pt x="196" y="227"/>
                    <a:pt x="196" y="227"/>
                  </a:cubicBezTo>
                  <a:cubicBezTo>
                    <a:pt x="201" y="230"/>
                    <a:pt x="205" y="234"/>
                    <a:pt x="210" y="238"/>
                  </a:cubicBezTo>
                  <a:cubicBezTo>
                    <a:pt x="214" y="242"/>
                    <a:pt x="218" y="246"/>
                    <a:pt x="222" y="251"/>
                  </a:cubicBezTo>
                  <a:cubicBezTo>
                    <a:pt x="226" y="255"/>
                    <a:pt x="230" y="259"/>
                    <a:pt x="234" y="264"/>
                  </a:cubicBezTo>
                  <a:cubicBezTo>
                    <a:pt x="238" y="269"/>
                    <a:pt x="241" y="273"/>
                    <a:pt x="245" y="278"/>
                  </a:cubicBezTo>
                  <a:cubicBezTo>
                    <a:pt x="248" y="283"/>
                    <a:pt x="251" y="288"/>
                    <a:pt x="254" y="293"/>
                  </a:cubicBezTo>
                  <a:cubicBezTo>
                    <a:pt x="257" y="297"/>
                    <a:pt x="259" y="302"/>
                    <a:pt x="261" y="306"/>
                  </a:cubicBezTo>
                  <a:cubicBezTo>
                    <a:pt x="255" y="317"/>
                    <a:pt x="251" y="327"/>
                    <a:pt x="248" y="338"/>
                  </a:cubicBezTo>
                  <a:cubicBezTo>
                    <a:pt x="243" y="354"/>
                    <a:pt x="239" y="370"/>
                    <a:pt x="238" y="384"/>
                  </a:cubicBezTo>
                  <a:cubicBezTo>
                    <a:pt x="236" y="399"/>
                    <a:pt x="235" y="413"/>
                    <a:pt x="235" y="426"/>
                  </a:cubicBezTo>
                  <a:cubicBezTo>
                    <a:pt x="235" y="439"/>
                    <a:pt x="235" y="451"/>
                    <a:pt x="236" y="462"/>
                  </a:cubicBezTo>
                  <a:cubicBezTo>
                    <a:pt x="237" y="472"/>
                    <a:pt x="234" y="481"/>
                    <a:pt x="235" y="489"/>
                  </a:cubicBezTo>
                  <a:cubicBezTo>
                    <a:pt x="236" y="496"/>
                    <a:pt x="234" y="505"/>
                    <a:pt x="231" y="508"/>
                  </a:cubicBezTo>
                  <a:cubicBezTo>
                    <a:pt x="229" y="511"/>
                    <a:pt x="219" y="519"/>
                    <a:pt x="212" y="524"/>
                  </a:cubicBezTo>
                  <a:cubicBezTo>
                    <a:pt x="207" y="525"/>
                    <a:pt x="201" y="526"/>
                    <a:pt x="194" y="528"/>
                  </a:cubicBezTo>
                  <a:cubicBezTo>
                    <a:pt x="183" y="530"/>
                    <a:pt x="170" y="533"/>
                    <a:pt x="157" y="534"/>
                  </a:cubicBezTo>
                  <a:cubicBezTo>
                    <a:pt x="150" y="534"/>
                    <a:pt x="143" y="535"/>
                    <a:pt x="137" y="533"/>
                  </a:cubicBezTo>
                  <a:cubicBezTo>
                    <a:pt x="135" y="533"/>
                    <a:pt x="134" y="532"/>
                    <a:pt x="132" y="531"/>
                  </a:cubicBezTo>
                  <a:cubicBezTo>
                    <a:pt x="127" y="529"/>
                    <a:pt x="127" y="529"/>
                    <a:pt x="127" y="529"/>
                  </a:cubicBezTo>
                  <a:cubicBezTo>
                    <a:pt x="126" y="528"/>
                    <a:pt x="124" y="527"/>
                    <a:pt x="122" y="526"/>
                  </a:cubicBezTo>
                  <a:cubicBezTo>
                    <a:pt x="120" y="526"/>
                    <a:pt x="119" y="525"/>
                    <a:pt x="117" y="524"/>
                  </a:cubicBezTo>
                  <a:cubicBezTo>
                    <a:pt x="113" y="523"/>
                    <a:pt x="110" y="522"/>
                    <a:pt x="106" y="522"/>
                  </a:cubicBezTo>
                  <a:cubicBezTo>
                    <a:pt x="100" y="521"/>
                    <a:pt x="100" y="521"/>
                    <a:pt x="100" y="521"/>
                  </a:cubicBezTo>
                  <a:cubicBezTo>
                    <a:pt x="95" y="521"/>
                    <a:pt x="95" y="521"/>
                    <a:pt x="95" y="521"/>
                  </a:cubicBezTo>
                  <a:cubicBezTo>
                    <a:pt x="88" y="520"/>
                    <a:pt x="80" y="521"/>
                    <a:pt x="73" y="522"/>
                  </a:cubicBezTo>
                  <a:cubicBezTo>
                    <a:pt x="70" y="522"/>
                    <a:pt x="67" y="523"/>
                    <a:pt x="63" y="524"/>
                  </a:cubicBezTo>
                  <a:cubicBezTo>
                    <a:pt x="60" y="525"/>
                    <a:pt x="57" y="525"/>
                    <a:pt x="54" y="526"/>
                  </a:cubicBezTo>
                  <a:cubicBezTo>
                    <a:pt x="51" y="527"/>
                    <a:pt x="48" y="527"/>
                    <a:pt x="45" y="528"/>
                  </a:cubicBezTo>
                  <a:cubicBezTo>
                    <a:pt x="42" y="528"/>
                    <a:pt x="39" y="529"/>
                    <a:pt x="37" y="529"/>
                  </a:cubicBezTo>
                  <a:cubicBezTo>
                    <a:pt x="34" y="529"/>
                    <a:pt x="31" y="529"/>
                    <a:pt x="29" y="529"/>
                  </a:cubicBezTo>
                  <a:cubicBezTo>
                    <a:pt x="26" y="529"/>
                    <a:pt x="24" y="530"/>
                    <a:pt x="22" y="530"/>
                  </a:cubicBezTo>
                  <a:cubicBezTo>
                    <a:pt x="20" y="529"/>
                    <a:pt x="17" y="529"/>
                    <a:pt x="16" y="529"/>
                  </a:cubicBezTo>
                  <a:cubicBezTo>
                    <a:pt x="14" y="529"/>
                    <a:pt x="12" y="529"/>
                    <a:pt x="10" y="529"/>
                  </a:cubicBezTo>
                  <a:cubicBezTo>
                    <a:pt x="7" y="528"/>
                    <a:pt x="5" y="528"/>
                    <a:pt x="3" y="528"/>
                  </a:cubicBezTo>
                  <a:cubicBezTo>
                    <a:pt x="1" y="527"/>
                    <a:pt x="0" y="527"/>
                    <a:pt x="0" y="527"/>
                  </a:cubicBezTo>
                  <a:cubicBezTo>
                    <a:pt x="0" y="527"/>
                    <a:pt x="1" y="527"/>
                    <a:pt x="3" y="528"/>
                  </a:cubicBezTo>
                  <a:cubicBezTo>
                    <a:pt x="5" y="528"/>
                    <a:pt x="7" y="529"/>
                    <a:pt x="10" y="529"/>
                  </a:cubicBezTo>
                  <a:cubicBezTo>
                    <a:pt x="12" y="529"/>
                    <a:pt x="14" y="530"/>
                    <a:pt x="15" y="530"/>
                  </a:cubicBezTo>
                  <a:cubicBezTo>
                    <a:pt x="17" y="530"/>
                    <a:pt x="19" y="530"/>
                    <a:pt x="22" y="530"/>
                  </a:cubicBezTo>
                  <a:cubicBezTo>
                    <a:pt x="24" y="530"/>
                    <a:pt x="26" y="530"/>
                    <a:pt x="29" y="530"/>
                  </a:cubicBezTo>
                  <a:cubicBezTo>
                    <a:pt x="31" y="530"/>
                    <a:pt x="34" y="530"/>
                    <a:pt x="37" y="530"/>
                  </a:cubicBezTo>
                  <a:cubicBezTo>
                    <a:pt x="40" y="530"/>
                    <a:pt x="42" y="530"/>
                    <a:pt x="45" y="529"/>
                  </a:cubicBezTo>
                  <a:cubicBezTo>
                    <a:pt x="48" y="529"/>
                    <a:pt x="51" y="529"/>
                    <a:pt x="54" y="528"/>
                  </a:cubicBezTo>
                  <a:cubicBezTo>
                    <a:pt x="58" y="527"/>
                    <a:pt x="61" y="527"/>
                    <a:pt x="64" y="526"/>
                  </a:cubicBezTo>
                  <a:cubicBezTo>
                    <a:pt x="67" y="525"/>
                    <a:pt x="70" y="524"/>
                    <a:pt x="74" y="524"/>
                  </a:cubicBezTo>
                  <a:cubicBezTo>
                    <a:pt x="81" y="523"/>
                    <a:pt x="88" y="523"/>
                    <a:pt x="95" y="524"/>
                  </a:cubicBezTo>
                  <a:cubicBezTo>
                    <a:pt x="100" y="524"/>
                    <a:pt x="100" y="524"/>
                    <a:pt x="100" y="524"/>
                  </a:cubicBezTo>
                  <a:cubicBezTo>
                    <a:pt x="105" y="525"/>
                    <a:pt x="105" y="525"/>
                    <a:pt x="105" y="525"/>
                  </a:cubicBezTo>
                  <a:cubicBezTo>
                    <a:pt x="109" y="526"/>
                    <a:pt x="112" y="527"/>
                    <a:pt x="116" y="528"/>
                  </a:cubicBezTo>
                  <a:cubicBezTo>
                    <a:pt x="117" y="529"/>
                    <a:pt x="119" y="530"/>
                    <a:pt x="120" y="530"/>
                  </a:cubicBezTo>
                  <a:cubicBezTo>
                    <a:pt x="122" y="531"/>
                    <a:pt x="124" y="531"/>
                    <a:pt x="125" y="532"/>
                  </a:cubicBezTo>
                  <a:cubicBezTo>
                    <a:pt x="130" y="535"/>
                    <a:pt x="130" y="535"/>
                    <a:pt x="130" y="535"/>
                  </a:cubicBezTo>
                  <a:cubicBezTo>
                    <a:pt x="131" y="536"/>
                    <a:pt x="133" y="537"/>
                    <a:pt x="135" y="538"/>
                  </a:cubicBezTo>
                  <a:cubicBezTo>
                    <a:pt x="139" y="539"/>
                    <a:pt x="143" y="539"/>
                    <a:pt x="146" y="539"/>
                  </a:cubicBezTo>
                  <a:cubicBezTo>
                    <a:pt x="150" y="540"/>
                    <a:pt x="154" y="540"/>
                    <a:pt x="157" y="539"/>
                  </a:cubicBezTo>
                  <a:cubicBezTo>
                    <a:pt x="171" y="539"/>
                    <a:pt x="184" y="537"/>
                    <a:pt x="195" y="535"/>
                  </a:cubicBezTo>
                  <a:cubicBezTo>
                    <a:pt x="206" y="533"/>
                    <a:pt x="215" y="531"/>
                    <a:pt x="221" y="529"/>
                  </a:cubicBezTo>
                  <a:cubicBezTo>
                    <a:pt x="223" y="529"/>
                    <a:pt x="224" y="529"/>
                    <a:pt x="225" y="528"/>
                  </a:cubicBezTo>
                  <a:cubicBezTo>
                    <a:pt x="216" y="535"/>
                    <a:pt x="205" y="544"/>
                    <a:pt x="194" y="552"/>
                  </a:cubicBezTo>
                  <a:cubicBezTo>
                    <a:pt x="190" y="554"/>
                    <a:pt x="187" y="557"/>
                    <a:pt x="183" y="558"/>
                  </a:cubicBezTo>
                  <a:cubicBezTo>
                    <a:pt x="183" y="559"/>
                    <a:pt x="182" y="559"/>
                    <a:pt x="181" y="559"/>
                  </a:cubicBezTo>
                  <a:cubicBezTo>
                    <a:pt x="181" y="559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79" y="560"/>
                    <a:pt x="179" y="560"/>
                    <a:pt x="179" y="560"/>
                  </a:cubicBezTo>
                  <a:cubicBezTo>
                    <a:pt x="178" y="560"/>
                    <a:pt x="177" y="560"/>
                    <a:pt x="176" y="560"/>
                  </a:cubicBezTo>
                  <a:cubicBezTo>
                    <a:pt x="174" y="560"/>
                    <a:pt x="174" y="561"/>
                    <a:pt x="173" y="561"/>
                  </a:cubicBezTo>
                  <a:cubicBezTo>
                    <a:pt x="165" y="563"/>
                    <a:pt x="158" y="565"/>
                    <a:pt x="152" y="568"/>
                  </a:cubicBezTo>
                  <a:cubicBezTo>
                    <a:pt x="149" y="569"/>
                    <a:pt x="146" y="570"/>
                    <a:pt x="144" y="572"/>
                  </a:cubicBezTo>
                  <a:cubicBezTo>
                    <a:pt x="142" y="573"/>
                    <a:pt x="140" y="574"/>
                    <a:pt x="138" y="575"/>
                  </a:cubicBezTo>
                  <a:cubicBezTo>
                    <a:pt x="137" y="576"/>
                    <a:pt x="137" y="576"/>
                    <a:pt x="136" y="576"/>
                  </a:cubicBezTo>
                  <a:cubicBezTo>
                    <a:pt x="136" y="577"/>
                    <a:pt x="135" y="577"/>
                    <a:pt x="135" y="578"/>
                  </a:cubicBezTo>
                  <a:cubicBezTo>
                    <a:pt x="134" y="579"/>
                    <a:pt x="134" y="579"/>
                    <a:pt x="134" y="579"/>
                  </a:cubicBezTo>
                  <a:cubicBezTo>
                    <a:pt x="134" y="579"/>
                    <a:pt x="134" y="579"/>
                    <a:pt x="135" y="578"/>
                  </a:cubicBezTo>
                  <a:cubicBezTo>
                    <a:pt x="135" y="578"/>
                    <a:pt x="136" y="577"/>
                    <a:pt x="136" y="577"/>
                  </a:cubicBezTo>
                  <a:cubicBezTo>
                    <a:pt x="137" y="577"/>
                    <a:pt x="138" y="576"/>
                    <a:pt x="139" y="576"/>
                  </a:cubicBezTo>
                  <a:cubicBezTo>
                    <a:pt x="140" y="575"/>
                    <a:pt x="142" y="574"/>
                    <a:pt x="145" y="573"/>
                  </a:cubicBezTo>
                  <a:cubicBezTo>
                    <a:pt x="147" y="572"/>
                    <a:pt x="150" y="571"/>
                    <a:pt x="153" y="571"/>
                  </a:cubicBezTo>
                  <a:cubicBezTo>
                    <a:pt x="159" y="569"/>
                    <a:pt x="166" y="567"/>
                    <a:pt x="173" y="567"/>
                  </a:cubicBezTo>
                  <a:cubicBezTo>
                    <a:pt x="174" y="567"/>
                    <a:pt x="175" y="566"/>
                    <a:pt x="176" y="566"/>
                  </a:cubicBezTo>
                  <a:cubicBezTo>
                    <a:pt x="177" y="566"/>
                    <a:pt x="178" y="566"/>
                    <a:pt x="179" y="566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1" y="567"/>
                    <a:pt x="181" y="567"/>
                    <a:pt x="181" y="567"/>
                  </a:cubicBezTo>
                  <a:cubicBezTo>
                    <a:pt x="182" y="567"/>
                    <a:pt x="182" y="566"/>
                    <a:pt x="183" y="566"/>
                  </a:cubicBezTo>
                  <a:cubicBezTo>
                    <a:pt x="184" y="566"/>
                    <a:pt x="185" y="566"/>
                    <a:pt x="186" y="565"/>
                  </a:cubicBezTo>
                  <a:cubicBezTo>
                    <a:pt x="191" y="564"/>
                    <a:pt x="194" y="562"/>
                    <a:pt x="198" y="560"/>
                  </a:cubicBezTo>
                  <a:cubicBezTo>
                    <a:pt x="211" y="554"/>
                    <a:pt x="224" y="546"/>
                    <a:pt x="234" y="540"/>
                  </a:cubicBezTo>
                  <a:cubicBezTo>
                    <a:pt x="234" y="549"/>
                    <a:pt x="234" y="559"/>
                    <a:pt x="234" y="569"/>
                  </a:cubicBezTo>
                  <a:cubicBezTo>
                    <a:pt x="234" y="570"/>
                    <a:pt x="233" y="572"/>
                    <a:pt x="232" y="575"/>
                  </a:cubicBezTo>
                  <a:cubicBezTo>
                    <a:pt x="229" y="581"/>
                    <a:pt x="226" y="589"/>
                    <a:pt x="221" y="597"/>
                  </a:cubicBezTo>
                  <a:cubicBezTo>
                    <a:pt x="220" y="599"/>
                    <a:pt x="219" y="600"/>
                    <a:pt x="218" y="602"/>
                  </a:cubicBezTo>
                  <a:cubicBezTo>
                    <a:pt x="218" y="602"/>
                    <a:pt x="217" y="603"/>
                    <a:pt x="217" y="603"/>
                  </a:cubicBezTo>
                  <a:cubicBezTo>
                    <a:pt x="217" y="603"/>
                    <a:pt x="217" y="603"/>
                    <a:pt x="217" y="604"/>
                  </a:cubicBezTo>
                  <a:cubicBezTo>
                    <a:pt x="217" y="604"/>
                    <a:pt x="217" y="604"/>
                    <a:pt x="217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5" y="605"/>
                    <a:pt x="214" y="605"/>
                    <a:pt x="213" y="606"/>
                  </a:cubicBezTo>
                  <a:cubicBezTo>
                    <a:pt x="210" y="609"/>
                    <a:pt x="208" y="612"/>
                    <a:pt x="205" y="614"/>
                  </a:cubicBezTo>
                  <a:cubicBezTo>
                    <a:pt x="203" y="617"/>
                    <a:pt x="202" y="619"/>
                    <a:pt x="201" y="621"/>
                  </a:cubicBezTo>
                  <a:cubicBezTo>
                    <a:pt x="200" y="622"/>
                    <a:pt x="200" y="623"/>
                    <a:pt x="200" y="623"/>
                  </a:cubicBezTo>
                  <a:cubicBezTo>
                    <a:pt x="200" y="624"/>
                    <a:pt x="200" y="624"/>
                    <a:pt x="200" y="624"/>
                  </a:cubicBezTo>
                  <a:cubicBezTo>
                    <a:pt x="200" y="624"/>
                    <a:pt x="200" y="624"/>
                    <a:pt x="200" y="623"/>
                  </a:cubicBezTo>
                  <a:cubicBezTo>
                    <a:pt x="200" y="623"/>
                    <a:pt x="200" y="622"/>
                    <a:pt x="201" y="621"/>
                  </a:cubicBezTo>
                  <a:cubicBezTo>
                    <a:pt x="202" y="620"/>
                    <a:pt x="204" y="618"/>
                    <a:pt x="206" y="615"/>
                  </a:cubicBezTo>
                  <a:cubicBezTo>
                    <a:pt x="209" y="613"/>
                    <a:pt x="212" y="610"/>
                    <a:pt x="215" y="608"/>
                  </a:cubicBezTo>
                  <a:cubicBezTo>
                    <a:pt x="216" y="607"/>
                    <a:pt x="217" y="607"/>
                    <a:pt x="217" y="607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9" y="606"/>
                    <a:pt x="219" y="606"/>
                    <a:pt x="219" y="606"/>
                  </a:cubicBezTo>
                  <a:cubicBezTo>
                    <a:pt x="220" y="605"/>
                    <a:pt x="220" y="605"/>
                    <a:pt x="221" y="604"/>
                  </a:cubicBezTo>
                  <a:cubicBezTo>
                    <a:pt x="222" y="602"/>
                    <a:pt x="223" y="601"/>
                    <a:pt x="225" y="599"/>
                  </a:cubicBezTo>
                  <a:cubicBezTo>
                    <a:pt x="229" y="593"/>
                    <a:pt x="232" y="587"/>
                    <a:pt x="235" y="582"/>
                  </a:cubicBezTo>
                  <a:cubicBezTo>
                    <a:pt x="236" y="585"/>
                    <a:pt x="236" y="589"/>
                    <a:pt x="236" y="592"/>
                  </a:cubicBezTo>
                  <a:cubicBezTo>
                    <a:pt x="237" y="597"/>
                    <a:pt x="238" y="602"/>
                    <a:pt x="239" y="607"/>
                  </a:cubicBezTo>
                  <a:cubicBezTo>
                    <a:pt x="240" y="612"/>
                    <a:pt x="241" y="617"/>
                    <a:pt x="244" y="622"/>
                  </a:cubicBezTo>
                  <a:cubicBezTo>
                    <a:pt x="244" y="622"/>
                    <a:pt x="244" y="622"/>
                    <a:pt x="244" y="622"/>
                  </a:cubicBezTo>
                  <a:cubicBezTo>
                    <a:pt x="243" y="625"/>
                    <a:pt x="242" y="627"/>
                    <a:pt x="240" y="630"/>
                  </a:cubicBezTo>
                  <a:cubicBezTo>
                    <a:pt x="240" y="631"/>
                    <a:pt x="239" y="632"/>
                    <a:pt x="239" y="632"/>
                  </a:cubicBezTo>
                  <a:cubicBezTo>
                    <a:pt x="239" y="633"/>
                    <a:pt x="238" y="633"/>
                    <a:pt x="237" y="634"/>
                  </a:cubicBezTo>
                  <a:cubicBezTo>
                    <a:pt x="236" y="635"/>
                    <a:pt x="235" y="636"/>
                    <a:pt x="234" y="637"/>
                  </a:cubicBezTo>
                  <a:cubicBezTo>
                    <a:pt x="233" y="638"/>
                    <a:pt x="233" y="639"/>
                    <a:pt x="232" y="640"/>
                  </a:cubicBezTo>
                  <a:cubicBezTo>
                    <a:pt x="232" y="640"/>
                    <a:pt x="232" y="641"/>
                    <a:pt x="232" y="641"/>
                  </a:cubicBezTo>
                  <a:cubicBezTo>
                    <a:pt x="232" y="641"/>
                    <a:pt x="232" y="640"/>
                    <a:pt x="233" y="640"/>
                  </a:cubicBezTo>
                  <a:cubicBezTo>
                    <a:pt x="233" y="639"/>
                    <a:pt x="234" y="638"/>
                    <a:pt x="235" y="638"/>
                  </a:cubicBezTo>
                  <a:cubicBezTo>
                    <a:pt x="236" y="637"/>
                    <a:pt x="237" y="636"/>
                    <a:pt x="238" y="635"/>
                  </a:cubicBezTo>
                  <a:cubicBezTo>
                    <a:pt x="238" y="635"/>
                    <a:pt x="239" y="634"/>
                    <a:pt x="239" y="634"/>
                  </a:cubicBezTo>
                  <a:cubicBezTo>
                    <a:pt x="239" y="634"/>
                    <a:pt x="239" y="634"/>
                    <a:pt x="240" y="634"/>
                  </a:cubicBezTo>
                  <a:cubicBezTo>
                    <a:pt x="240" y="634"/>
                    <a:pt x="240" y="633"/>
                    <a:pt x="240" y="633"/>
                  </a:cubicBezTo>
                  <a:cubicBezTo>
                    <a:pt x="241" y="633"/>
                    <a:pt x="241" y="632"/>
                    <a:pt x="242" y="631"/>
                  </a:cubicBezTo>
                  <a:cubicBezTo>
                    <a:pt x="243" y="629"/>
                    <a:pt x="245" y="627"/>
                    <a:pt x="246" y="626"/>
                  </a:cubicBezTo>
                  <a:cubicBezTo>
                    <a:pt x="246" y="626"/>
                    <a:pt x="246" y="626"/>
                    <a:pt x="246" y="626"/>
                  </a:cubicBezTo>
                  <a:cubicBezTo>
                    <a:pt x="246" y="627"/>
                    <a:pt x="247" y="627"/>
                    <a:pt x="247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8"/>
                    <a:pt x="248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9" y="630"/>
                    <a:pt x="250" y="631"/>
                    <a:pt x="251" y="631"/>
                  </a:cubicBezTo>
                  <a:cubicBezTo>
                    <a:pt x="251" y="632"/>
                    <a:pt x="252" y="633"/>
                    <a:pt x="252" y="634"/>
                  </a:cubicBezTo>
                  <a:cubicBezTo>
                    <a:pt x="254" y="637"/>
                    <a:pt x="256" y="640"/>
                    <a:pt x="257" y="643"/>
                  </a:cubicBezTo>
                  <a:cubicBezTo>
                    <a:pt x="259" y="650"/>
                    <a:pt x="258" y="656"/>
                    <a:pt x="258" y="660"/>
                  </a:cubicBezTo>
                  <a:cubicBezTo>
                    <a:pt x="257" y="665"/>
                    <a:pt x="256" y="667"/>
                    <a:pt x="256" y="667"/>
                  </a:cubicBezTo>
                  <a:cubicBezTo>
                    <a:pt x="256" y="667"/>
                    <a:pt x="257" y="665"/>
                    <a:pt x="259" y="661"/>
                  </a:cubicBezTo>
                  <a:cubicBezTo>
                    <a:pt x="260" y="657"/>
                    <a:pt x="262" y="651"/>
                    <a:pt x="262" y="643"/>
                  </a:cubicBezTo>
                  <a:cubicBezTo>
                    <a:pt x="262" y="639"/>
                    <a:pt x="261" y="634"/>
                    <a:pt x="259" y="630"/>
                  </a:cubicBezTo>
                  <a:cubicBezTo>
                    <a:pt x="259" y="629"/>
                    <a:pt x="258" y="627"/>
                    <a:pt x="258" y="626"/>
                  </a:cubicBezTo>
                  <a:cubicBezTo>
                    <a:pt x="257" y="625"/>
                    <a:pt x="257" y="624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1"/>
                    <a:pt x="255" y="621"/>
                  </a:cubicBezTo>
                  <a:cubicBezTo>
                    <a:pt x="254" y="620"/>
                    <a:pt x="254" y="619"/>
                    <a:pt x="254" y="618"/>
                  </a:cubicBezTo>
                  <a:cubicBezTo>
                    <a:pt x="253" y="615"/>
                    <a:pt x="253" y="610"/>
                    <a:pt x="253" y="606"/>
                  </a:cubicBezTo>
                  <a:cubicBezTo>
                    <a:pt x="253" y="601"/>
                    <a:pt x="253" y="596"/>
                    <a:pt x="254" y="592"/>
                  </a:cubicBezTo>
                  <a:cubicBezTo>
                    <a:pt x="254" y="589"/>
                    <a:pt x="254" y="587"/>
                    <a:pt x="254" y="584"/>
                  </a:cubicBezTo>
                  <a:cubicBezTo>
                    <a:pt x="256" y="586"/>
                    <a:pt x="258" y="588"/>
                    <a:pt x="260" y="590"/>
                  </a:cubicBezTo>
                  <a:cubicBezTo>
                    <a:pt x="262" y="591"/>
                    <a:pt x="265" y="593"/>
                    <a:pt x="267" y="594"/>
                  </a:cubicBezTo>
                  <a:cubicBezTo>
                    <a:pt x="268" y="595"/>
                    <a:pt x="270" y="595"/>
                    <a:pt x="271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5" y="597"/>
                    <a:pt x="275" y="597"/>
                    <a:pt x="275" y="597"/>
                  </a:cubicBezTo>
                  <a:cubicBezTo>
                    <a:pt x="285" y="599"/>
                    <a:pt x="295" y="601"/>
                    <a:pt x="303" y="603"/>
                  </a:cubicBezTo>
                  <a:cubicBezTo>
                    <a:pt x="307" y="605"/>
                    <a:pt x="310" y="606"/>
                    <a:pt x="312" y="607"/>
                  </a:cubicBezTo>
                  <a:cubicBezTo>
                    <a:pt x="313" y="607"/>
                    <a:pt x="313" y="608"/>
                    <a:pt x="314" y="608"/>
                  </a:cubicBezTo>
                  <a:cubicBezTo>
                    <a:pt x="314" y="608"/>
                    <a:pt x="314" y="609"/>
                    <a:pt x="314" y="609"/>
                  </a:cubicBezTo>
                  <a:cubicBezTo>
                    <a:pt x="314" y="609"/>
                    <a:pt x="314" y="608"/>
                    <a:pt x="314" y="608"/>
                  </a:cubicBezTo>
                  <a:cubicBezTo>
                    <a:pt x="314" y="607"/>
                    <a:pt x="313" y="607"/>
                    <a:pt x="312" y="606"/>
                  </a:cubicBezTo>
                  <a:cubicBezTo>
                    <a:pt x="310" y="605"/>
                    <a:pt x="307" y="604"/>
                    <a:pt x="303" y="602"/>
                  </a:cubicBezTo>
                  <a:cubicBezTo>
                    <a:pt x="296" y="599"/>
                    <a:pt x="286" y="596"/>
                    <a:pt x="276" y="593"/>
                  </a:cubicBezTo>
                  <a:cubicBezTo>
                    <a:pt x="275" y="593"/>
                    <a:pt x="275" y="593"/>
                    <a:pt x="275" y="593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4" y="592"/>
                    <a:pt x="274" y="592"/>
                    <a:pt x="274" y="592"/>
                  </a:cubicBezTo>
                  <a:cubicBezTo>
                    <a:pt x="272" y="591"/>
                    <a:pt x="272" y="591"/>
                    <a:pt x="272" y="591"/>
                  </a:cubicBezTo>
                  <a:cubicBezTo>
                    <a:pt x="271" y="591"/>
                    <a:pt x="270" y="590"/>
                    <a:pt x="269" y="590"/>
                  </a:cubicBezTo>
                  <a:cubicBezTo>
                    <a:pt x="267" y="589"/>
                    <a:pt x="265" y="587"/>
                    <a:pt x="264" y="586"/>
                  </a:cubicBezTo>
                  <a:cubicBezTo>
                    <a:pt x="261" y="582"/>
                    <a:pt x="258" y="579"/>
                    <a:pt x="256" y="576"/>
                  </a:cubicBezTo>
                  <a:cubicBezTo>
                    <a:pt x="256" y="576"/>
                    <a:pt x="256" y="575"/>
                    <a:pt x="256" y="575"/>
                  </a:cubicBezTo>
                  <a:cubicBezTo>
                    <a:pt x="258" y="562"/>
                    <a:pt x="261" y="549"/>
                    <a:pt x="263" y="539"/>
                  </a:cubicBezTo>
                  <a:cubicBezTo>
                    <a:pt x="263" y="539"/>
                    <a:pt x="263" y="538"/>
                    <a:pt x="263" y="538"/>
                  </a:cubicBezTo>
                  <a:cubicBezTo>
                    <a:pt x="264" y="538"/>
                    <a:pt x="265" y="539"/>
                    <a:pt x="265" y="539"/>
                  </a:cubicBezTo>
                  <a:cubicBezTo>
                    <a:pt x="268" y="541"/>
                    <a:pt x="271" y="543"/>
                    <a:pt x="274" y="544"/>
                  </a:cubicBezTo>
                  <a:cubicBezTo>
                    <a:pt x="276" y="545"/>
                    <a:pt x="278" y="546"/>
                    <a:pt x="279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2" y="547"/>
                    <a:pt x="282" y="547"/>
                    <a:pt x="282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4" y="547"/>
                    <a:pt x="284" y="547"/>
                    <a:pt x="284" y="547"/>
                  </a:cubicBezTo>
                  <a:cubicBezTo>
                    <a:pt x="296" y="549"/>
                    <a:pt x="308" y="551"/>
                    <a:pt x="317" y="554"/>
                  </a:cubicBezTo>
                  <a:cubicBezTo>
                    <a:pt x="321" y="555"/>
                    <a:pt x="325" y="556"/>
                    <a:pt x="327" y="557"/>
                  </a:cubicBezTo>
                  <a:cubicBezTo>
                    <a:pt x="328" y="557"/>
                    <a:pt x="329" y="558"/>
                    <a:pt x="330" y="558"/>
                  </a:cubicBezTo>
                  <a:cubicBezTo>
                    <a:pt x="330" y="559"/>
                    <a:pt x="330" y="559"/>
                    <a:pt x="330" y="559"/>
                  </a:cubicBezTo>
                  <a:cubicBezTo>
                    <a:pt x="330" y="559"/>
                    <a:pt x="330" y="559"/>
                    <a:pt x="330" y="558"/>
                  </a:cubicBezTo>
                  <a:cubicBezTo>
                    <a:pt x="329" y="558"/>
                    <a:pt x="329" y="557"/>
                    <a:pt x="328" y="556"/>
                  </a:cubicBezTo>
                  <a:cubicBezTo>
                    <a:pt x="325" y="555"/>
                    <a:pt x="322" y="553"/>
                    <a:pt x="318" y="551"/>
                  </a:cubicBezTo>
                  <a:cubicBezTo>
                    <a:pt x="309" y="547"/>
                    <a:pt x="298" y="543"/>
                    <a:pt x="286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6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4" y="538"/>
                    <a:pt x="284" y="538"/>
                    <a:pt x="284" y="538"/>
                  </a:cubicBezTo>
                  <a:cubicBezTo>
                    <a:pt x="282" y="537"/>
                    <a:pt x="282" y="537"/>
                    <a:pt x="282" y="537"/>
                  </a:cubicBezTo>
                  <a:cubicBezTo>
                    <a:pt x="281" y="536"/>
                    <a:pt x="280" y="535"/>
                    <a:pt x="279" y="535"/>
                  </a:cubicBezTo>
                  <a:cubicBezTo>
                    <a:pt x="278" y="534"/>
                    <a:pt x="277" y="533"/>
                    <a:pt x="276" y="532"/>
                  </a:cubicBezTo>
                  <a:cubicBezTo>
                    <a:pt x="278" y="532"/>
                    <a:pt x="280" y="533"/>
                    <a:pt x="282" y="534"/>
                  </a:cubicBezTo>
                  <a:cubicBezTo>
                    <a:pt x="288" y="535"/>
                    <a:pt x="294" y="537"/>
                    <a:pt x="301" y="539"/>
                  </a:cubicBezTo>
                  <a:cubicBezTo>
                    <a:pt x="309" y="541"/>
                    <a:pt x="317" y="543"/>
                    <a:pt x="326" y="545"/>
                  </a:cubicBezTo>
                  <a:cubicBezTo>
                    <a:pt x="336" y="547"/>
                    <a:pt x="346" y="549"/>
                    <a:pt x="356" y="551"/>
                  </a:cubicBezTo>
                  <a:cubicBezTo>
                    <a:pt x="367" y="552"/>
                    <a:pt x="378" y="554"/>
                    <a:pt x="390" y="555"/>
                  </a:cubicBezTo>
                  <a:cubicBezTo>
                    <a:pt x="396" y="556"/>
                    <a:pt x="401" y="556"/>
                    <a:pt x="408" y="557"/>
                  </a:cubicBezTo>
                  <a:cubicBezTo>
                    <a:pt x="411" y="557"/>
                    <a:pt x="414" y="557"/>
                    <a:pt x="417" y="557"/>
                  </a:cubicBezTo>
                  <a:cubicBezTo>
                    <a:pt x="420" y="557"/>
                    <a:pt x="423" y="558"/>
                    <a:pt x="426" y="558"/>
                  </a:cubicBezTo>
                  <a:cubicBezTo>
                    <a:pt x="432" y="558"/>
                    <a:pt x="438" y="558"/>
                    <a:pt x="445" y="558"/>
                  </a:cubicBezTo>
                  <a:cubicBezTo>
                    <a:pt x="451" y="558"/>
                    <a:pt x="457" y="557"/>
                    <a:pt x="463" y="557"/>
                  </a:cubicBezTo>
                  <a:cubicBezTo>
                    <a:pt x="488" y="556"/>
                    <a:pt x="513" y="555"/>
                    <a:pt x="536" y="554"/>
                  </a:cubicBezTo>
                  <a:cubicBezTo>
                    <a:pt x="548" y="554"/>
                    <a:pt x="559" y="554"/>
                    <a:pt x="569" y="555"/>
                  </a:cubicBezTo>
                  <a:cubicBezTo>
                    <a:pt x="580" y="556"/>
                    <a:pt x="590" y="557"/>
                    <a:pt x="598" y="561"/>
                  </a:cubicBezTo>
                  <a:cubicBezTo>
                    <a:pt x="602" y="563"/>
                    <a:pt x="606" y="566"/>
                    <a:pt x="610" y="567"/>
                  </a:cubicBezTo>
                  <a:cubicBezTo>
                    <a:pt x="614" y="569"/>
                    <a:pt x="618" y="570"/>
                    <a:pt x="622" y="570"/>
                  </a:cubicBezTo>
                  <a:cubicBezTo>
                    <a:pt x="630" y="571"/>
                    <a:pt x="636" y="570"/>
                    <a:pt x="642" y="569"/>
                  </a:cubicBezTo>
                  <a:cubicBezTo>
                    <a:pt x="647" y="568"/>
                    <a:pt x="651" y="567"/>
                    <a:pt x="654" y="566"/>
                  </a:cubicBezTo>
                  <a:cubicBezTo>
                    <a:pt x="657" y="566"/>
                    <a:pt x="658" y="565"/>
                    <a:pt x="658" y="565"/>
                  </a:cubicBezTo>
                  <a:cubicBezTo>
                    <a:pt x="658" y="565"/>
                    <a:pt x="657" y="566"/>
                    <a:pt x="654" y="56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0" name="Freeform 1476">
              <a:extLst>
                <a:ext uri="{FF2B5EF4-FFF2-40B4-BE49-F238E27FC236}">
                  <a16:creationId xmlns:a16="http://schemas.microsoft.com/office/drawing/2014/main" id="{C2DBAE5D-592C-A079-4DFA-CDB6A44E3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8036" y="2221352"/>
              <a:ext cx="285556" cy="381333"/>
            </a:xfrm>
            <a:custGeom>
              <a:avLst/>
              <a:gdLst>
                <a:gd name="T0" fmla="*/ 11 w 59"/>
                <a:gd name="T1" fmla="*/ 70 h 74"/>
                <a:gd name="T2" fmla="*/ 50 w 59"/>
                <a:gd name="T3" fmla="*/ 56 h 74"/>
                <a:gd name="T4" fmla="*/ 55 w 59"/>
                <a:gd name="T5" fmla="*/ 4 h 74"/>
                <a:gd name="T6" fmla="*/ 9 w 59"/>
                <a:gd name="T7" fmla="*/ 28 h 74"/>
                <a:gd name="T8" fmla="*/ 11 w 59"/>
                <a:gd name="T9" fmla="*/ 7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4">
                  <a:moveTo>
                    <a:pt x="11" y="70"/>
                  </a:moveTo>
                  <a:cubicBezTo>
                    <a:pt x="25" y="74"/>
                    <a:pt x="41" y="69"/>
                    <a:pt x="50" y="56"/>
                  </a:cubicBezTo>
                  <a:cubicBezTo>
                    <a:pt x="59" y="43"/>
                    <a:pt x="53" y="7"/>
                    <a:pt x="55" y="4"/>
                  </a:cubicBezTo>
                  <a:cubicBezTo>
                    <a:pt x="56" y="0"/>
                    <a:pt x="17" y="15"/>
                    <a:pt x="9" y="28"/>
                  </a:cubicBezTo>
                  <a:cubicBezTo>
                    <a:pt x="0" y="42"/>
                    <a:pt x="1" y="58"/>
                    <a:pt x="11" y="7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1" name="Freeform 1477">
              <a:extLst>
                <a:ext uri="{FF2B5EF4-FFF2-40B4-BE49-F238E27FC236}">
                  <a16:creationId xmlns:a16="http://schemas.microsoft.com/office/drawing/2014/main" id="{BD85DD45-CC6B-81C2-AA46-EB5021C64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1987" y="2066758"/>
              <a:ext cx="309753" cy="453477"/>
            </a:xfrm>
            <a:custGeom>
              <a:avLst/>
              <a:gdLst>
                <a:gd name="T0" fmla="*/ 17 w 64"/>
                <a:gd name="T1" fmla="*/ 85 h 87"/>
                <a:gd name="T2" fmla="*/ 57 w 64"/>
                <a:gd name="T3" fmla="*/ 62 h 87"/>
                <a:gd name="T4" fmla="*/ 52 w 64"/>
                <a:gd name="T5" fmla="*/ 4 h 87"/>
                <a:gd name="T6" fmla="*/ 7 w 64"/>
                <a:gd name="T7" fmla="*/ 40 h 87"/>
                <a:gd name="T8" fmla="*/ 17 w 64"/>
                <a:gd name="T9" fmla="*/ 8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7">
                  <a:moveTo>
                    <a:pt x="17" y="85"/>
                  </a:moveTo>
                  <a:cubicBezTo>
                    <a:pt x="34" y="87"/>
                    <a:pt x="50" y="78"/>
                    <a:pt x="57" y="62"/>
                  </a:cubicBezTo>
                  <a:cubicBezTo>
                    <a:pt x="64" y="46"/>
                    <a:pt x="51" y="8"/>
                    <a:pt x="52" y="4"/>
                  </a:cubicBezTo>
                  <a:cubicBezTo>
                    <a:pt x="53" y="0"/>
                    <a:pt x="14" y="24"/>
                    <a:pt x="7" y="40"/>
                  </a:cubicBezTo>
                  <a:cubicBezTo>
                    <a:pt x="0" y="56"/>
                    <a:pt x="5" y="74"/>
                    <a:pt x="17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2" name="Freeform 1478">
              <a:extLst>
                <a:ext uri="{FF2B5EF4-FFF2-40B4-BE49-F238E27FC236}">
                  <a16:creationId xmlns:a16="http://schemas.microsoft.com/office/drawing/2014/main" id="{BECC5DA8-D9CE-2017-EA8E-B7848958E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6582" y="2107983"/>
              <a:ext cx="319433" cy="412251"/>
            </a:xfrm>
            <a:custGeom>
              <a:avLst/>
              <a:gdLst>
                <a:gd name="T0" fmla="*/ 9 w 65"/>
                <a:gd name="T1" fmla="*/ 73 h 79"/>
                <a:gd name="T2" fmla="*/ 53 w 65"/>
                <a:gd name="T3" fmla="*/ 61 h 79"/>
                <a:gd name="T4" fmla="*/ 63 w 65"/>
                <a:gd name="T5" fmla="*/ 4 h 79"/>
                <a:gd name="T6" fmla="*/ 10 w 65"/>
                <a:gd name="T7" fmla="*/ 28 h 79"/>
                <a:gd name="T8" fmla="*/ 9 w 65"/>
                <a:gd name="T9" fmla="*/ 7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79">
                  <a:moveTo>
                    <a:pt x="9" y="73"/>
                  </a:moveTo>
                  <a:cubicBezTo>
                    <a:pt x="25" y="79"/>
                    <a:pt x="43" y="74"/>
                    <a:pt x="53" y="61"/>
                  </a:cubicBezTo>
                  <a:cubicBezTo>
                    <a:pt x="64" y="47"/>
                    <a:pt x="61" y="8"/>
                    <a:pt x="63" y="4"/>
                  </a:cubicBezTo>
                  <a:cubicBezTo>
                    <a:pt x="65" y="0"/>
                    <a:pt x="21" y="14"/>
                    <a:pt x="10" y="28"/>
                  </a:cubicBezTo>
                  <a:cubicBezTo>
                    <a:pt x="0" y="41"/>
                    <a:pt x="0" y="60"/>
                    <a:pt x="9" y="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3" name="Freeform 1479">
              <a:extLst>
                <a:ext uri="{FF2B5EF4-FFF2-40B4-BE49-F238E27FC236}">
                  <a16:creationId xmlns:a16="http://schemas.microsoft.com/office/drawing/2014/main" id="{F527DCE0-86F2-8AB1-F5E5-CFDDF8548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8330" y="2334722"/>
              <a:ext cx="164557" cy="211281"/>
            </a:xfrm>
            <a:custGeom>
              <a:avLst/>
              <a:gdLst>
                <a:gd name="T0" fmla="*/ 5 w 34"/>
                <a:gd name="T1" fmla="*/ 38 h 41"/>
                <a:gd name="T2" fmla="*/ 28 w 34"/>
                <a:gd name="T3" fmla="*/ 31 h 41"/>
                <a:gd name="T4" fmla="*/ 33 w 34"/>
                <a:gd name="T5" fmla="*/ 2 h 41"/>
                <a:gd name="T6" fmla="*/ 5 w 34"/>
                <a:gd name="T7" fmla="*/ 14 h 41"/>
                <a:gd name="T8" fmla="*/ 5 w 34"/>
                <a:gd name="T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1">
                  <a:moveTo>
                    <a:pt x="5" y="38"/>
                  </a:moveTo>
                  <a:cubicBezTo>
                    <a:pt x="13" y="41"/>
                    <a:pt x="22" y="39"/>
                    <a:pt x="28" y="31"/>
                  </a:cubicBezTo>
                  <a:cubicBezTo>
                    <a:pt x="33" y="24"/>
                    <a:pt x="32" y="4"/>
                    <a:pt x="33" y="2"/>
                  </a:cubicBezTo>
                  <a:cubicBezTo>
                    <a:pt x="34" y="0"/>
                    <a:pt x="11" y="7"/>
                    <a:pt x="5" y="14"/>
                  </a:cubicBezTo>
                  <a:cubicBezTo>
                    <a:pt x="0" y="21"/>
                    <a:pt x="0" y="31"/>
                    <a:pt x="5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4" name="Freeform 1480">
              <a:extLst>
                <a:ext uri="{FF2B5EF4-FFF2-40B4-BE49-F238E27FC236}">
                  <a16:creationId xmlns:a16="http://schemas.microsoft.com/office/drawing/2014/main" id="{7AC0D6A0-4885-87A1-E9B7-0757DE6D4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7322" y="1082509"/>
              <a:ext cx="329113" cy="438019"/>
            </a:xfrm>
            <a:custGeom>
              <a:avLst/>
              <a:gdLst>
                <a:gd name="T0" fmla="*/ 11 w 67"/>
                <a:gd name="T1" fmla="*/ 78 h 84"/>
                <a:gd name="T2" fmla="*/ 57 w 67"/>
                <a:gd name="T3" fmla="*/ 63 h 84"/>
                <a:gd name="T4" fmla="*/ 64 w 67"/>
                <a:gd name="T5" fmla="*/ 4 h 84"/>
                <a:gd name="T6" fmla="*/ 10 w 67"/>
                <a:gd name="T7" fmla="*/ 30 h 84"/>
                <a:gd name="T8" fmla="*/ 11 w 67"/>
                <a:gd name="T9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4">
                  <a:moveTo>
                    <a:pt x="11" y="78"/>
                  </a:moveTo>
                  <a:cubicBezTo>
                    <a:pt x="27" y="84"/>
                    <a:pt x="46" y="78"/>
                    <a:pt x="57" y="63"/>
                  </a:cubicBezTo>
                  <a:cubicBezTo>
                    <a:pt x="67" y="49"/>
                    <a:pt x="62" y="7"/>
                    <a:pt x="64" y="4"/>
                  </a:cubicBezTo>
                  <a:cubicBezTo>
                    <a:pt x="66" y="0"/>
                    <a:pt x="21" y="16"/>
                    <a:pt x="10" y="30"/>
                  </a:cubicBezTo>
                  <a:cubicBezTo>
                    <a:pt x="0" y="45"/>
                    <a:pt x="1" y="65"/>
                    <a:pt x="11" y="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5" name="Freeform 1481">
              <a:extLst>
                <a:ext uri="{FF2B5EF4-FFF2-40B4-BE49-F238E27FC236}">
                  <a16:creationId xmlns:a16="http://schemas.microsoft.com/office/drawing/2014/main" id="{5D423C08-DAF2-5A25-D36D-B3766D95E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3799" y="1551444"/>
              <a:ext cx="227477" cy="309189"/>
            </a:xfrm>
            <a:custGeom>
              <a:avLst/>
              <a:gdLst>
                <a:gd name="T0" fmla="*/ 10 w 46"/>
                <a:gd name="T1" fmla="*/ 57 h 59"/>
                <a:gd name="T2" fmla="*/ 40 w 46"/>
                <a:gd name="T3" fmla="*/ 44 h 59"/>
                <a:gd name="T4" fmla="*/ 41 w 46"/>
                <a:gd name="T5" fmla="*/ 2 h 59"/>
                <a:gd name="T6" fmla="*/ 6 w 46"/>
                <a:gd name="T7" fmla="*/ 24 h 59"/>
                <a:gd name="T8" fmla="*/ 10 w 46"/>
                <a:gd name="T9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59">
                  <a:moveTo>
                    <a:pt x="10" y="57"/>
                  </a:moveTo>
                  <a:cubicBezTo>
                    <a:pt x="21" y="59"/>
                    <a:pt x="34" y="54"/>
                    <a:pt x="40" y="44"/>
                  </a:cubicBezTo>
                  <a:cubicBezTo>
                    <a:pt x="46" y="33"/>
                    <a:pt x="40" y="5"/>
                    <a:pt x="41" y="2"/>
                  </a:cubicBezTo>
                  <a:cubicBezTo>
                    <a:pt x="42" y="0"/>
                    <a:pt x="12" y="14"/>
                    <a:pt x="6" y="24"/>
                  </a:cubicBezTo>
                  <a:cubicBezTo>
                    <a:pt x="0" y="35"/>
                    <a:pt x="2" y="48"/>
                    <a:pt x="10" y="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6" name="Freeform 1482">
              <a:extLst>
                <a:ext uri="{FF2B5EF4-FFF2-40B4-BE49-F238E27FC236}">
                  <a16:creationId xmlns:a16="http://schemas.microsoft.com/office/drawing/2014/main" id="{06BDCAC7-0798-FD15-E65E-A59C66963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4155" y="1922470"/>
              <a:ext cx="459792" cy="329801"/>
            </a:xfrm>
            <a:custGeom>
              <a:avLst/>
              <a:gdLst>
                <a:gd name="T0" fmla="*/ 0 w 94"/>
                <a:gd name="T1" fmla="*/ 40 h 63"/>
                <a:gd name="T2" fmla="*/ 44 w 94"/>
                <a:gd name="T3" fmla="*/ 59 h 63"/>
                <a:gd name="T4" fmla="*/ 90 w 94"/>
                <a:gd name="T5" fmla="*/ 20 h 63"/>
                <a:gd name="T6" fmla="*/ 32 w 94"/>
                <a:gd name="T7" fmla="*/ 4 h 63"/>
                <a:gd name="T8" fmla="*/ 0 w 94"/>
                <a:gd name="T9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63">
                  <a:moveTo>
                    <a:pt x="0" y="40"/>
                  </a:moveTo>
                  <a:cubicBezTo>
                    <a:pt x="9" y="55"/>
                    <a:pt x="27" y="63"/>
                    <a:pt x="44" y="59"/>
                  </a:cubicBezTo>
                  <a:cubicBezTo>
                    <a:pt x="62" y="55"/>
                    <a:pt x="86" y="21"/>
                    <a:pt x="90" y="20"/>
                  </a:cubicBezTo>
                  <a:cubicBezTo>
                    <a:pt x="94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7" name="Freeform 1483">
              <a:extLst>
                <a:ext uri="{FF2B5EF4-FFF2-40B4-BE49-F238E27FC236}">
                  <a16:creationId xmlns:a16="http://schemas.microsoft.com/office/drawing/2014/main" id="{FE7F80A1-A96B-9BFD-E102-57412D9C8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3873" y="1618436"/>
              <a:ext cx="464630" cy="334956"/>
            </a:xfrm>
            <a:custGeom>
              <a:avLst/>
              <a:gdLst>
                <a:gd name="T0" fmla="*/ 0 w 95"/>
                <a:gd name="T1" fmla="*/ 40 h 64"/>
                <a:gd name="T2" fmla="*/ 45 w 95"/>
                <a:gd name="T3" fmla="*/ 60 h 64"/>
                <a:gd name="T4" fmla="*/ 91 w 95"/>
                <a:gd name="T5" fmla="*/ 20 h 64"/>
                <a:gd name="T6" fmla="*/ 32 w 95"/>
                <a:gd name="T7" fmla="*/ 4 h 64"/>
                <a:gd name="T8" fmla="*/ 0 w 95"/>
                <a:gd name="T9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64">
                  <a:moveTo>
                    <a:pt x="0" y="40"/>
                  </a:moveTo>
                  <a:cubicBezTo>
                    <a:pt x="9" y="56"/>
                    <a:pt x="27" y="64"/>
                    <a:pt x="45" y="60"/>
                  </a:cubicBezTo>
                  <a:cubicBezTo>
                    <a:pt x="63" y="56"/>
                    <a:pt x="87" y="22"/>
                    <a:pt x="91" y="20"/>
                  </a:cubicBezTo>
                  <a:cubicBezTo>
                    <a:pt x="95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8" name="Freeform 1484">
              <a:extLst>
                <a:ext uri="{FF2B5EF4-FFF2-40B4-BE49-F238E27FC236}">
                  <a16:creationId xmlns:a16="http://schemas.microsoft.com/office/drawing/2014/main" id="{B53CB0D5-6F36-BB66-3C0F-A8B451B4B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3873" y="2546002"/>
              <a:ext cx="372674" cy="371026"/>
            </a:xfrm>
            <a:custGeom>
              <a:avLst/>
              <a:gdLst>
                <a:gd name="T0" fmla="*/ 7 w 76"/>
                <a:gd name="T1" fmla="*/ 8 h 71"/>
                <a:gd name="T2" fmla="*/ 16 w 76"/>
                <a:gd name="T3" fmla="*/ 54 h 71"/>
                <a:gd name="T4" fmla="*/ 73 w 76"/>
                <a:gd name="T5" fmla="*/ 69 h 71"/>
                <a:gd name="T6" fmla="*/ 54 w 76"/>
                <a:gd name="T7" fmla="*/ 14 h 71"/>
                <a:gd name="T8" fmla="*/ 7 w 76"/>
                <a:gd name="T9" fmla="*/ 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1">
                  <a:moveTo>
                    <a:pt x="7" y="8"/>
                  </a:moveTo>
                  <a:cubicBezTo>
                    <a:pt x="0" y="23"/>
                    <a:pt x="3" y="42"/>
                    <a:pt x="16" y="54"/>
                  </a:cubicBezTo>
                  <a:cubicBezTo>
                    <a:pt x="29" y="66"/>
                    <a:pt x="69" y="66"/>
                    <a:pt x="73" y="69"/>
                  </a:cubicBezTo>
                  <a:cubicBezTo>
                    <a:pt x="76" y="71"/>
                    <a:pt x="66" y="25"/>
                    <a:pt x="54" y="14"/>
                  </a:cubicBezTo>
                  <a:cubicBezTo>
                    <a:pt x="41" y="2"/>
                    <a:pt x="22" y="0"/>
                    <a:pt x="7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9" name="Freeform 1485">
              <a:extLst>
                <a:ext uri="{FF2B5EF4-FFF2-40B4-BE49-F238E27FC236}">
                  <a16:creationId xmlns:a16="http://schemas.microsoft.com/office/drawing/2014/main" id="{7915D1A0-AA6E-9A61-F4FB-71148A8DA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1065" y="2525390"/>
              <a:ext cx="212956" cy="283425"/>
            </a:xfrm>
            <a:custGeom>
              <a:avLst/>
              <a:gdLst>
                <a:gd name="T0" fmla="*/ 8 w 43"/>
                <a:gd name="T1" fmla="*/ 3 h 54"/>
                <a:gd name="T2" fmla="*/ 6 w 43"/>
                <a:gd name="T3" fmla="*/ 34 h 54"/>
                <a:gd name="T4" fmla="*/ 41 w 43"/>
                <a:gd name="T5" fmla="*/ 52 h 54"/>
                <a:gd name="T6" fmla="*/ 37 w 43"/>
                <a:gd name="T7" fmla="*/ 14 h 54"/>
                <a:gd name="T8" fmla="*/ 8 w 43"/>
                <a:gd name="T9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4">
                  <a:moveTo>
                    <a:pt x="8" y="3"/>
                  </a:moveTo>
                  <a:cubicBezTo>
                    <a:pt x="1" y="12"/>
                    <a:pt x="0" y="24"/>
                    <a:pt x="6" y="34"/>
                  </a:cubicBezTo>
                  <a:cubicBezTo>
                    <a:pt x="13" y="44"/>
                    <a:pt x="39" y="50"/>
                    <a:pt x="41" y="52"/>
                  </a:cubicBezTo>
                  <a:cubicBezTo>
                    <a:pt x="43" y="54"/>
                    <a:pt x="43" y="24"/>
                    <a:pt x="37" y="14"/>
                  </a:cubicBezTo>
                  <a:cubicBezTo>
                    <a:pt x="30" y="4"/>
                    <a:pt x="19" y="0"/>
                    <a:pt x="8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0" name="Freeform 1486">
              <a:extLst>
                <a:ext uri="{FF2B5EF4-FFF2-40B4-BE49-F238E27FC236}">
                  <a16:creationId xmlns:a16="http://schemas.microsoft.com/office/drawing/2014/main" id="{6869C7B7-7570-969E-06D7-102C9EE27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8971" y="2509929"/>
              <a:ext cx="198437" cy="200974"/>
            </a:xfrm>
            <a:custGeom>
              <a:avLst/>
              <a:gdLst>
                <a:gd name="T0" fmla="*/ 4 w 41"/>
                <a:gd name="T1" fmla="*/ 4 h 38"/>
                <a:gd name="T2" fmla="*/ 9 w 41"/>
                <a:gd name="T3" fmla="*/ 29 h 38"/>
                <a:gd name="T4" fmla="*/ 39 w 41"/>
                <a:gd name="T5" fmla="*/ 37 h 38"/>
                <a:gd name="T6" fmla="*/ 29 w 41"/>
                <a:gd name="T7" fmla="*/ 7 h 38"/>
                <a:gd name="T8" fmla="*/ 4 w 41"/>
                <a:gd name="T9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8">
                  <a:moveTo>
                    <a:pt x="4" y="4"/>
                  </a:moveTo>
                  <a:cubicBezTo>
                    <a:pt x="0" y="12"/>
                    <a:pt x="2" y="22"/>
                    <a:pt x="9" y="29"/>
                  </a:cubicBezTo>
                  <a:cubicBezTo>
                    <a:pt x="16" y="35"/>
                    <a:pt x="37" y="35"/>
                    <a:pt x="39" y="37"/>
                  </a:cubicBezTo>
                  <a:cubicBezTo>
                    <a:pt x="41" y="38"/>
                    <a:pt x="36" y="14"/>
                    <a:pt x="29" y="7"/>
                  </a:cubicBezTo>
                  <a:cubicBezTo>
                    <a:pt x="22" y="1"/>
                    <a:pt x="12" y="0"/>
                    <a:pt x="4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 1487">
              <a:extLst>
                <a:ext uri="{FF2B5EF4-FFF2-40B4-BE49-F238E27FC236}">
                  <a16:creationId xmlns:a16="http://schemas.microsoft.com/office/drawing/2014/main" id="{FDFA8E39-B58B-34E1-EA06-40C84F8BD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1814" y="2257426"/>
              <a:ext cx="208117" cy="262812"/>
            </a:xfrm>
            <a:custGeom>
              <a:avLst/>
              <a:gdLst>
                <a:gd name="T0" fmla="*/ 6 w 42"/>
                <a:gd name="T1" fmla="*/ 48 h 51"/>
                <a:gd name="T2" fmla="*/ 34 w 42"/>
                <a:gd name="T3" fmla="*/ 39 h 51"/>
                <a:gd name="T4" fmla="*/ 41 w 42"/>
                <a:gd name="T5" fmla="*/ 2 h 51"/>
                <a:gd name="T6" fmla="*/ 7 w 42"/>
                <a:gd name="T7" fmla="*/ 18 h 51"/>
                <a:gd name="T8" fmla="*/ 6 w 42"/>
                <a:gd name="T9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1">
                  <a:moveTo>
                    <a:pt x="6" y="48"/>
                  </a:moveTo>
                  <a:cubicBezTo>
                    <a:pt x="16" y="51"/>
                    <a:pt x="28" y="48"/>
                    <a:pt x="34" y="39"/>
                  </a:cubicBezTo>
                  <a:cubicBezTo>
                    <a:pt x="41" y="31"/>
                    <a:pt x="40" y="5"/>
                    <a:pt x="41" y="2"/>
                  </a:cubicBezTo>
                  <a:cubicBezTo>
                    <a:pt x="42" y="0"/>
                    <a:pt x="13" y="9"/>
                    <a:pt x="7" y="18"/>
                  </a:cubicBezTo>
                  <a:cubicBezTo>
                    <a:pt x="0" y="27"/>
                    <a:pt x="0" y="39"/>
                    <a:pt x="6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 1488">
              <a:extLst>
                <a:ext uri="{FF2B5EF4-FFF2-40B4-BE49-F238E27FC236}">
                  <a16:creationId xmlns:a16="http://schemas.microsoft.com/office/drawing/2014/main" id="{B864CD7C-5130-0020-BBC0-3CC694DB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5657" y="2509929"/>
              <a:ext cx="309753" cy="309189"/>
            </a:xfrm>
            <a:custGeom>
              <a:avLst/>
              <a:gdLst>
                <a:gd name="T0" fmla="*/ 6 w 63"/>
                <a:gd name="T1" fmla="*/ 7 h 59"/>
                <a:gd name="T2" fmla="*/ 13 w 63"/>
                <a:gd name="T3" fmla="*/ 45 h 59"/>
                <a:gd name="T4" fmla="*/ 60 w 63"/>
                <a:gd name="T5" fmla="*/ 57 h 59"/>
                <a:gd name="T6" fmla="*/ 44 w 63"/>
                <a:gd name="T7" fmla="*/ 11 h 59"/>
                <a:gd name="T8" fmla="*/ 6 w 63"/>
                <a:gd name="T9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59">
                  <a:moveTo>
                    <a:pt x="6" y="7"/>
                  </a:moveTo>
                  <a:cubicBezTo>
                    <a:pt x="0" y="20"/>
                    <a:pt x="2" y="35"/>
                    <a:pt x="13" y="45"/>
                  </a:cubicBezTo>
                  <a:cubicBezTo>
                    <a:pt x="24" y="55"/>
                    <a:pt x="57" y="55"/>
                    <a:pt x="60" y="57"/>
                  </a:cubicBezTo>
                  <a:cubicBezTo>
                    <a:pt x="63" y="59"/>
                    <a:pt x="55" y="21"/>
                    <a:pt x="44" y="11"/>
                  </a:cubicBezTo>
                  <a:cubicBezTo>
                    <a:pt x="33" y="2"/>
                    <a:pt x="18" y="0"/>
                    <a:pt x="6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 1489">
              <a:extLst>
                <a:ext uri="{FF2B5EF4-FFF2-40B4-BE49-F238E27FC236}">
                  <a16:creationId xmlns:a16="http://schemas.microsoft.com/office/drawing/2014/main" id="{9047957B-B4C6-DE46-6DD2-E1F91219A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1372" y="1834868"/>
              <a:ext cx="295235" cy="525621"/>
            </a:xfrm>
            <a:custGeom>
              <a:avLst/>
              <a:gdLst>
                <a:gd name="T0" fmla="*/ 30 w 61"/>
                <a:gd name="T1" fmla="*/ 101 h 101"/>
                <a:gd name="T2" fmla="*/ 1 w 61"/>
                <a:gd name="T3" fmla="*/ 60 h 101"/>
                <a:gd name="T4" fmla="*/ 31 w 61"/>
                <a:gd name="T5" fmla="*/ 4 h 101"/>
                <a:gd name="T6" fmla="*/ 61 w 61"/>
                <a:gd name="T7" fmla="*/ 61 h 101"/>
                <a:gd name="T8" fmla="*/ 30 w 61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1">
                  <a:moveTo>
                    <a:pt x="30" y="101"/>
                  </a:moveTo>
                  <a:cubicBezTo>
                    <a:pt x="13" y="96"/>
                    <a:pt x="0" y="79"/>
                    <a:pt x="1" y="60"/>
                  </a:cubicBezTo>
                  <a:cubicBezTo>
                    <a:pt x="1" y="41"/>
                    <a:pt x="31" y="9"/>
                    <a:pt x="31" y="4"/>
                  </a:cubicBezTo>
                  <a:cubicBezTo>
                    <a:pt x="32" y="0"/>
                    <a:pt x="61" y="42"/>
                    <a:pt x="61" y="61"/>
                  </a:cubicBezTo>
                  <a:cubicBezTo>
                    <a:pt x="60" y="80"/>
                    <a:pt x="47" y="96"/>
                    <a:pt x="30" y="1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4" name="Freeform 1490">
              <a:extLst>
                <a:ext uri="{FF2B5EF4-FFF2-40B4-BE49-F238E27FC236}">
                  <a16:creationId xmlns:a16="http://schemas.microsoft.com/office/drawing/2014/main" id="{ED3899B5-025C-0104-276C-EC638C1D1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2259" y="1736957"/>
              <a:ext cx="338793" cy="505008"/>
            </a:xfrm>
            <a:custGeom>
              <a:avLst/>
              <a:gdLst>
                <a:gd name="T0" fmla="*/ 48 w 69"/>
                <a:gd name="T1" fmla="*/ 95 h 96"/>
                <a:gd name="T2" fmla="*/ 7 w 69"/>
                <a:gd name="T3" fmla="*/ 67 h 96"/>
                <a:gd name="T4" fmla="*/ 16 w 69"/>
                <a:gd name="T5" fmla="*/ 4 h 96"/>
                <a:gd name="T6" fmla="*/ 63 w 69"/>
                <a:gd name="T7" fmla="*/ 47 h 96"/>
                <a:gd name="T8" fmla="*/ 48 w 69"/>
                <a:gd name="T9" fmla="*/ 9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96">
                  <a:moveTo>
                    <a:pt x="48" y="95"/>
                  </a:moveTo>
                  <a:cubicBezTo>
                    <a:pt x="30" y="96"/>
                    <a:pt x="13" y="85"/>
                    <a:pt x="7" y="67"/>
                  </a:cubicBezTo>
                  <a:cubicBezTo>
                    <a:pt x="0" y="49"/>
                    <a:pt x="17" y="8"/>
                    <a:pt x="16" y="4"/>
                  </a:cubicBezTo>
                  <a:cubicBezTo>
                    <a:pt x="15" y="0"/>
                    <a:pt x="57" y="29"/>
                    <a:pt x="63" y="47"/>
                  </a:cubicBezTo>
                  <a:cubicBezTo>
                    <a:pt x="69" y="65"/>
                    <a:pt x="63" y="85"/>
                    <a:pt x="48" y="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5" name="Freeform 1491">
              <a:extLst>
                <a:ext uri="{FF2B5EF4-FFF2-40B4-BE49-F238E27FC236}">
                  <a16:creationId xmlns:a16="http://schemas.microsoft.com/office/drawing/2014/main" id="{49EB90DA-F80B-01DD-DC15-835143087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3652" y="984598"/>
              <a:ext cx="522709" cy="396794"/>
            </a:xfrm>
            <a:custGeom>
              <a:avLst/>
              <a:gdLst>
                <a:gd name="T0" fmla="*/ 89 w 107"/>
                <a:gd name="T1" fmla="*/ 2 h 76"/>
                <a:gd name="T2" fmla="*/ 71 w 107"/>
                <a:gd name="T3" fmla="*/ 23 h 76"/>
                <a:gd name="T4" fmla="*/ 64 w 107"/>
                <a:gd name="T5" fmla="*/ 18 h 76"/>
                <a:gd name="T6" fmla="*/ 4 w 107"/>
                <a:gd name="T7" fmla="*/ 15 h 76"/>
                <a:gd name="T8" fmla="*/ 35 w 107"/>
                <a:gd name="T9" fmla="*/ 67 h 76"/>
                <a:gd name="T10" fmla="*/ 80 w 107"/>
                <a:gd name="T11" fmla="*/ 65 h 76"/>
                <a:gd name="T12" fmla="*/ 83 w 107"/>
                <a:gd name="T13" fmla="*/ 66 h 76"/>
                <a:gd name="T14" fmla="*/ 105 w 107"/>
                <a:gd name="T15" fmla="*/ 41 h 76"/>
                <a:gd name="T16" fmla="*/ 89 w 107"/>
                <a:gd name="T17" fmla="*/ 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76">
                  <a:moveTo>
                    <a:pt x="89" y="2"/>
                  </a:moveTo>
                  <a:cubicBezTo>
                    <a:pt x="89" y="0"/>
                    <a:pt x="78" y="12"/>
                    <a:pt x="71" y="23"/>
                  </a:cubicBezTo>
                  <a:cubicBezTo>
                    <a:pt x="69" y="21"/>
                    <a:pt x="66" y="20"/>
                    <a:pt x="64" y="18"/>
                  </a:cubicBezTo>
                  <a:cubicBezTo>
                    <a:pt x="48" y="9"/>
                    <a:pt x="0" y="13"/>
                    <a:pt x="4" y="15"/>
                  </a:cubicBezTo>
                  <a:cubicBezTo>
                    <a:pt x="7" y="18"/>
                    <a:pt x="19" y="58"/>
                    <a:pt x="35" y="67"/>
                  </a:cubicBezTo>
                  <a:cubicBezTo>
                    <a:pt x="49" y="76"/>
                    <a:pt x="67" y="74"/>
                    <a:pt x="80" y="65"/>
                  </a:cubicBezTo>
                  <a:cubicBezTo>
                    <a:pt x="81" y="65"/>
                    <a:pt x="82" y="66"/>
                    <a:pt x="83" y="66"/>
                  </a:cubicBezTo>
                  <a:cubicBezTo>
                    <a:pt x="95" y="64"/>
                    <a:pt x="104" y="54"/>
                    <a:pt x="105" y="41"/>
                  </a:cubicBezTo>
                  <a:cubicBezTo>
                    <a:pt x="107" y="28"/>
                    <a:pt x="89" y="5"/>
                    <a:pt x="89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6" name="Freeform 1492">
              <a:extLst>
                <a:ext uri="{FF2B5EF4-FFF2-40B4-BE49-F238E27FC236}">
                  <a16:creationId xmlns:a16="http://schemas.microsoft.com/office/drawing/2014/main" id="{7B878E3F-7C1C-4546-0415-96559448A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1619" y="1221643"/>
              <a:ext cx="517871" cy="427713"/>
            </a:xfrm>
            <a:custGeom>
              <a:avLst/>
              <a:gdLst>
                <a:gd name="T0" fmla="*/ 104 w 106"/>
                <a:gd name="T1" fmla="*/ 37 h 82"/>
                <a:gd name="T2" fmla="*/ 79 w 106"/>
                <a:gd name="T3" fmla="*/ 2 h 82"/>
                <a:gd name="T4" fmla="*/ 67 w 106"/>
                <a:gd name="T5" fmla="*/ 26 h 82"/>
                <a:gd name="T6" fmla="*/ 64 w 106"/>
                <a:gd name="T7" fmla="*/ 23 h 82"/>
                <a:gd name="T8" fmla="*/ 3 w 106"/>
                <a:gd name="T9" fmla="*/ 21 h 82"/>
                <a:gd name="T10" fmla="*/ 35 w 106"/>
                <a:gd name="T11" fmla="*/ 72 h 82"/>
                <a:gd name="T12" fmla="*/ 82 w 106"/>
                <a:gd name="T13" fmla="*/ 68 h 82"/>
                <a:gd name="T14" fmla="*/ 83 w 106"/>
                <a:gd name="T15" fmla="*/ 66 h 82"/>
                <a:gd name="T16" fmla="*/ 88 w 106"/>
                <a:gd name="T17" fmla="*/ 67 h 82"/>
                <a:gd name="T18" fmla="*/ 104 w 106"/>
                <a:gd name="T19" fmla="*/ 3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82">
                  <a:moveTo>
                    <a:pt x="104" y="37"/>
                  </a:moveTo>
                  <a:cubicBezTo>
                    <a:pt x="103" y="24"/>
                    <a:pt x="80" y="5"/>
                    <a:pt x="79" y="2"/>
                  </a:cubicBezTo>
                  <a:cubicBezTo>
                    <a:pt x="78" y="0"/>
                    <a:pt x="71" y="13"/>
                    <a:pt x="67" y="26"/>
                  </a:cubicBezTo>
                  <a:cubicBezTo>
                    <a:pt x="66" y="25"/>
                    <a:pt x="65" y="24"/>
                    <a:pt x="64" y="23"/>
                  </a:cubicBezTo>
                  <a:cubicBezTo>
                    <a:pt x="48" y="14"/>
                    <a:pt x="0" y="18"/>
                    <a:pt x="3" y="21"/>
                  </a:cubicBezTo>
                  <a:cubicBezTo>
                    <a:pt x="7" y="23"/>
                    <a:pt x="19" y="63"/>
                    <a:pt x="35" y="72"/>
                  </a:cubicBezTo>
                  <a:cubicBezTo>
                    <a:pt x="50" y="82"/>
                    <a:pt x="69" y="79"/>
                    <a:pt x="82" y="68"/>
                  </a:cubicBezTo>
                  <a:cubicBezTo>
                    <a:pt x="82" y="67"/>
                    <a:pt x="83" y="66"/>
                    <a:pt x="83" y="66"/>
                  </a:cubicBezTo>
                  <a:cubicBezTo>
                    <a:pt x="84" y="66"/>
                    <a:pt x="86" y="67"/>
                    <a:pt x="88" y="67"/>
                  </a:cubicBezTo>
                  <a:cubicBezTo>
                    <a:pt x="99" y="62"/>
                    <a:pt x="106" y="50"/>
                    <a:pt x="104" y="3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7" name="Freeform 1493">
              <a:extLst>
                <a:ext uri="{FF2B5EF4-FFF2-40B4-BE49-F238E27FC236}">
                  <a16:creationId xmlns:a16="http://schemas.microsoft.com/office/drawing/2014/main" id="{24C5E429-E660-9106-F762-0608AA2EC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751" y="1685426"/>
              <a:ext cx="527550" cy="767820"/>
            </a:xfrm>
            <a:custGeom>
              <a:avLst/>
              <a:gdLst>
                <a:gd name="T0" fmla="*/ 102 w 108"/>
                <a:gd name="T1" fmla="*/ 48 h 147"/>
                <a:gd name="T2" fmla="*/ 55 w 108"/>
                <a:gd name="T3" fmla="*/ 5 h 147"/>
                <a:gd name="T4" fmla="*/ 45 w 108"/>
                <a:gd name="T5" fmla="*/ 68 h 147"/>
                <a:gd name="T6" fmla="*/ 55 w 108"/>
                <a:gd name="T7" fmla="*/ 83 h 147"/>
                <a:gd name="T8" fmla="*/ 35 w 108"/>
                <a:gd name="T9" fmla="*/ 89 h 147"/>
                <a:gd name="T10" fmla="*/ 4 w 108"/>
                <a:gd name="T11" fmla="*/ 140 h 147"/>
                <a:gd name="T12" fmla="*/ 64 w 108"/>
                <a:gd name="T13" fmla="*/ 138 h 147"/>
                <a:gd name="T14" fmla="*/ 84 w 108"/>
                <a:gd name="T15" fmla="*/ 96 h 147"/>
                <a:gd name="T16" fmla="*/ 87 w 108"/>
                <a:gd name="T17" fmla="*/ 96 h 147"/>
                <a:gd name="T18" fmla="*/ 102 w 108"/>
                <a:gd name="T19" fmla="*/ 48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8" h="147">
                  <a:moveTo>
                    <a:pt x="102" y="48"/>
                  </a:moveTo>
                  <a:cubicBezTo>
                    <a:pt x="95" y="30"/>
                    <a:pt x="54" y="0"/>
                    <a:pt x="55" y="5"/>
                  </a:cubicBezTo>
                  <a:cubicBezTo>
                    <a:pt x="56" y="9"/>
                    <a:pt x="39" y="50"/>
                    <a:pt x="45" y="68"/>
                  </a:cubicBezTo>
                  <a:cubicBezTo>
                    <a:pt x="47" y="74"/>
                    <a:pt x="51" y="79"/>
                    <a:pt x="55" y="83"/>
                  </a:cubicBezTo>
                  <a:cubicBezTo>
                    <a:pt x="48" y="83"/>
                    <a:pt x="42" y="85"/>
                    <a:pt x="35" y="89"/>
                  </a:cubicBezTo>
                  <a:cubicBezTo>
                    <a:pt x="20" y="98"/>
                    <a:pt x="0" y="142"/>
                    <a:pt x="4" y="140"/>
                  </a:cubicBezTo>
                  <a:cubicBezTo>
                    <a:pt x="8" y="138"/>
                    <a:pt x="48" y="147"/>
                    <a:pt x="64" y="138"/>
                  </a:cubicBezTo>
                  <a:cubicBezTo>
                    <a:pt x="79" y="129"/>
                    <a:pt x="86" y="112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02" y="85"/>
                    <a:pt x="108" y="66"/>
                    <a:pt x="102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8" name="Freeform 1494">
              <a:extLst>
                <a:ext uri="{FF2B5EF4-FFF2-40B4-BE49-F238E27FC236}">
                  <a16:creationId xmlns:a16="http://schemas.microsoft.com/office/drawing/2014/main" id="{D1A9204C-D9FF-6F7F-BB6A-25F07D445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3405" y="1592669"/>
              <a:ext cx="309753" cy="257657"/>
            </a:xfrm>
            <a:custGeom>
              <a:avLst/>
              <a:gdLst>
                <a:gd name="T0" fmla="*/ 62 w 64"/>
                <a:gd name="T1" fmla="*/ 38 h 49"/>
                <a:gd name="T2" fmla="*/ 27 w 64"/>
                <a:gd name="T3" fmla="*/ 43 h 49"/>
                <a:gd name="T4" fmla="*/ 2 w 64"/>
                <a:gd name="T5" fmla="*/ 6 h 49"/>
                <a:gd name="T6" fmla="*/ 47 w 64"/>
                <a:gd name="T7" fmla="*/ 6 h 49"/>
                <a:gd name="T8" fmla="*/ 62 w 64"/>
                <a:gd name="T9" fmla="*/ 3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9">
                  <a:moveTo>
                    <a:pt x="62" y="38"/>
                  </a:moveTo>
                  <a:cubicBezTo>
                    <a:pt x="53" y="47"/>
                    <a:pt x="39" y="49"/>
                    <a:pt x="27" y="43"/>
                  </a:cubicBezTo>
                  <a:cubicBezTo>
                    <a:pt x="15" y="37"/>
                    <a:pt x="5" y="8"/>
                    <a:pt x="2" y="6"/>
                  </a:cubicBezTo>
                  <a:cubicBezTo>
                    <a:pt x="0" y="4"/>
                    <a:pt x="35" y="0"/>
                    <a:pt x="47" y="6"/>
                  </a:cubicBezTo>
                  <a:cubicBezTo>
                    <a:pt x="58" y="12"/>
                    <a:pt x="64" y="26"/>
                    <a:pt x="62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9" name="Freeform 1495">
              <a:extLst>
                <a:ext uri="{FF2B5EF4-FFF2-40B4-BE49-F238E27FC236}">
                  <a16:creationId xmlns:a16="http://schemas.microsoft.com/office/drawing/2014/main" id="{2D4160C4-C7C8-E700-4E23-953209B7B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7568" y="1350473"/>
              <a:ext cx="333955" cy="242199"/>
            </a:xfrm>
            <a:custGeom>
              <a:avLst/>
              <a:gdLst>
                <a:gd name="T0" fmla="*/ 68 w 68"/>
                <a:gd name="T1" fmla="*/ 32 h 47"/>
                <a:gd name="T2" fmla="*/ 34 w 68"/>
                <a:gd name="T3" fmla="*/ 44 h 47"/>
                <a:gd name="T4" fmla="*/ 3 w 68"/>
                <a:gd name="T5" fmla="*/ 12 h 47"/>
                <a:gd name="T6" fmla="*/ 46 w 68"/>
                <a:gd name="T7" fmla="*/ 4 h 47"/>
                <a:gd name="T8" fmla="*/ 68 w 68"/>
                <a:gd name="T9" fmla="*/ 3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47">
                  <a:moveTo>
                    <a:pt x="68" y="32"/>
                  </a:moveTo>
                  <a:cubicBezTo>
                    <a:pt x="60" y="42"/>
                    <a:pt x="47" y="47"/>
                    <a:pt x="34" y="44"/>
                  </a:cubicBezTo>
                  <a:cubicBezTo>
                    <a:pt x="22" y="40"/>
                    <a:pt x="6" y="14"/>
                    <a:pt x="3" y="12"/>
                  </a:cubicBezTo>
                  <a:cubicBezTo>
                    <a:pt x="0" y="11"/>
                    <a:pt x="34" y="0"/>
                    <a:pt x="46" y="4"/>
                  </a:cubicBezTo>
                  <a:cubicBezTo>
                    <a:pt x="59" y="7"/>
                    <a:pt x="67" y="19"/>
                    <a:pt x="68" y="3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0" name="Freeform 1496">
              <a:extLst>
                <a:ext uri="{FF2B5EF4-FFF2-40B4-BE49-F238E27FC236}">
                  <a16:creationId xmlns:a16="http://schemas.microsoft.com/office/drawing/2014/main" id="{5A84E2AE-D355-7268-31E3-561042FBE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0312" y="1231949"/>
              <a:ext cx="261355" cy="391639"/>
            </a:xfrm>
            <a:custGeom>
              <a:avLst/>
              <a:gdLst>
                <a:gd name="T0" fmla="*/ 18 w 53"/>
                <a:gd name="T1" fmla="*/ 75 h 75"/>
                <a:gd name="T2" fmla="*/ 5 w 53"/>
                <a:gd name="T3" fmla="*/ 38 h 75"/>
                <a:gd name="T4" fmla="*/ 40 w 53"/>
                <a:gd name="T5" fmla="*/ 3 h 75"/>
                <a:gd name="T6" fmla="*/ 49 w 53"/>
                <a:gd name="T7" fmla="*/ 51 h 75"/>
                <a:gd name="T8" fmla="*/ 18 w 53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75">
                  <a:moveTo>
                    <a:pt x="18" y="75"/>
                  </a:moveTo>
                  <a:cubicBezTo>
                    <a:pt x="6" y="67"/>
                    <a:pt x="0" y="52"/>
                    <a:pt x="5" y="38"/>
                  </a:cubicBezTo>
                  <a:cubicBezTo>
                    <a:pt x="9" y="24"/>
                    <a:pt x="38" y="6"/>
                    <a:pt x="40" y="3"/>
                  </a:cubicBezTo>
                  <a:cubicBezTo>
                    <a:pt x="41" y="0"/>
                    <a:pt x="53" y="37"/>
                    <a:pt x="49" y="51"/>
                  </a:cubicBezTo>
                  <a:cubicBezTo>
                    <a:pt x="45" y="65"/>
                    <a:pt x="32" y="74"/>
                    <a:pt x="18" y="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1" name="Freeform 1497">
              <a:extLst>
                <a:ext uri="{FF2B5EF4-FFF2-40B4-BE49-F238E27FC236}">
                  <a16:creationId xmlns:a16="http://schemas.microsoft.com/office/drawing/2014/main" id="{172F6E1F-26D8-868C-8130-B86318CD5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8701" y="2257426"/>
              <a:ext cx="430752" cy="345262"/>
            </a:xfrm>
            <a:custGeom>
              <a:avLst/>
              <a:gdLst>
                <a:gd name="T0" fmla="*/ 84 w 88"/>
                <a:gd name="T1" fmla="*/ 14 h 67"/>
                <a:gd name="T2" fmla="*/ 65 w 88"/>
                <a:gd name="T3" fmla="*/ 58 h 67"/>
                <a:gd name="T4" fmla="*/ 4 w 88"/>
                <a:gd name="T5" fmla="*/ 60 h 67"/>
                <a:gd name="T6" fmla="*/ 36 w 88"/>
                <a:gd name="T7" fmla="*/ 9 h 67"/>
                <a:gd name="T8" fmla="*/ 84 w 88"/>
                <a:gd name="T9" fmla="*/ 1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7">
                  <a:moveTo>
                    <a:pt x="84" y="14"/>
                  </a:moveTo>
                  <a:cubicBezTo>
                    <a:pt x="88" y="31"/>
                    <a:pt x="80" y="49"/>
                    <a:pt x="65" y="58"/>
                  </a:cubicBezTo>
                  <a:cubicBezTo>
                    <a:pt x="49" y="67"/>
                    <a:pt x="8" y="59"/>
                    <a:pt x="4" y="60"/>
                  </a:cubicBezTo>
                  <a:cubicBezTo>
                    <a:pt x="0" y="62"/>
                    <a:pt x="20" y="18"/>
                    <a:pt x="36" y="9"/>
                  </a:cubicBezTo>
                  <a:cubicBezTo>
                    <a:pt x="52" y="0"/>
                    <a:pt x="71" y="3"/>
                    <a:pt x="84" y="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2" name="Freeform 1498">
              <a:extLst>
                <a:ext uri="{FF2B5EF4-FFF2-40B4-BE49-F238E27FC236}">
                  <a16:creationId xmlns:a16="http://schemas.microsoft.com/office/drawing/2014/main" id="{E43FC02E-08B1-35D0-30A1-895F02CA0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2012" y="1644200"/>
              <a:ext cx="271034" cy="226738"/>
            </a:xfrm>
            <a:custGeom>
              <a:avLst/>
              <a:gdLst>
                <a:gd name="T0" fmla="*/ 54 w 56"/>
                <a:gd name="T1" fmla="*/ 10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10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5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5" y="2"/>
                    <a:pt x="54" y="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3" name="Freeform 1499">
              <a:extLst>
                <a:ext uri="{FF2B5EF4-FFF2-40B4-BE49-F238E27FC236}">
                  <a16:creationId xmlns:a16="http://schemas.microsoft.com/office/drawing/2014/main" id="{6F99BEE8-DF7C-E26A-2DC9-5ADB10954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2086" y="1860632"/>
              <a:ext cx="275876" cy="221587"/>
            </a:xfrm>
            <a:custGeom>
              <a:avLst/>
              <a:gdLst>
                <a:gd name="T0" fmla="*/ 54 w 56"/>
                <a:gd name="T1" fmla="*/ 9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9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6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6" y="2"/>
                    <a:pt x="54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4" name="Freeform 1500">
              <a:extLst>
                <a:ext uri="{FF2B5EF4-FFF2-40B4-BE49-F238E27FC236}">
                  <a16:creationId xmlns:a16="http://schemas.microsoft.com/office/drawing/2014/main" id="{C500FBE5-754C-7D6E-0C4D-2D7D84D4A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6854" y="2102832"/>
              <a:ext cx="634028" cy="747207"/>
            </a:xfrm>
            <a:custGeom>
              <a:avLst/>
              <a:gdLst>
                <a:gd name="T0" fmla="*/ 100 w 130"/>
                <a:gd name="T1" fmla="*/ 5 h 143"/>
                <a:gd name="T2" fmla="*/ 70 w 130"/>
                <a:gd name="T3" fmla="*/ 60 h 143"/>
                <a:gd name="T4" fmla="*/ 76 w 130"/>
                <a:gd name="T5" fmla="*/ 84 h 143"/>
                <a:gd name="T6" fmla="*/ 36 w 130"/>
                <a:gd name="T7" fmla="*/ 84 h 143"/>
                <a:gd name="T8" fmla="*/ 4 w 130"/>
                <a:gd name="T9" fmla="*/ 136 h 143"/>
                <a:gd name="T10" fmla="*/ 64 w 130"/>
                <a:gd name="T11" fmla="*/ 134 h 143"/>
                <a:gd name="T12" fmla="*/ 84 w 130"/>
                <a:gd name="T13" fmla="*/ 93 h 143"/>
                <a:gd name="T14" fmla="*/ 99 w 130"/>
                <a:gd name="T15" fmla="*/ 102 h 143"/>
                <a:gd name="T16" fmla="*/ 130 w 130"/>
                <a:gd name="T17" fmla="*/ 61 h 143"/>
                <a:gd name="T18" fmla="*/ 100 w 130"/>
                <a:gd name="T19" fmla="*/ 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43">
                  <a:moveTo>
                    <a:pt x="100" y="5"/>
                  </a:moveTo>
                  <a:cubicBezTo>
                    <a:pt x="100" y="9"/>
                    <a:pt x="70" y="41"/>
                    <a:pt x="70" y="60"/>
                  </a:cubicBezTo>
                  <a:cubicBezTo>
                    <a:pt x="69" y="69"/>
                    <a:pt x="72" y="77"/>
                    <a:pt x="76" y="84"/>
                  </a:cubicBezTo>
                  <a:cubicBezTo>
                    <a:pt x="64" y="77"/>
                    <a:pt x="49" y="77"/>
                    <a:pt x="36" y="84"/>
                  </a:cubicBezTo>
                  <a:cubicBezTo>
                    <a:pt x="20" y="93"/>
                    <a:pt x="0" y="137"/>
                    <a:pt x="4" y="136"/>
                  </a:cubicBezTo>
                  <a:cubicBezTo>
                    <a:pt x="8" y="134"/>
                    <a:pt x="49" y="143"/>
                    <a:pt x="64" y="134"/>
                  </a:cubicBezTo>
                  <a:cubicBezTo>
                    <a:pt x="79" y="125"/>
                    <a:pt x="86" y="109"/>
                    <a:pt x="84" y="93"/>
                  </a:cubicBezTo>
                  <a:cubicBezTo>
                    <a:pt x="89" y="97"/>
                    <a:pt x="94" y="100"/>
                    <a:pt x="99" y="102"/>
                  </a:cubicBezTo>
                  <a:cubicBezTo>
                    <a:pt x="116" y="97"/>
                    <a:pt x="129" y="81"/>
                    <a:pt x="130" y="61"/>
                  </a:cubicBezTo>
                  <a:cubicBezTo>
                    <a:pt x="130" y="42"/>
                    <a:pt x="101" y="0"/>
                    <a:pt x="100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B38F20C-9411-9921-0844-E4CAC557108E}"/>
              </a:ext>
            </a:extLst>
          </p:cNvPr>
          <p:cNvGrpSpPr/>
          <p:nvPr/>
        </p:nvGrpSpPr>
        <p:grpSpPr>
          <a:xfrm>
            <a:off x="783985" y="5065412"/>
            <a:ext cx="2015232" cy="1128214"/>
            <a:chOff x="332936" y="2346237"/>
            <a:chExt cx="2937088" cy="112821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BD8FB7C-CB14-0FCE-0D7A-ED54DDE3488E}"/>
                </a:ext>
              </a:extLst>
            </p:cNvPr>
            <p:cNvSpPr txBox="1"/>
            <p:nvPr/>
          </p:nvSpPr>
          <p:spPr>
            <a:xfrm>
              <a:off x="332936" y="2346237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800" b="1" dirty="0"/>
                <a:t>Insert text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EEBEE76-3A23-A6A6-4F61-93EAA7E414EC}"/>
                </a:ext>
              </a:extLst>
            </p:cNvPr>
            <p:cNvSpPr txBox="1"/>
            <p:nvPr/>
          </p:nvSpPr>
          <p:spPr>
            <a:xfrm>
              <a:off x="340730" y="2828120"/>
              <a:ext cx="2929294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DE1A55B-00F5-0B61-AA76-37B981DB0C4A}"/>
              </a:ext>
            </a:extLst>
          </p:cNvPr>
          <p:cNvGrpSpPr/>
          <p:nvPr/>
        </p:nvGrpSpPr>
        <p:grpSpPr>
          <a:xfrm>
            <a:off x="3582411" y="5065412"/>
            <a:ext cx="2015232" cy="1128214"/>
            <a:chOff x="332936" y="2346237"/>
            <a:chExt cx="2937088" cy="1128214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48DFE1D-ADAD-7451-7B54-719A9A39F88F}"/>
                </a:ext>
              </a:extLst>
            </p:cNvPr>
            <p:cNvSpPr txBox="1"/>
            <p:nvPr/>
          </p:nvSpPr>
          <p:spPr>
            <a:xfrm>
              <a:off x="332936" y="2346237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800" b="1" dirty="0"/>
                <a:t>Insert text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71031A4-30A1-7BD2-0B9A-5A66FF46A3DF}"/>
                </a:ext>
              </a:extLst>
            </p:cNvPr>
            <p:cNvSpPr txBox="1"/>
            <p:nvPr/>
          </p:nvSpPr>
          <p:spPr>
            <a:xfrm>
              <a:off x="340730" y="2828120"/>
              <a:ext cx="2929294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B31DAA18-08B2-B40F-4327-4214CC2B2ACD}"/>
              </a:ext>
            </a:extLst>
          </p:cNvPr>
          <p:cNvGrpSpPr/>
          <p:nvPr/>
        </p:nvGrpSpPr>
        <p:grpSpPr>
          <a:xfrm>
            <a:off x="6380837" y="5065412"/>
            <a:ext cx="2015232" cy="1128214"/>
            <a:chOff x="332936" y="2346237"/>
            <a:chExt cx="2937088" cy="1128214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B5B9F7F-D490-0EDA-B14E-8545F2FBD5BB}"/>
                </a:ext>
              </a:extLst>
            </p:cNvPr>
            <p:cNvSpPr txBox="1"/>
            <p:nvPr/>
          </p:nvSpPr>
          <p:spPr>
            <a:xfrm>
              <a:off x="332936" y="2346237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800" b="1" dirty="0"/>
                <a:t>Insert text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0016AC7-A1C8-0477-5097-AA92B2A8A338}"/>
                </a:ext>
              </a:extLst>
            </p:cNvPr>
            <p:cNvSpPr txBox="1"/>
            <p:nvPr/>
          </p:nvSpPr>
          <p:spPr>
            <a:xfrm>
              <a:off x="340730" y="2828120"/>
              <a:ext cx="2929294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6EF5AA9-8DE7-EA79-5082-916718710853}"/>
              </a:ext>
            </a:extLst>
          </p:cNvPr>
          <p:cNvGrpSpPr/>
          <p:nvPr/>
        </p:nvGrpSpPr>
        <p:grpSpPr>
          <a:xfrm>
            <a:off x="9179264" y="5065412"/>
            <a:ext cx="2015232" cy="1128214"/>
            <a:chOff x="332936" y="2346237"/>
            <a:chExt cx="2937088" cy="1128214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4F0D247-74F6-D6B8-F7E5-9F73C31AC709}"/>
                </a:ext>
              </a:extLst>
            </p:cNvPr>
            <p:cNvSpPr txBox="1"/>
            <p:nvPr/>
          </p:nvSpPr>
          <p:spPr>
            <a:xfrm>
              <a:off x="332936" y="2346237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800" b="1" dirty="0"/>
                <a:t>Insert text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5BD252F-9205-3436-82CC-67A5108A78DE}"/>
                </a:ext>
              </a:extLst>
            </p:cNvPr>
            <p:cNvSpPr txBox="1"/>
            <p:nvPr/>
          </p:nvSpPr>
          <p:spPr>
            <a:xfrm>
              <a:off x="340730" y="2828120"/>
              <a:ext cx="2929294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  <a:p>
              <a:pPr algn="ctr"/>
              <a:r>
                <a:rPr lang="en-US" sz="1200" dirty="0"/>
                <a:t>Insert text Insert text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D7B7ED8-A919-F040-5D9D-16ADBC4F214C}"/>
              </a:ext>
            </a:extLst>
          </p:cNvPr>
          <p:cNvGrpSpPr/>
          <p:nvPr/>
        </p:nvGrpSpPr>
        <p:grpSpPr>
          <a:xfrm>
            <a:off x="1419769" y="3300917"/>
            <a:ext cx="913871" cy="1152180"/>
            <a:chOff x="1419769" y="3044178"/>
            <a:chExt cx="913871" cy="1152180"/>
          </a:xfrm>
        </p:grpSpPr>
        <p:sp>
          <p:nvSpPr>
            <p:cNvPr id="98" name="Freeform 1472">
              <a:extLst>
                <a:ext uri="{FF2B5EF4-FFF2-40B4-BE49-F238E27FC236}">
                  <a16:creationId xmlns:a16="http://schemas.microsoft.com/office/drawing/2014/main" id="{7AC58C15-EE53-60E5-2AFC-1EF3726EC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1666" y="3140974"/>
              <a:ext cx="871974" cy="1055384"/>
            </a:xfrm>
            <a:custGeom>
              <a:avLst/>
              <a:gdLst>
                <a:gd name="T0" fmla="*/ 570 w 658"/>
                <a:gd name="T1" fmla="*/ 552 h 667"/>
                <a:gd name="T2" fmla="*/ 408 w 658"/>
                <a:gd name="T3" fmla="*/ 548 h 667"/>
                <a:gd name="T4" fmla="*/ 266 w 658"/>
                <a:gd name="T5" fmla="*/ 485 h 667"/>
                <a:gd name="T6" fmla="*/ 269 w 658"/>
                <a:gd name="T7" fmla="*/ 323 h 667"/>
                <a:gd name="T8" fmla="*/ 380 w 658"/>
                <a:gd name="T9" fmla="*/ 240 h 667"/>
                <a:gd name="T10" fmla="*/ 552 w 658"/>
                <a:gd name="T11" fmla="*/ 235 h 667"/>
                <a:gd name="T12" fmla="*/ 561 w 658"/>
                <a:gd name="T13" fmla="*/ 231 h 667"/>
                <a:gd name="T14" fmla="*/ 491 w 658"/>
                <a:gd name="T15" fmla="*/ 230 h 667"/>
                <a:gd name="T16" fmla="*/ 306 w 658"/>
                <a:gd name="T17" fmla="*/ 255 h 667"/>
                <a:gd name="T18" fmla="*/ 346 w 658"/>
                <a:gd name="T19" fmla="*/ 59 h 667"/>
                <a:gd name="T20" fmla="*/ 280 w 658"/>
                <a:gd name="T21" fmla="*/ 75 h 667"/>
                <a:gd name="T22" fmla="*/ 256 w 658"/>
                <a:gd name="T23" fmla="*/ 19 h 667"/>
                <a:gd name="T24" fmla="*/ 246 w 658"/>
                <a:gd name="T25" fmla="*/ 15 h 667"/>
                <a:gd name="T26" fmla="*/ 272 w 658"/>
                <a:gd name="T27" fmla="*/ 67 h 667"/>
                <a:gd name="T28" fmla="*/ 156 w 658"/>
                <a:gd name="T29" fmla="*/ 49 h 667"/>
                <a:gd name="T30" fmla="*/ 265 w 658"/>
                <a:gd name="T31" fmla="*/ 291 h 667"/>
                <a:gd name="T32" fmla="*/ 201 w 658"/>
                <a:gd name="T33" fmla="*/ 220 h 667"/>
                <a:gd name="T34" fmla="*/ 121 w 658"/>
                <a:gd name="T35" fmla="*/ 179 h 667"/>
                <a:gd name="T36" fmla="*/ 31 w 658"/>
                <a:gd name="T37" fmla="*/ 172 h 667"/>
                <a:gd name="T38" fmla="*/ 135 w 658"/>
                <a:gd name="T39" fmla="*/ 191 h 667"/>
                <a:gd name="T40" fmla="*/ 210 w 658"/>
                <a:gd name="T41" fmla="*/ 238 h 667"/>
                <a:gd name="T42" fmla="*/ 248 w 658"/>
                <a:gd name="T43" fmla="*/ 338 h 667"/>
                <a:gd name="T44" fmla="*/ 212 w 658"/>
                <a:gd name="T45" fmla="*/ 524 h 667"/>
                <a:gd name="T46" fmla="*/ 122 w 658"/>
                <a:gd name="T47" fmla="*/ 526 h 667"/>
                <a:gd name="T48" fmla="*/ 63 w 658"/>
                <a:gd name="T49" fmla="*/ 524 h 667"/>
                <a:gd name="T50" fmla="*/ 16 w 658"/>
                <a:gd name="T51" fmla="*/ 529 h 667"/>
                <a:gd name="T52" fmla="*/ 15 w 658"/>
                <a:gd name="T53" fmla="*/ 530 h 667"/>
                <a:gd name="T54" fmla="*/ 64 w 658"/>
                <a:gd name="T55" fmla="*/ 526 h 667"/>
                <a:gd name="T56" fmla="*/ 120 w 658"/>
                <a:gd name="T57" fmla="*/ 530 h 667"/>
                <a:gd name="T58" fmla="*/ 195 w 658"/>
                <a:gd name="T59" fmla="*/ 535 h 667"/>
                <a:gd name="T60" fmla="*/ 180 w 658"/>
                <a:gd name="T61" fmla="*/ 560 h 667"/>
                <a:gd name="T62" fmla="*/ 152 w 658"/>
                <a:gd name="T63" fmla="*/ 568 h 667"/>
                <a:gd name="T64" fmla="*/ 135 w 658"/>
                <a:gd name="T65" fmla="*/ 578 h 667"/>
                <a:gd name="T66" fmla="*/ 176 w 658"/>
                <a:gd name="T67" fmla="*/ 566 h 667"/>
                <a:gd name="T68" fmla="*/ 186 w 658"/>
                <a:gd name="T69" fmla="*/ 565 h 667"/>
                <a:gd name="T70" fmla="*/ 218 w 658"/>
                <a:gd name="T71" fmla="*/ 602 h 667"/>
                <a:gd name="T72" fmla="*/ 213 w 658"/>
                <a:gd name="T73" fmla="*/ 606 h 667"/>
                <a:gd name="T74" fmla="*/ 201 w 658"/>
                <a:gd name="T75" fmla="*/ 621 h 667"/>
                <a:gd name="T76" fmla="*/ 218 w 658"/>
                <a:gd name="T77" fmla="*/ 606 h 667"/>
                <a:gd name="T78" fmla="*/ 239 w 658"/>
                <a:gd name="T79" fmla="*/ 607 h 667"/>
                <a:gd name="T80" fmla="*/ 234 w 658"/>
                <a:gd name="T81" fmla="*/ 637 h 667"/>
                <a:gd name="T82" fmla="*/ 239 w 658"/>
                <a:gd name="T83" fmla="*/ 634 h 667"/>
                <a:gd name="T84" fmla="*/ 247 w 658"/>
                <a:gd name="T85" fmla="*/ 628 h 667"/>
                <a:gd name="T86" fmla="*/ 248 w 658"/>
                <a:gd name="T87" fmla="*/ 629 h 667"/>
                <a:gd name="T88" fmla="*/ 259 w 658"/>
                <a:gd name="T89" fmla="*/ 661 h 667"/>
                <a:gd name="T90" fmla="*/ 256 w 658"/>
                <a:gd name="T91" fmla="*/ 623 h 667"/>
                <a:gd name="T92" fmla="*/ 254 w 658"/>
                <a:gd name="T93" fmla="*/ 618 h 667"/>
                <a:gd name="T94" fmla="*/ 271 w 658"/>
                <a:gd name="T95" fmla="*/ 596 h 667"/>
                <a:gd name="T96" fmla="*/ 303 w 658"/>
                <a:gd name="T97" fmla="*/ 603 h 667"/>
                <a:gd name="T98" fmla="*/ 303 w 658"/>
                <a:gd name="T99" fmla="*/ 602 h 667"/>
                <a:gd name="T100" fmla="*/ 272 w 658"/>
                <a:gd name="T101" fmla="*/ 591 h 667"/>
                <a:gd name="T102" fmla="*/ 263 w 658"/>
                <a:gd name="T103" fmla="*/ 538 h 667"/>
                <a:gd name="T104" fmla="*/ 283 w 658"/>
                <a:gd name="T105" fmla="*/ 547 h 667"/>
                <a:gd name="T106" fmla="*/ 330 w 658"/>
                <a:gd name="T107" fmla="*/ 559 h 667"/>
                <a:gd name="T108" fmla="*/ 285 w 658"/>
                <a:gd name="T109" fmla="*/ 538 h 667"/>
                <a:gd name="T110" fmla="*/ 282 w 658"/>
                <a:gd name="T111" fmla="*/ 537 h 667"/>
                <a:gd name="T112" fmla="*/ 356 w 658"/>
                <a:gd name="T113" fmla="*/ 551 h 667"/>
                <a:gd name="T114" fmla="*/ 463 w 658"/>
                <a:gd name="T115" fmla="*/ 557 h 667"/>
                <a:gd name="T116" fmla="*/ 642 w 658"/>
                <a:gd name="T117" fmla="*/ 569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8" h="667">
                  <a:moveTo>
                    <a:pt x="654" y="566"/>
                  </a:moveTo>
                  <a:cubicBezTo>
                    <a:pt x="651" y="567"/>
                    <a:pt x="647" y="568"/>
                    <a:pt x="642" y="568"/>
                  </a:cubicBezTo>
                  <a:cubicBezTo>
                    <a:pt x="636" y="569"/>
                    <a:pt x="630" y="570"/>
                    <a:pt x="622" y="569"/>
                  </a:cubicBezTo>
                  <a:cubicBezTo>
                    <a:pt x="619" y="568"/>
                    <a:pt x="615" y="567"/>
                    <a:pt x="611" y="566"/>
                  </a:cubicBezTo>
                  <a:cubicBezTo>
                    <a:pt x="607" y="564"/>
                    <a:pt x="604" y="561"/>
                    <a:pt x="599" y="559"/>
                  </a:cubicBezTo>
                  <a:cubicBezTo>
                    <a:pt x="591" y="555"/>
                    <a:pt x="580" y="553"/>
                    <a:pt x="570" y="552"/>
                  </a:cubicBezTo>
                  <a:cubicBezTo>
                    <a:pt x="559" y="550"/>
                    <a:pt x="548" y="550"/>
                    <a:pt x="536" y="550"/>
                  </a:cubicBezTo>
                  <a:cubicBezTo>
                    <a:pt x="513" y="549"/>
                    <a:pt x="488" y="550"/>
                    <a:pt x="463" y="550"/>
                  </a:cubicBezTo>
                  <a:cubicBezTo>
                    <a:pt x="457" y="550"/>
                    <a:pt x="451" y="550"/>
                    <a:pt x="445" y="550"/>
                  </a:cubicBezTo>
                  <a:cubicBezTo>
                    <a:pt x="438" y="550"/>
                    <a:pt x="432" y="550"/>
                    <a:pt x="426" y="549"/>
                  </a:cubicBezTo>
                  <a:cubicBezTo>
                    <a:pt x="423" y="549"/>
                    <a:pt x="420" y="549"/>
                    <a:pt x="417" y="548"/>
                  </a:cubicBezTo>
                  <a:cubicBezTo>
                    <a:pt x="414" y="548"/>
                    <a:pt x="411" y="548"/>
                    <a:pt x="408" y="548"/>
                  </a:cubicBezTo>
                  <a:cubicBezTo>
                    <a:pt x="402" y="547"/>
                    <a:pt x="397" y="546"/>
                    <a:pt x="391" y="545"/>
                  </a:cubicBezTo>
                  <a:cubicBezTo>
                    <a:pt x="380" y="544"/>
                    <a:pt x="369" y="542"/>
                    <a:pt x="358" y="540"/>
                  </a:cubicBezTo>
                  <a:cubicBezTo>
                    <a:pt x="348" y="537"/>
                    <a:pt x="338" y="535"/>
                    <a:pt x="329" y="533"/>
                  </a:cubicBezTo>
                  <a:cubicBezTo>
                    <a:pt x="323" y="531"/>
                    <a:pt x="318" y="530"/>
                    <a:pt x="313" y="529"/>
                  </a:cubicBezTo>
                  <a:cubicBezTo>
                    <a:pt x="306" y="525"/>
                    <a:pt x="278" y="509"/>
                    <a:pt x="274" y="506"/>
                  </a:cubicBezTo>
                  <a:cubicBezTo>
                    <a:pt x="272" y="503"/>
                    <a:pt x="267" y="493"/>
                    <a:pt x="266" y="485"/>
                  </a:cubicBezTo>
                  <a:cubicBezTo>
                    <a:pt x="265" y="478"/>
                    <a:pt x="256" y="470"/>
                    <a:pt x="255" y="460"/>
                  </a:cubicBezTo>
                  <a:cubicBezTo>
                    <a:pt x="254" y="450"/>
                    <a:pt x="253" y="438"/>
                    <a:pt x="253" y="426"/>
                  </a:cubicBezTo>
                  <a:cubicBezTo>
                    <a:pt x="252" y="414"/>
                    <a:pt x="253" y="400"/>
                    <a:pt x="254" y="386"/>
                  </a:cubicBezTo>
                  <a:cubicBezTo>
                    <a:pt x="255" y="372"/>
                    <a:pt x="258" y="357"/>
                    <a:pt x="262" y="343"/>
                  </a:cubicBezTo>
                  <a:cubicBezTo>
                    <a:pt x="264" y="336"/>
                    <a:pt x="266" y="329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69" y="323"/>
                    <a:pt x="269" y="323"/>
                    <a:pt x="269" y="323"/>
                  </a:cubicBezTo>
                  <a:cubicBezTo>
                    <a:pt x="272" y="315"/>
                    <a:pt x="276" y="307"/>
                    <a:pt x="281" y="300"/>
                  </a:cubicBezTo>
                  <a:cubicBezTo>
                    <a:pt x="289" y="287"/>
                    <a:pt x="300" y="275"/>
                    <a:pt x="313" y="265"/>
                  </a:cubicBezTo>
                  <a:cubicBezTo>
                    <a:pt x="326" y="256"/>
                    <a:pt x="341" y="249"/>
                    <a:pt x="357" y="245"/>
                  </a:cubicBezTo>
                  <a:cubicBezTo>
                    <a:pt x="361" y="244"/>
                    <a:pt x="365" y="243"/>
                    <a:pt x="369" y="242"/>
                  </a:cubicBezTo>
                  <a:cubicBezTo>
                    <a:pt x="373" y="241"/>
                    <a:pt x="377" y="241"/>
                    <a:pt x="380" y="240"/>
                  </a:cubicBezTo>
                  <a:cubicBezTo>
                    <a:pt x="388" y="239"/>
                    <a:pt x="396" y="239"/>
                    <a:pt x="404" y="238"/>
                  </a:cubicBezTo>
                  <a:cubicBezTo>
                    <a:pt x="420" y="237"/>
                    <a:pt x="435" y="237"/>
                    <a:pt x="450" y="237"/>
                  </a:cubicBezTo>
                  <a:cubicBezTo>
                    <a:pt x="464" y="237"/>
                    <a:pt x="478" y="236"/>
                    <a:pt x="491" y="236"/>
                  </a:cubicBezTo>
                  <a:cubicBezTo>
                    <a:pt x="513" y="236"/>
                    <a:pt x="531" y="235"/>
                    <a:pt x="546" y="235"/>
                  </a:cubicBezTo>
                  <a:cubicBezTo>
                    <a:pt x="546" y="235"/>
                    <a:pt x="546" y="235"/>
                    <a:pt x="546" y="235"/>
                  </a:cubicBezTo>
                  <a:cubicBezTo>
                    <a:pt x="546" y="235"/>
                    <a:pt x="548" y="235"/>
                    <a:pt x="552" y="235"/>
                  </a:cubicBezTo>
                  <a:cubicBezTo>
                    <a:pt x="554" y="235"/>
                    <a:pt x="556" y="235"/>
                    <a:pt x="559" y="235"/>
                  </a:cubicBezTo>
                  <a:cubicBezTo>
                    <a:pt x="559" y="235"/>
                    <a:pt x="560" y="235"/>
                    <a:pt x="560" y="235"/>
                  </a:cubicBezTo>
                  <a:cubicBezTo>
                    <a:pt x="561" y="235"/>
                    <a:pt x="561" y="235"/>
                    <a:pt x="561" y="235"/>
                  </a:cubicBezTo>
                  <a:cubicBezTo>
                    <a:pt x="560" y="235"/>
                    <a:pt x="561" y="235"/>
                    <a:pt x="561" y="235"/>
                  </a:cubicBezTo>
                  <a:cubicBezTo>
                    <a:pt x="561" y="234"/>
                    <a:pt x="563" y="237"/>
                    <a:pt x="562" y="231"/>
                  </a:cubicBezTo>
                  <a:cubicBezTo>
                    <a:pt x="560" y="230"/>
                    <a:pt x="561" y="231"/>
                    <a:pt x="561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60" y="231"/>
                    <a:pt x="560" y="231"/>
                    <a:pt x="560" y="231"/>
                  </a:cubicBezTo>
                  <a:cubicBezTo>
                    <a:pt x="559" y="231"/>
                    <a:pt x="558" y="231"/>
                    <a:pt x="557" y="231"/>
                  </a:cubicBezTo>
                  <a:cubicBezTo>
                    <a:pt x="555" y="230"/>
                    <a:pt x="554" y="230"/>
                    <a:pt x="552" y="230"/>
                  </a:cubicBezTo>
                  <a:cubicBezTo>
                    <a:pt x="537" y="230"/>
                    <a:pt x="516" y="230"/>
                    <a:pt x="491" y="230"/>
                  </a:cubicBezTo>
                  <a:cubicBezTo>
                    <a:pt x="478" y="229"/>
                    <a:pt x="464" y="229"/>
                    <a:pt x="450" y="229"/>
                  </a:cubicBezTo>
                  <a:cubicBezTo>
                    <a:pt x="435" y="229"/>
                    <a:pt x="420" y="229"/>
                    <a:pt x="404" y="229"/>
                  </a:cubicBezTo>
                  <a:cubicBezTo>
                    <a:pt x="396" y="229"/>
                    <a:pt x="388" y="229"/>
                    <a:pt x="379" y="230"/>
                  </a:cubicBezTo>
                  <a:cubicBezTo>
                    <a:pt x="375" y="231"/>
                    <a:pt x="371" y="231"/>
                    <a:pt x="367" y="232"/>
                  </a:cubicBezTo>
                  <a:cubicBezTo>
                    <a:pt x="363" y="233"/>
                    <a:pt x="358" y="234"/>
                    <a:pt x="354" y="234"/>
                  </a:cubicBezTo>
                  <a:cubicBezTo>
                    <a:pt x="338" y="239"/>
                    <a:pt x="321" y="245"/>
                    <a:pt x="306" y="255"/>
                  </a:cubicBezTo>
                  <a:cubicBezTo>
                    <a:pt x="295" y="263"/>
                    <a:pt x="285" y="272"/>
                    <a:pt x="276" y="283"/>
                  </a:cubicBezTo>
                  <a:cubicBezTo>
                    <a:pt x="277" y="278"/>
                    <a:pt x="278" y="272"/>
                    <a:pt x="279" y="267"/>
                  </a:cubicBezTo>
                  <a:cubicBezTo>
                    <a:pt x="281" y="254"/>
                    <a:pt x="282" y="240"/>
                    <a:pt x="284" y="227"/>
                  </a:cubicBezTo>
                  <a:cubicBezTo>
                    <a:pt x="285" y="214"/>
                    <a:pt x="286" y="200"/>
                    <a:pt x="287" y="187"/>
                  </a:cubicBezTo>
                  <a:cubicBezTo>
                    <a:pt x="301" y="167"/>
                    <a:pt x="346" y="104"/>
                    <a:pt x="350" y="59"/>
                  </a:cubicBezTo>
                  <a:cubicBezTo>
                    <a:pt x="346" y="59"/>
                    <a:pt x="346" y="59"/>
                    <a:pt x="346" y="59"/>
                  </a:cubicBezTo>
                  <a:cubicBezTo>
                    <a:pt x="343" y="99"/>
                    <a:pt x="304" y="156"/>
                    <a:pt x="287" y="180"/>
                  </a:cubicBezTo>
                  <a:cubicBezTo>
                    <a:pt x="287" y="168"/>
                    <a:pt x="288" y="157"/>
                    <a:pt x="287" y="146"/>
                  </a:cubicBezTo>
                  <a:cubicBezTo>
                    <a:pt x="287" y="139"/>
                    <a:pt x="287" y="132"/>
                    <a:pt x="287" y="126"/>
                  </a:cubicBezTo>
                  <a:cubicBezTo>
                    <a:pt x="286" y="119"/>
                    <a:pt x="286" y="112"/>
                    <a:pt x="285" y="105"/>
                  </a:cubicBezTo>
                  <a:cubicBezTo>
                    <a:pt x="284" y="99"/>
                    <a:pt x="283" y="92"/>
                    <a:pt x="282" y="85"/>
                  </a:cubicBezTo>
                  <a:cubicBezTo>
                    <a:pt x="281" y="82"/>
                    <a:pt x="281" y="79"/>
                    <a:pt x="280" y="75"/>
                  </a:cubicBezTo>
                  <a:cubicBezTo>
                    <a:pt x="279" y="72"/>
                    <a:pt x="278" y="69"/>
                    <a:pt x="277" y="65"/>
                  </a:cubicBezTo>
                  <a:cubicBezTo>
                    <a:pt x="276" y="62"/>
                    <a:pt x="276" y="59"/>
                    <a:pt x="275" y="56"/>
                  </a:cubicBezTo>
                  <a:cubicBezTo>
                    <a:pt x="271" y="46"/>
                    <a:pt x="271" y="46"/>
                    <a:pt x="271" y="46"/>
                  </a:cubicBezTo>
                  <a:cubicBezTo>
                    <a:pt x="270" y="43"/>
                    <a:pt x="268" y="40"/>
                    <a:pt x="267" y="37"/>
                  </a:cubicBezTo>
                  <a:cubicBezTo>
                    <a:pt x="265" y="34"/>
                    <a:pt x="263" y="31"/>
                    <a:pt x="262" y="28"/>
                  </a:cubicBezTo>
                  <a:cubicBezTo>
                    <a:pt x="260" y="25"/>
                    <a:pt x="258" y="22"/>
                    <a:pt x="256" y="19"/>
                  </a:cubicBezTo>
                  <a:cubicBezTo>
                    <a:pt x="254" y="17"/>
                    <a:pt x="251" y="14"/>
                    <a:pt x="249" y="12"/>
                  </a:cubicBezTo>
                  <a:cubicBezTo>
                    <a:pt x="246" y="9"/>
                    <a:pt x="243" y="7"/>
                    <a:pt x="241" y="5"/>
                  </a:cubicBezTo>
                  <a:cubicBezTo>
                    <a:pt x="238" y="3"/>
                    <a:pt x="235" y="2"/>
                    <a:pt x="232" y="0"/>
                  </a:cubicBezTo>
                  <a:cubicBezTo>
                    <a:pt x="230" y="3"/>
                    <a:pt x="230" y="3"/>
                    <a:pt x="230" y="3"/>
                  </a:cubicBezTo>
                  <a:cubicBezTo>
                    <a:pt x="233" y="5"/>
                    <a:pt x="236" y="7"/>
                    <a:pt x="238" y="8"/>
                  </a:cubicBezTo>
                  <a:cubicBezTo>
                    <a:pt x="241" y="11"/>
                    <a:pt x="243" y="13"/>
                    <a:pt x="246" y="15"/>
                  </a:cubicBezTo>
                  <a:cubicBezTo>
                    <a:pt x="248" y="17"/>
                    <a:pt x="250" y="20"/>
                    <a:pt x="252" y="22"/>
                  </a:cubicBezTo>
                  <a:cubicBezTo>
                    <a:pt x="254" y="25"/>
                    <a:pt x="256" y="27"/>
                    <a:pt x="258" y="30"/>
                  </a:cubicBezTo>
                  <a:cubicBezTo>
                    <a:pt x="259" y="33"/>
                    <a:pt x="261" y="36"/>
                    <a:pt x="262" y="39"/>
                  </a:cubicBezTo>
                  <a:cubicBezTo>
                    <a:pt x="264" y="42"/>
                    <a:pt x="265" y="45"/>
                    <a:pt x="266" y="48"/>
                  </a:cubicBezTo>
                  <a:cubicBezTo>
                    <a:pt x="269" y="57"/>
                    <a:pt x="269" y="57"/>
                    <a:pt x="269" y="57"/>
                  </a:cubicBezTo>
                  <a:cubicBezTo>
                    <a:pt x="270" y="61"/>
                    <a:pt x="271" y="64"/>
                    <a:pt x="272" y="67"/>
                  </a:cubicBezTo>
                  <a:cubicBezTo>
                    <a:pt x="273" y="70"/>
                    <a:pt x="273" y="73"/>
                    <a:pt x="274" y="77"/>
                  </a:cubicBezTo>
                  <a:cubicBezTo>
                    <a:pt x="275" y="80"/>
                    <a:pt x="275" y="83"/>
                    <a:pt x="276" y="86"/>
                  </a:cubicBezTo>
                  <a:cubicBezTo>
                    <a:pt x="277" y="93"/>
                    <a:pt x="278" y="100"/>
                    <a:pt x="278" y="106"/>
                  </a:cubicBezTo>
                  <a:cubicBezTo>
                    <a:pt x="279" y="110"/>
                    <a:pt x="279" y="114"/>
                    <a:pt x="279" y="119"/>
                  </a:cubicBezTo>
                  <a:cubicBezTo>
                    <a:pt x="214" y="111"/>
                    <a:pt x="159" y="47"/>
                    <a:pt x="159" y="47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6" y="50"/>
                    <a:pt x="213" y="115"/>
                    <a:pt x="280" y="123"/>
                  </a:cubicBezTo>
                  <a:cubicBezTo>
                    <a:pt x="280" y="124"/>
                    <a:pt x="280" y="125"/>
                    <a:pt x="280" y="126"/>
                  </a:cubicBezTo>
                  <a:cubicBezTo>
                    <a:pt x="280" y="133"/>
                    <a:pt x="280" y="139"/>
                    <a:pt x="280" y="146"/>
                  </a:cubicBezTo>
                  <a:cubicBezTo>
                    <a:pt x="280" y="173"/>
                    <a:pt x="278" y="199"/>
                    <a:pt x="275" y="226"/>
                  </a:cubicBezTo>
                  <a:cubicBezTo>
                    <a:pt x="273" y="239"/>
                    <a:pt x="271" y="252"/>
                    <a:pt x="269" y="266"/>
                  </a:cubicBezTo>
                  <a:cubicBezTo>
                    <a:pt x="268" y="274"/>
                    <a:pt x="266" y="282"/>
                    <a:pt x="265" y="291"/>
                  </a:cubicBezTo>
                  <a:cubicBezTo>
                    <a:pt x="264" y="290"/>
                    <a:pt x="263" y="289"/>
                    <a:pt x="263" y="288"/>
                  </a:cubicBezTo>
                  <a:cubicBezTo>
                    <a:pt x="260" y="282"/>
                    <a:pt x="256" y="277"/>
                    <a:pt x="252" y="272"/>
                  </a:cubicBezTo>
                  <a:cubicBezTo>
                    <a:pt x="249" y="267"/>
                    <a:pt x="245" y="263"/>
                    <a:pt x="241" y="258"/>
                  </a:cubicBezTo>
                  <a:cubicBezTo>
                    <a:pt x="237" y="253"/>
                    <a:pt x="233" y="249"/>
                    <a:pt x="229" y="245"/>
                  </a:cubicBezTo>
                  <a:cubicBezTo>
                    <a:pt x="224" y="240"/>
                    <a:pt x="220" y="236"/>
                    <a:pt x="215" y="232"/>
                  </a:cubicBezTo>
                  <a:cubicBezTo>
                    <a:pt x="211" y="228"/>
                    <a:pt x="206" y="224"/>
                    <a:pt x="201" y="220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1" y="207"/>
                    <a:pt x="176" y="203"/>
                    <a:pt x="171" y="200"/>
                  </a:cubicBezTo>
                  <a:cubicBezTo>
                    <a:pt x="166" y="197"/>
                    <a:pt x="160" y="195"/>
                    <a:pt x="155" y="192"/>
                  </a:cubicBezTo>
                  <a:cubicBezTo>
                    <a:pt x="149" y="190"/>
                    <a:pt x="143" y="187"/>
                    <a:pt x="138" y="185"/>
                  </a:cubicBezTo>
                  <a:cubicBezTo>
                    <a:pt x="132" y="183"/>
                    <a:pt x="126" y="181"/>
                    <a:pt x="121" y="179"/>
                  </a:cubicBezTo>
                  <a:cubicBezTo>
                    <a:pt x="115" y="178"/>
                    <a:pt x="109" y="176"/>
                    <a:pt x="103" y="175"/>
                  </a:cubicBezTo>
                  <a:cubicBezTo>
                    <a:pt x="97" y="174"/>
                    <a:pt x="91" y="172"/>
                    <a:pt x="85" y="172"/>
                  </a:cubicBezTo>
                  <a:cubicBezTo>
                    <a:pt x="79" y="171"/>
                    <a:pt x="73" y="170"/>
                    <a:pt x="67" y="169"/>
                  </a:cubicBezTo>
                  <a:cubicBezTo>
                    <a:pt x="61" y="169"/>
                    <a:pt x="55" y="169"/>
                    <a:pt x="49" y="168"/>
                  </a:cubicBezTo>
                  <a:cubicBezTo>
                    <a:pt x="43" y="168"/>
                    <a:pt x="37" y="168"/>
                    <a:pt x="31" y="168"/>
                  </a:cubicBezTo>
                  <a:cubicBezTo>
                    <a:pt x="31" y="172"/>
                    <a:pt x="31" y="172"/>
                    <a:pt x="31" y="172"/>
                  </a:cubicBezTo>
                  <a:cubicBezTo>
                    <a:pt x="37" y="172"/>
                    <a:pt x="43" y="172"/>
                    <a:pt x="49" y="173"/>
                  </a:cubicBezTo>
                  <a:cubicBezTo>
                    <a:pt x="55" y="173"/>
                    <a:pt x="61" y="173"/>
                    <a:pt x="67" y="174"/>
                  </a:cubicBezTo>
                  <a:cubicBezTo>
                    <a:pt x="73" y="175"/>
                    <a:pt x="78" y="176"/>
                    <a:pt x="84" y="177"/>
                  </a:cubicBezTo>
                  <a:cubicBezTo>
                    <a:pt x="90" y="178"/>
                    <a:pt x="96" y="179"/>
                    <a:pt x="102" y="180"/>
                  </a:cubicBezTo>
                  <a:cubicBezTo>
                    <a:pt x="107" y="182"/>
                    <a:pt x="113" y="184"/>
                    <a:pt x="119" y="185"/>
                  </a:cubicBezTo>
                  <a:cubicBezTo>
                    <a:pt x="124" y="187"/>
                    <a:pt x="130" y="189"/>
                    <a:pt x="135" y="191"/>
                  </a:cubicBezTo>
                  <a:cubicBezTo>
                    <a:pt x="141" y="193"/>
                    <a:pt x="146" y="196"/>
                    <a:pt x="152" y="198"/>
                  </a:cubicBezTo>
                  <a:cubicBezTo>
                    <a:pt x="157" y="201"/>
                    <a:pt x="162" y="204"/>
                    <a:pt x="167" y="207"/>
                  </a:cubicBezTo>
                  <a:cubicBezTo>
                    <a:pt x="172" y="210"/>
                    <a:pt x="177" y="213"/>
                    <a:pt x="182" y="216"/>
                  </a:cubicBezTo>
                  <a:cubicBezTo>
                    <a:pt x="189" y="221"/>
                    <a:pt x="189" y="221"/>
                    <a:pt x="189" y="221"/>
                  </a:cubicBezTo>
                  <a:cubicBezTo>
                    <a:pt x="196" y="227"/>
                    <a:pt x="196" y="227"/>
                    <a:pt x="196" y="227"/>
                  </a:cubicBezTo>
                  <a:cubicBezTo>
                    <a:pt x="201" y="230"/>
                    <a:pt x="205" y="234"/>
                    <a:pt x="210" y="238"/>
                  </a:cubicBezTo>
                  <a:cubicBezTo>
                    <a:pt x="214" y="242"/>
                    <a:pt x="218" y="246"/>
                    <a:pt x="222" y="251"/>
                  </a:cubicBezTo>
                  <a:cubicBezTo>
                    <a:pt x="226" y="255"/>
                    <a:pt x="230" y="259"/>
                    <a:pt x="234" y="264"/>
                  </a:cubicBezTo>
                  <a:cubicBezTo>
                    <a:pt x="238" y="269"/>
                    <a:pt x="241" y="273"/>
                    <a:pt x="245" y="278"/>
                  </a:cubicBezTo>
                  <a:cubicBezTo>
                    <a:pt x="248" y="283"/>
                    <a:pt x="251" y="288"/>
                    <a:pt x="254" y="293"/>
                  </a:cubicBezTo>
                  <a:cubicBezTo>
                    <a:pt x="257" y="297"/>
                    <a:pt x="259" y="302"/>
                    <a:pt x="261" y="306"/>
                  </a:cubicBezTo>
                  <a:cubicBezTo>
                    <a:pt x="255" y="317"/>
                    <a:pt x="251" y="327"/>
                    <a:pt x="248" y="338"/>
                  </a:cubicBezTo>
                  <a:cubicBezTo>
                    <a:pt x="243" y="354"/>
                    <a:pt x="239" y="370"/>
                    <a:pt x="238" y="384"/>
                  </a:cubicBezTo>
                  <a:cubicBezTo>
                    <a:pt x="236" y="399"/>
                    <a:pt x="235" y="413"/>
                    <a:pt x="235" y="426"/>
                  </a:cubicBezTo>
                  <a:cubicBezTo>
                    <a:pt x="235" y="439"/>
                    <a:pt x="235" y="451"/>
                    <a:pt x="236" y="462"/>
                  </a:cubicBezTo>
                  <a:cubicBezTo>
                    <a:pt x="237" y="472"/>
                    <a:pt x="234" y="481"/>
                    <a:pt x="235" y="489"/>
                  </a:cubicBezTo>
                  <a:cubicBezTo>
                    <a:pt x="236" y="496"/>
                    <a:pt x="234" y="505"/>
                    <a:pt x="231" y="508"/>
                  </a:cubicBezTo>
                  <a:cubicBezTo>
                    <a:pt x="229" y="511"/>
                    <a:pt x="219" y="519"/>
                    <a:pt x="212" y="524"/>
                  </a:cubicBezTo>
                  <a:cubicBezTo>
                    <a:pt x="207" y="525"/>
                    <a:pt x="201" y="526"/>
                    <a:pt x="194" y="528"/>
                  </a:cubicBezTo>
                  <a:cubicBezTo>
                    <a:pt x="183" y="530"/>
                    <a:pt x="170" y="533"/>
                    <a:pt x="157" y="534"/>
                  </a:cubicBezTo>
                  <a:cubicBezTo>
                    <a:pt x="150" y="534"/>
                    <a:pt x="143" y="535"/>
                    <a:pt x="137" y="533"/>
                  </a:cubicBezTo>
                  <a:cubicBezTo>
                    <a:pt x="135" y="533"/>
                    <a:pt x="134" y="532"/>
                    <a:pt x="132" y="531"/>
                  </a:cubicBezTo>
                  <a:cubicBezTo>
                    <a:pt x="127" y="529"/>
                    <a:pt x="127" y="529"/>
                    <a:pt x="127" y="529"/>
                  </a:cubicBezTo>
                  <a:cubicBezTo>
                    <a:pt x="126" y="528"/>
                    <a:pt x="124" y="527"/>
                    <a:pt x="122" y="526"/>
                  </a:cubicBezTo>
                  <a:cubicBezTo>
                    <a:pt x="120" y="526"/>
                    <a:pt x="119" y="525"/>
                    <a:pt x="117" y="524"/>
                  </a:cubicBezTo>
                  <a:cubicBezTo>
                    <a:pt x="113" y="523"/>
                    <a:pt x="110" y="522"/>
                    <a:pt x="106" y="522"/>
                  </a:cubicBezTo>
                  <a:cubicBezTo>
                    <a:pt x="100" y="521"/>
                    <a:pt x="100" y="521"/>
                    <a:pt x="100" y="521"/>
                  </a:cubicBezTo>
                  <a:cubicBezTo>
                    <a:pt x="95" y="521"/>
                    <a:pt x="95" y="521"/>
                    <a:pt x="95" y="521"/>
                  </a:cubicBezTo>
                  <a:cubicBezTo>
                    <a:pt x="88" y="520"/>
                    <a:pt x="80" y="521"/>
                    <a:pt x="73" y="522"/>
                  </a:cubicBezTo>
                  <a:cubicBezTo>
                    <a:pt x="70" y="522"/>
                    <a:pt x="67" y="523"/>
                    <a:pt x="63" y="524"/>
                  </a:cubicBezTo>
                  <a:cubicBezTo>
                    <a:pt x="60" y="525"/>
                    <a:pt x="57" y="525"/>
                    <a:pt x="54" y="526"/>
                  </a:cubicBezTo>
                  <a:cubicBezTo>
                    <a:pt x="51" y="527"/>
                    <a:pt x="48" y="527"/>
                    <a:pt x="45" y="528"/>
                  </a:cubicBezTo>
                  <a:cubicBezTo>
                    <a:pt x="42" y="528"/>
                    <a:pt x="39" y="529"/>
                    <a:pt x="37" y="529"/>
                  </a:cubicBezTo>
                  <a:cubicBezTo>
                    <a:pt x="34" y="529"/>
                    <a:pt x="31" y="529"/>
                    <a:pt x="29" y="529"/>
                  </a:cubicBezTo>
                  <a:cubicBezTo>
                    <a:pt x="26" y="529"/>
                    <a:pt x="24" y="530"/>
                    <a:pt x="22" y="530"/>
                  </a:cubicBezTo>
                  <a:cubicBezTo>
                    <a:pt x="20" y="529"/>
                    <a:pt x="17" y="529"/>
                    <a:pt x="16" y="529"/>
                  </a:cubicBezTo>
                  <a:cubicBezTo>
                    <a:pt x="14" y="529"/>
                    <a:pt x="12" y="529"/>
                    <a:pt x="10" y="529"/>
                  </a:cubicBezTo>
                  <a:cubicBezTo>
                    <a:pt x="7" y="528"/>
                    <a:pt x="5" y="528"/>
                    <a:pt x="3" y="528"/>
                  </a:cubicBezTo>
                  <a:cubicBezTo>
                    <a:pt x="1" y="527"/>
                    <a:pt x="0" y="527"/>
                    <a:pt x="0" y="527"/>
                  </a:cubicBezTo>
                  <a:cubicBezTo>
                    <a:pt x="0" y="527"/>
                    <a:pt x="1" y="527"/>
                    <a:pt x="3" y="528"/>
                  </a:cubicBezTo>
                  <a:cubicBezTo>
                    <a:pt x="5" y="528"/>
                    <a:pt x="7" y="529"/>
                    <a:pt x="10" y="529"/>
                  </a:cubicBezTo>
                  <a:cubicBezTo>
                    <a:pt x="12" y="529"/>
                    <a:pt x="14" y="530"/>
                    <a:pt x="15" y="530"/>
                  </a:cubicBezTo>
                  <a:cubicBezTo>
                    <a:pt x="17" y="530"/>
                    <a:pt x="19" y="530"/>
                    <a:pt x="22" y="530"/>
                  </a:cubicBezTo>
                  <a:cubicBezTo>
                    <a:pt x="24" y="530"/>
                    <a:pt x="26" y="530"/>
                    <a:pt x="29" y="530"/>
                  </a:cubicBezTo>
                  <a:cubicBezTo>
                    <a:pt x="31" y="530"/>
                    <a:pt x="34" y="530"/>
                    <a:pt x="37" y="530"/>
                  </a:cubicBezTo>
                  <a:cubicBezTo>
                    <a:pt x="40" y="530"/>
                    <a:pt x="42" y="530"/>
                    <a:pt x="45" y="529"/>
                  </a:cubicBezTo>
                  <a:cubicBezTo>
                    <a:pt x="48" y="529"/>
                    <a:pt x="51" y="529"/>
                    <a:pt x="54" y="528"/>
                  </a:cubicBezTo>
                  <a:cubicBezTo>
                    <a:pt x="58" y="527"/>
                    <a:pt x="61" y="527"/>
                    <a:pt x="64" y="526"/>
                  </a:cubicBezTo>
                  <a:cubicBezTo>
                    <a:pt x="67" y="525"/>
                    <a:pt x="70" y="524"/>
                    <a:pt x="74" y="524"/>
                  </a:cubicBezTo>
                  <a:cubicBezTo>
                    <a:pt x="81" y="523"/>
                    <a:pt x="88" y="523"/>
                    <a:pt x="95" y="524"/>
                  </a:cubicBezTo>
                  <a:cubicBezTo>
                    <a:pt x="100" y="524"/>
                    <a:pt x="100" y="524"/>
                    <a:pt x="100" y="524"/>
                  </a:cubicBezTo>
                  <a:cubicBezTo>
                    <a:pt x="105" y="525"/>
                    <a:pt x="105" y="525"/>
                    <a:pt x="105" y="525"/>
                  </a:cubicBezTo>
                  <a:cubicBezTo>
                    <a:pt x="109" y="526"/>
                    <a:pt x="112" y="527"/>
                    <a:pt x="116" y="528"/>
                  </a:cubicBezTo>
                  <a:cubicBezTo>
                    <a:pt x="117" y="529"/>
                    <a:pt x="119" y="530"/>
                    <a:pt x="120" y="530"/>
                  </a:cubicBezTo>
                  <a:cubicBezTo>
                    <a:pt x="122" y="531"/>
                    <a:pt x="124" y="531"/>
                    <a:pt x="125" y="532"/>
                  </a:cubicBezTo>
                  <a:cubicBezTo>
                    <a:pt x="130" y="535"/>
                    <a:pt x="130" y="535"/>
                    <a:pt x="130" y="535"/>
                  </a:cubicBezTo>
                  <a:cubicBezTo>
                    <a:pt x="131" y="536"/>
                    <a:pt x="133" y="537"/>
                    <a:pt x="135" y="538"/>
                  </a:cubicBezTo>
                  <a:cubicBezTo>
                    <a:pt x="139" y="539"/>
                    <a:pt x="143" y="539"/>
                    <a:pt x="146" y="539"/>
                  </a:cubicBezTo>
                  <a:cubicBezTo>
                    <a:pt x="150" y="540"/>
                    <a:pt x="154" y="540"/>
                    <a:pt x="157" y="539"/>
                  </a:cubicBezTo>
                  <a:cubicBezTo>
                    <a:pt x="171" y="539"/>
                    <a:pt x="184" y="537"/>
                    <a:pt x="195" y="535"/>
                  </a:cubicBezTo>
                  <a:cubicBezTo>
                    <a:pt x="206" y="533"/>
                    <a:pt x="215" y="531"/>
                    <a:pt x="221" y="529"/>
                  </a:cubicBezTo>
                  <a:cubicBezTo>
                    <a:pt x="223" y="529"/>
                    <a:pt x="224" y="529"/>
                    <a:pt x="225" y="528"/>
                  </a:cubicBezTo>
                  <a:cubicBezTo>
                    <a:pt x="216" y="535"/>
                    <a:pt x="205" y="544"/>
                    <a:pt x="194" y="552"/>
                  </a:cubicBezTo>
                  <a:cubicBezTo>
                    <a:pt x="190" y="554"/>
                    <a:pt x="187" y="557"/>
                    <a:pt x="183" y="558"/>
                  </a:cubicBezTo>
                  <a:cubicBezTo>
                    <a:pt x="183" y="559"/>
                    <a:pt x="182" y="559"/>
                    <a:pt x="181" y="559"/>
                  </a:cubicBezTo>
                  <a:cubicBezTo>
                    <a:pt x="181" y="559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80" y="560"/>
                    <a:pt x="180" y="560"/>
                    <a:pt x="180" y="560"/>
                  </a:cubicBezTo>
                  <a:cubicBezTo>
                    <a:pt x="179" y="560"/>
                    <a:pt x="179" y="560"/>
                    <a:pt x="179" y="560"/>
                  </a:cubicBezTo>
                  <a:cubicBezTo>
                    <a:pt x="178" y="560"/>
                    <a:pt x="177" y="560"/>
                    <a:pt x="176" y="560"/>
                  </a:cubicBezTo>
                  <a:cubicBezTo>
                    <a:pt x="174" y="560"/>
                    <a:pt x="174" y="561"/>
                    <a:pt x="173" y="561"/>
                  </a:cubicBezTo>
                  <a:cubicBezTo>
                    <a:pt x="165" y="563"/>
                    <a:pt x="158" y="565"/>
                    <a:pt x="152" y="568"/>
                  </a:cubicBezTo>
                  <a:cubicBezTo>
                    <a:pt x="149" y="569"/>
                    <a:pt x="146" y="570"/>
                    <a:pt x="144" y="572"/>
                  </a:cubicBezTo>
                  <a:cubicBezTo>
                    <a:pt x="142" y="573"/>
                    <a:pt x="140" y="574"/>
                    <a:pt x="138" y="575"/>
                  </a:cubicBezTo>
                  <a:cubicBezTo>
                    <a:pt x="137" y="576"/>
                    <a:pt x="137" y="576"/>
                    <a:pt x="136" y="576"/>
                  </a:cubicBezTo>
                  <a:cubicBezTo>
                    <a:pt x="136" y="577"/>
                    <a:pt x="135" y="577"/>
                    <a:pt x="135" y="578"/>
                  </a:cubicBezTo>
                  <a:cubicBezTo>
                    <a:pt x="134" y="579"/>
                    <a:pt x="134" y="579"/>
                    <a:pt x="134" y="579"/>
                  </a:cubicBezTo>
                  <a:cubicBezTo>
                    <a:pt x="134" y="579"/>
                    <a:pt x="134" y="579"/>
                    <a:pt x="135" y="578"/>
                  </a:cubicBezTo>
                  <a:cubicBezTo>
                    <a:pt x="135" y="578"/>
                    <a:pt x="136" y="577"/>
                    <a:pt x="136" y="577"/>
                  </a:cubicBezTo>
                  <a:cubicBezTo>
                    <a:pt x="137" y="577"/>
                    <a:pt x="138" y="576"/>
                    <a:pt x="139" y="576"/>
                  </a:cubicBezTo>
                  <a:cubicBezTo>
                    <a:pt x="140" y="575"/>
                    <a:pt x="142" y="574"/>
                    <a:pt x="145" y="573"/>
                  </a:cubicBezTo>
                  <a:cubicBezTo>
                    <a:pt x="147" y="572"/>
                    <a:pt x="150" y="571"/>
                    <a:pt x="153" y="571"/>
                  </a:cubicBezTo>
                  <a:cubicBezTo>
                    <a:pt x="159" y="569"/>
                    <a:pt x="166" y="567"/>
                    <a:pt x="173" y="567"/>
                  </a:cubicBezTo>
                  <a:cubicBezTo>
                    <a:pt x="174" y="567"/>
                    <a:pt x="175" y="566"/>
                    <a:pt x="176" y="566"/>
                  </a:cubicBezTo>
                  <a:cubicBezTo>
                    <a:pt x="177" y="566"/>
                    <a:pt x="178" y="566"/>
                    <a:pt x="179" y="566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0" y="567"/>
                    <a:pt x="180" y="567"/>
                    <a:pt x="180" y="567"/>
                  </a:cubicBezTo>
                  <a:cubicBezTo>
                    <a:pt x="181" y="567"/>
                    <a:pt x="181" y="567"/>
                    <a:pt x="181" y="567"/>
                  </a:cubicBezTo>
                  <a:cubicBezTo>
                    <a:pt x="182" y="567"/>
                    <a:pt x="182" y="566"/>
                    <a:pt x="183" y="566"/>
                  </a:cubicBezTo>
                  <a:cubicBezTo>
                    <a:pt x="184" y="566"/>
                    <a:pt x="185" y="566"/>
                    <a:pt x="186" y="565"/>
                  </a:cubicBezTo>
                  <a:cubicBezTo>
                    <a:pt x="191" y="564"/>
                    <a:pt x="194" y="562"/>
                    <a:pt x="198" y="560"/>
                  </a:cubicBezTo>
                  <a:cubicBezTo>
                    <a:pt x="211" y="554"/>
                    <a:pt x="224" y="546"/>
                    <a:pt x="234" y="540"/>
                  </a:cubicBezTo>
                  <a:cubicBezTo>
                    <a:pt x="234" y="549"/>
                    <a:pt x="234" y="559"/>
                    <a:pt x="234" y="569"/>
                  </a:cubicBezTo>
                  <a:cubicBezTo>
                    <a:pt x="234" y="570"/>
                    <a:pt x="233" y="572"/>
                    <a:pt x="232" y="575"/>
                  </a:cubicBezTo>
                  <a:cubicBezTo>
                    <a:pt x="229" y="581"/>
                    <a:pt x="226" y="589"/>
                    <a:pt x="221" y="597"/>
                  </a:cubicBezTo>
                  <a:cubicBezTo>
                    <a:pt x="220" y="599"/>
                    <a:pt x="219" y="600"/>
                    <a:pt x="218" y="602"/>
                  </a:cubicBezTo>
                  <a:cubicBezTo>
                    <a:pt x="218" y="602"/>
                    <a:pt x="217" y="603"/>
                    <a:pt x="217" y="603"/>
                  </a:cubicBezTo>
                  <a:cubicBezTo>
                    <a:pt x="217" y="603"/>
                    <a:pt x="217" y="603"/>
                    <a:pt x="217" y="604"/>
                  </a:cubicBezTo>
                  <a:cubicBezTo>
                    <a:pt x="217" y="604"/>
                    <a:pt x="217" y="604"/>
                    <a:pt x="217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6" y="604"/>
                    <a:pt x="216" y="604"/>
                    <a:pt x="216" y="604"/>
                  </a:cubicBezTo>
                  <a:cubicBezTo>
                    <a:pt x="215" y="605"/>
                    <a:pt x="214" y="605"/>
                    <a:pt x="213" y="606"/>
                  </a:cubicBezTo>
                  <a:cubicBezTo>
                    <a:pt x="210" y="609"/>
                    <a:pt x="208" y="612"/>
                    <a:pt x="205" y="614"/>
                  </a:cubicBezTo>
                  <a:cubicBezTo>
                    <a:pt x="203" y="617"/>
                    <a:pt x="202" y="619"/>
                    <a:pt x="201" y="621"/>
                  </a:cubicBezTo>
                  <a:cubicBezTo>
                    <a:pt x="200" y="622"/>
                    <a:pt x="200" y="623"/>
                    <a:pt x="200" y="623"/>
                  </a:cubicBezTo>
                  <a:cubicBezTo>
                    <a:pt x="200" y="624"/>
                    <a:pt x="200" y="624"/>
                    <a:pt x="200" y="624"/>
                  </a:cubicBezTo>
                  <a:cubicBezTo>
                    <a:pt x="200" y="624"/>
                    <a:pt x="200" y="624"/>
                    <a:pt x="200" y="623"/>
                  </a:cubicBezTo>
                  <a:cubicBezTo>
                    <a:pt x="200" y="623"/>
                    <a:pt x="200" y="622"/>
                    <a:pt x="201" y="621"/>
                  </a:cubicBezTo>
                  <a:cubicBezTo>
                    <a:pt x="202" y="620"/>
                    <a:pt x="204" y="618"/>
                    <a:pt x="206" y="615"/>
                  </a:cubicBezTo>
                  <a:cubicBezTo>
                    <a:pt x="209" y="613"/>
                    <a:pt x="212" y="610"/>
                    <a:pt x="215" y="608"/>
                  </a:cubicBezTo>
                  <a:cubicBezTo>
                    <a:pt x="216" y="607"/>
                    <a:pt x="217" y="607"/>
                    <a:pt x="217" y="607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8" y="606"/>
                    <a:pt x="218" y="606"/>
                    <a:pt x="218" y="606"/>
                  </a:cubicBezTo>
                  <a:cubicBezTo>
                    <a:pt x="219" y="606"/>
                    <a:pt x="219" y="606"/>
                    <a:pt x="219" y="606"/>
                  </a:cubicBezTo>
                  <a:cubicBezTo>
                    <a:pt x="220" y="605"/>
                    <a:pt x="220" y="605"/>
                    <a:pt x="221" y="604"/>
                  </a:cubicBezTo>
                  <a:cubicBezTo>
                    <a:pt x="222" y="602"/>
                    <a:pt x="223" y="601"/>
                    <a:pt x="225" y="599"/>
                  </a:cubicBezTo>
                  <a:cubicBezTo>
                    <a:pt x="229" y="593"/>
                    <a:pt x="232" y="587"/>
                    <a:pt x="235" y="582"/>
                  </a:cubicBezTo>
                  <a:cubicBezTo>
                    <a:pt x="236" y="585"/>
                    <a:pt x="236" y="589"/>
                    <a:pt x="236" y="592"/>
                  </a:cubicBezTo>
                  <a:cubicBezTo>
                    <a:pt x="237" y="597"/>
                    <a:pt x="238" y="602"/>
                    <a:pt x="239" y="607"/>
                  </a:cubicBezTo>
                  <a:cubicBezTo>
                    <a:pt x="240" y="612"/>
                    <a:pt x="241" y="617"/>
                    <a:pt x="244" y="622"/>
                  </a:cubicBezTo>
                  <a:cubicBezTo>
                    <a:pt x="244" y="622"/>
                    <a:pt x="244" y="622"/>
                    <a:pt x="244" y="622"/>
                  </a:cubicBezTo>
                  <a:cubicBezTo>
                    <a:pt x="243" y="625"/>
                    <a:pt x="242" y="627"/>
                    <a:pt x="240" y="630"/>
                  </a:cubicBezTo>
                  <a:cubicBezTo>
                    <a:pt x="240" y="631"/>
                    <a:pt x="239" y="632"/>
                    <a:pt x="239" y="632"/>
                  </a:cubicBezTo>
                  <a:cubicBezTo>
                    <a:pt x="239" y="633"/>
                    <a:pt x="238" y="633"/>
                    <a:pt x="237" y="634"/>
                  </a:cubicBezTo>
                  <a:cubicBezTo>
                    <a:pt x="236" y="635"/>
                    <a:pt x="235" y="636"/>
                    <a:pt x="234" y="637"/>
                  </a:cubicBezTo>
                  <a:cubicBezTo>
                    <a:pt x="233" y="638"/>
                    <a:pt x="233" y="639"/>
                    <a:pt x="232" y="640"/>
                  </a:cubicBezTo>
                  <a:cubicBezTo>
                    <a:pt x="232" y="640"/>
                    <a:pt x="232" y="641"/>
                    <a:pt x="232" y="641"/>
                  </a:cubicBezTo>
                  <a:cubicBezTo>
                    <a:pt x="232" y="641"/>
                    <a:pt x="232" y="640"/>
                    <a:pt x="233" y="640"/>
                  </a:cubicBezTo>
                  <a:cubicBezTo>
                    <a:pt x="233" y="639"/>
                    <a:pt x="234" y="638"/>
                    <a:pt x="235" y="638"/>
                  </a:cubicBezTo>
                  <a:cubicBezTo>
                    <a:pt x="236" y="637"/>
                    <a:pt x="237" y="636"/>
                    <a:pt x="238" y="635"/>
                  </a:cubicBezTo>
                  <a:cubicBezTo>
                    <a:pt x="238" y="635"/>
                    <a:pt x="239" y="634"/>
                    <a:pt x="239" y="634"/>
                  </a:cubicBezTo>
                  <a:cubicBezTo>
                    <a:pt x="239" y="634"/>
                    <a:pt x="239" y="634"/>
                    <a:pt x="240" y="634"/>
                  </a:cubicBezTo>
                  <a:cubicBezTo>
                    <a:pt x="240" y="634"/>
                    <a:pt x="240" y="633"/>
                    <a:pt x="240" y="633"/>
                  </a:cubicBezTo>
                  <a:cubicBezTo>
                    <a:pt x="241" y="633"/>
                    <a:pt x="241" y="632"/>
                    <a:pt x="242" y="631"/>
                  </a:cubicBezTo>
                  <a:cubicBezTo>
                    <a:pt x="243" y="629"/>
                    <a:pt x="245" y="627"/>
                    <a:pt x="246" y="626"/>
                  </a:cubicBezTo>
                  <a:cubicBezTo>
                    <a:pt x="246" y="626"/>
                    <a:pt x="246" y="626"/>
                    <a:pt x="246" y="626"/>
                  </a:cubicBezTo>
                  <a:cubicBezTo>
                    <a:pt x="246" y="627"/>
                    <a:pt x="247" y="627"/>
                    <a:pt x="247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8"/>
                    <a:pt x="248" y="628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8" y="629"/>
                    <a:pt x="248" y="629"/>
                    <a:pt x="248" y="629"/>
                  </a:cubicBezTo>
                  <a:cubicBezTo>
                    <a:pt x="249" y="630"/>
                    <a:pt x="250" y="631"/>
                    <a:pt x="251" y="631"/>
                  </a:cubicBezTo>
                  <a:cubicBezTo>
                    <a:pt x="251" y="632"/>
                    <a:pt x="252" y="633"/>
                    <a:pt x="252" y="634"/>
                  </a:cubicBezTo>
                  <a:cubicBezTo>
                    <a:pt x="254" y="637"/>
                    <a:pt x="256" y="640"/>
                    <a:pt x="257" y="643"/>
                  </a:cubicBezTo>
                  <a:cubicBezTo>
                    <a:pt x="259" y="650"/>
                    <a:pt x="258" y="656"/>
                    <a:pt x="258" y="660"/>
                  </a:cubicBezTo>
                  <a:cubicBezTo>
                    <a:pt x="257" y="665"/>
                    <a:pt x="256" y="667"/>
                    <a:pt x="256" y="667"/>
                  </a:cubicBezTo>
                  <a:cubicBezTo>
                    <a:pt x="256" y="667"/>
                    <a:pt x="257" y="665"/>
                    <a:pt x="259" y="661"/>
                  </a:cubicBezTo>
                  <a:cubicBezTo>
                    <a:pt x="260" y="657"/>
                    <a:pt x="262" y="651"/>
                    <a:pt x="262" y="643"/>
                  </a:cubicBezTo>
                  <a:cubicBezTo>
                    <a:pt x="262" y="639"/>
                    <a:pt x="261" y="634"/>
                    <a:pt x="259" y="630"/>
                  </a:cubicBezTo>
                  <a:cubicBezTo>
                    <a:pt x="259" y="629"/>
                    <a:pt x="258" y="627"/>
                    <a:pt x="258" y="626"/>
                  </a:cubicBezTo>
                  <a:cubicBezTo>
                    <a:pt x="257" y="625"/>
                    <a:pt x="257" y="624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6" y="623"/>
                    <a:pt x="256" y="623"/>
                  </a:cubicBezTo>
                  <a:cubicBezTo>
                    <a:pt x="256" y="623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2"/>
                    <a:pt x="255" y="622"/>
                  </a:cubicBezTo>
                  <a:cubicBezTo>
                    <a:pt x="255" y="622"/>
                    <a:pt x="255" y="621"/>
                    <a:pt x="255" y="621"/>
                  </a:cubicBezTo>
                  <a:cubicBezTo>
                    <a:pt x="254" y="620"/>
                    <a:pt x="254" y="619"/>
                    <a:pt x="254" y="618"/>
                  </a:cubicBezTo>
                  <a:cubicBezTo>
                    <a:pt x="253" y="615"/>
                    <a:pt x="253" y="610"/>
                    <a:pt x="253" y="606"/>
                  </a:cubicBezTo>
                  <a:cubicBezTo>
                    <a:pt x="253" y="601"/>
                    <a:pt x="253" y="596"/>
                    <a:pt x="254" y="592"/>
                  </a:cubicBezTo>
                  <a:cubicBezTo>
                    <a:pt x="254" y="589"/>
                    <a:pt x="254" y="587"/>
                    <a:pt x="254" y="584"/>
                  </a:cubicBezTo>
                  <a:cubicBezTo>
                    <a:pt x="256" y="586"/>
                    <a:pt x="258" y="588"/>
                    <a:pt x="260" y="590"/>
                  </a:cubicBezTo>
                  <a:cubicBezTo>
                    <a:pt x="262" y="591"/>
                    <a:pt x="265" y="593"/>
                    <a:pt x="267" y="594"/>
                  </a:cubicBezTo>
                  <a:cubicBezTo>
                    <a:pt x="268" y="595"/>
                    <a:pt x="270" y="595"/>
                    <a:pt x="271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3" y="596"/>
                    <a:pt x="273" y="596"/>
                    <a:pt x="273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4" y="596"/>
                    <a:pt x="274" y="596"/>
                    <a:pt x="274" y="596"/>
                  </a:cubicBezTo>
                  <a:cubicBezTo>
                    <a:pt x="275" y="597"/>
                    <a:pt x="275" y="597"/>
                    <a:pt x="275" y="597"/>
                  </a:cubicBezTo>
                  <a:cubicBezTo>
                    <a:pt x="285" y="599"/>
                    <a:pt x="295" y="601"/>
                    <a:pt x="303" y="603"/>
                  </a:cubicBezTo>
                  <a:cubicBezTo>
                    <a:pt x="307" y="605"/>
                    <a:pt x="310" y="606"/>
                    <a:pt x="312" y="607"/>
                  </a:cubicBezTo>
                  <a:cubicBezTo>
                    <a:pt x="313" y="607"/>
                    <a:pt x="313" y="608"/>
                    <a:pt x="314" y="608"/>
                  </a:cubicBezTo>
                  <a:cubicBezTo>
                    <a:pt x="314" y="608"/>
                    <a:pt x="314" y="609"/>
                    <a:pt x="314" y="609"/>
                  </a:cubicBezTo>
                  <a:cubicBezTo>
                    <a:pt x="314" y="609"/>
                    <a:pt x="314" y="608"/>
                    <a:pt x="314" y="608"/>
                  </a:cubicBezTo>
                  <a:cubicBezTo>
                    <a:pt x="314" y="607"/>
                    <a:pt x="313" y="607"/>
                    <a:pt x="312" y="606"/>
                  </a:cubicBezTo>
                  <a:cubicBezTo>
                    <a:pt x="310" y="605"/>
                    <a:pt x="307" y="604"/>
                    <a:pt x="303" y="602"/>
                  </a:cubicBezTo>
                  <a:cubicBezTo>
                    <a:pt x="296" y="599"/>
                    <a:pt x="286" y="596"/>
                    <a:pt x="276" y="593"/>
                  </a:cubicBezTo>
                  <a:cubicBezTo>
                    <a:pt x="275" y="593"/>
                    <a:pt x="275" y="593"/>
                    <a:pt x="275" y="593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5" y="592"/>
                    <a:pt x="275" y="592"/>
                    <a:pt x="275" y="592"/>
                  </a:cubicBezTo>
                  <a:cubicBezTo>
                    <a:pt x="274" y="592"/>
                    <a:pt x="274" y="592"/>
                    <a:pt x="274" y="592"/>
                  </a:cubicBezTo>
                  <a:cubicBezTo>
                    <a:pt x="272" y="591"/>
                    <a:pt x="272" y="591"/>
                    <a:pt x="272" y="591"/>
                  </a:cubicBezTo>
                  <a:cubicBezTo>
                    <a:pt x="271" y="591"/>
                    <a:pt x="270" y="590"/>
                    <a:pt x="269" y="590"/>
                  </a:cubicBezTo>
                  <a:cubicBezTo>
                    <a:pt x="267" y="589"/>
                    <a:pt x="265" y="587"/>
                    <a:pt x="264" y="586"/>
                  </a:cubicBezTo>
                  <a:cubicBezTo>
                    <a:pt x="261" y="582"/>
                    <a:pt x="258" y="579"/>
                    <a:pt x="256" y="576"/>
                  </a:cubicBezTo>
                  <a:cubicBezTo>
                    <a:pt x="256" y="576"/>
                    <a:pt x="256" y="575"/>
                    <a:pt x="256" y="575"/>
                  </a:cubicBezTo>
                  <a:cubicBezTo>
                    <a:pt x="258" y="562"/>
                    <a:pt x="261" y="549"/>
                    <a:pt x="263" y="539"/>
                  </a:cubicBezTo>
                  <a:cubicBezTo>
                    <a:pt x="263" y="539"/>
                    <a:pt x="263" y="538"/>
                    <a:pt x="263" y="538"/>
                  </a:cubicBezTo>
                  <a:cubicBezTo>
                    <a:pt x="264" y="538"/>
                    <a:pt x="265" y="539"/>
                    <a:pt x="265" y="539"/>
                  </a:cubicBezTo>
                  <a:cubicBezTo>
                    <a:pt x="268" y="541"/>
                    <a:pt x="271" y="543"/>
                    <a:pt x="274" y="544"/>
                  </a:cubicBezTo>
                  <a:cubicBezTo>
                    <a:pt x="276" y="545"/>
                    <a:pt x="278" y="546"/>
                    <a:pt x="279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2" y="547"/>
                    <a:pt x="282" y="547"/>
                    <a:pt x="282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3" y="547"/>
                    <a:pt x="283" y="547"/>
                    <a:pt x="283" y="547"/>
                  </a:cubicBezTo>
                  <a:cubicBezTo>
                    <a:pt x="284" y="547"/>
                    <a:pt x="284" y="547"/>
                    <a:pt x="284" y="547"/>
                  </a:cubicBezTo>
                  <a:cubicBezTo>
                    <a:pt x="296" y="549"/>
                    <a:pt x="308" y="551"/>
                    <a:pt x="317" y="554"/>
                  </a:cubicBezTo>
                  <a:cubicBezTo>
                    <a:pt x="321" y="555"/>
                    <a:pt x="325" y="556"/>
                    <a:pt x="327" y="557"/>
                  </a:cubicBezTo>
                  <a:cubicBezTo>
                    <a:pt x="328" y="557"/>
                    <a:pt x="329" y="558"/>
                    <a:pt x="330" y="558"/>
                  </a:cubicBezTo>
                  <a:cubicBezTo>
                    <a:pt x="330" y="559"/>
                    <a:pt x="330" y="559"/>
                    <a:pt x="330" y="559"/>
                  </a:cubicBezTo>
                  <a:cubicBezTo>
                    <a:pt x="330" y="559"/>
                    <a:pt x="330" y="559"/>
                    <a:pt x="330" y="558"/>
                  </a:cubicBezTo>
                  <a:cubicBezTo>
                    <a:pt x="329" y="558"/>
                    <a:pt x="329" y="557"/>
                    <a:pt x="328" y="556"/>
                  </a:cubicBezTo>
                  <a:cubicBezTo>
                    <a:pt x="325" y="555"/>
                    <a:pt x="322" y="553"/>
                    <a:pt x="318" y="551"/>
                  </a:cubicBezTo>
                  <a:cubicBezTo>
                    <a:pt x="309" y="547"/>
                    <a:pt x="298" y="543"/>
                    <a:pt x="286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6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5" y="538"/>
                    <a:pt x="285" y="538"/>
                    <a:pt x="285" y="538"/>
                  </a:cubicBezTo>
                  <a:cubicBezTo>
                    <a:pt x="284" y="538"/>
                    <a:pt x="284" y="538"/>
                    <a:pt x="284" y="538"/>
                  </a:cubicBezTo>
                  <a:cubicBezTo>
                    <a:pt x="282" y="537"/>
                    <a:pt x="282" y="537"/>
                    <a:pt x="282" y="537"/>
                  </a:cubicBezTo>
                  <a:cubicBezTo>
                    <a:pt x="281" y="536"/>
                    <a:pt x="280" y="535"/>
                    <a:pt x="279" y="535"/>
                  </a:cubicBezTo>
                  <a:cubicBezTo>
                    <a:pt x="278" y="534"/>
                    <a:pt x="277" y="533"/>
                    <a:pt x="276" y="532"/>
                  </a:cubicBezTo>
                  <a:cubicBezTo>
                    <a:pt x="278" y="532"/>
                    <a:pt x="280" y="533"/>
                    <a:pt x="282" y="534"/>
                  </a:cubicBezTo>
                  <a:cubicBezTo>
                    <a:pt x="288" y="535"/>
                    <a:pt x="294" y="537"/>
                    <a:pt x="301" y="539"/>
                  </a:cubicBezTo>
                  <a:cubicBezTo>
                    <a:pt x="309" y="541"/>
                    <a:pt x="317" y="543"/>
                    <a:pt x="326" y="545"/>
                  </a:cubicBezTo>
                  <a:cubicBezTo>
                    <a:pt x="336" y="547"/>
                    <a:pt x="346" y="549"/>
                    <a:pt x="356" y="551"/>
                  </a:cubicBezTo>
                  <a:cubicBezTo>
                    <a:pt x="367" y="552"/>
                    <a:pt x="378" y="554"/>
                    <a:pt x="390" y="555"/>
                  </a:cubicBezTo>
                  <a:cubicBezTo>
                    <a:pt x="396" y="556"/>
                    <a:pt x="401" y="556"/>
                    <a:pt x="408" y="557"/>
                  </a:cubicBezTo>
                  <a:cubicBezTo>
                    <a:pt x="411" y="557"/>
                    <a:pt x="414" y="557"/>
                    <a:pt x="417" y="557"/>
                  </a:cubicBezTo>
                  <a:cubicBezTo>
                    <a:pt x="420" y="557"/>
                    <a:pt x="423" y="558"/>
                    <a:pt x="426" y="558"/>
                  </a:cubicBezTo>
                  <a:cubicBezTo>
                    <a:pt x="432" y="558"/>
                    <a:pt x="438" y="558"/>
                    <a:pt x="445" y="558"/>
                  </a:cubicBezTo>
                  <a:cubicBezTo>
                    <a:pt x="451" y="558"/>
                    <a:pt x="457" y="557"/>
                    <a:pt x="463" y="557"/>
                  </a:cubicBezTo>
                  <a:cubicBezTo>
                    <a:pt x="488" y="556"/>
                    <a:pt x="513" y="555"/>
                    <a:pt x="536" y="554"/>
                  </a:cubicBezTo>
                  <a:cubicBezTo>
                    <a:pt x="548" y="554"/>
                    <a:pt x="559" y="554"/>
                    <a:pt x="569" y="555"/>
                  </a:cubicBezTo>
                  <a:cubicBezTo>
                    <a:pt x="580" y="556"/>
                    <a:pt x="590" y="557"/>
                    <a:pt x="598" y="561"/>
                  </a:cubicBezTo>
                  <a:cubicBezTo>
                    <a:pt x="602" y="563"/>
                    <a:pt x="606" y="566"/>
                    <a:pt x="610" y="567"/>
                  </a:cubicBezTo>
                  <a:cubicBezTo>
                    <a:pt x="614" y="569"/>
                    <a:pt x="618" y="570"/>
                    <a:pt x="622" y="570"/>
                  </a:cubicBezTo>
                  <a:cubicBezTo>
                    <a:pt x="630" y="571"/>
                    <a:pt x="636" y="570"/>
                    <a:pt x="642" y="569"/>
                  </a:cubicBezTo>
                  <a:cubicBezTo>
                    <a:pt x="647" y="568"/>
                    <a:pt x="651" y="567"/>
                    <a:pt x="654" y="566"/>
                  </a:cubicBezTo>
                  <a:cubicBezTo>
                    <a:pt x="657" y="566"/>
                    <a:pt x="658" y="565"/>
                    <a:pt x="658" y="565"/>
                  </a:cubicBezTo>
                  <a:cubicBezTo>
                    <a:pt x="658" y="565"/>
                    <a:pt x="657" y="566"/>
                    <a:pt x="654" y="56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9" name="Freeform 1476">
              <a:extLst>
                <a:ext uri="{FF2B5EF4-FFF2-40B4-BE49-F238E27FC236}">
                  <a16:creationId xmlns:a16="http://schemas.microsoft.com/office/drawing/2014/main" id="{9E1F67E6-01D2-B360-BDB7-28765EFC0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5395" y="3418871"/>
              <a:ext cx="77247" cy="115530"/>
            </a:xfrm>
            <a:custGeom>
              <a:avLst/>
              <a:gdLst>
                <a:gd name="T0" fmla="*/ 11 w 59"/>
                <a:gd name="T1" fmla="*/ 70 h 74"/>
                <a:gd name="T2" fmla="*/ 50 w 59"/>
                <a:gd name="T3" fmla="*/ 56 h 74"/>
                <a:gd name="T4" fmla="*/ 55 w 59"/>
                <a:gd name="T5" fmla="*/ 4 h 74"/>
                <a:gd name="T6" fmla="*/ 9 w 59"/>
                <a:gd name="T7" fmla="*/ 28 h 74"/>
                <a:gd name="T8" fmla="*/ 11 w 59"/>
                <a:gd name="T9" fmla="*/ 7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4">
                  <a:moveTo>
                    <a:pt x="11" y="70"/>
                  </a:moveTo>
                  <a:cubicBezTo>
                    <a:pt x="25" y="74"/>
                    <a:pt x="41" y="69"/>
                    <a:pt x="50" y="56"/>
                  </a:cubicBezTo>
                  <a:cubicBezTo>
                    <a:pt x="59" y="43"/>
                    <a:pt x="53" y="7"/>
                    <a:pt x="55" y="4"/>
                  </a:cubicBezTo>
                  <a:cubicBezTo>
                    <a:pt x="56" y="0"/>
                    <a:pt x="17" y="15"/>
                    <a:pt x="9" y="28"/>
                  </a:cubicBezTo>
                  <a:cubicBezTo>
                    <a:pt x="0" y="42"/>
                    <a:pt x="1" y="58"/>
                    <a:pt x="11" y="7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0" name="Freeform 1477">
              <a:extLst>
                <a:ext uri="{FF2B5EF4-FFF2-40B4-BE49-F238E27FC236}">
                  <a16:creationId xmlns:a16="http://schemas.microsoft.com/office/drawing/2014/main" id="{79381F6D-2A15-2C91-8032-C18BFFB2B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5735" y="3372034"/>
              <a:ext cx="83793" cy="137387"/>
            </a:xfrm>
            <a:custGeom>
              <a:avLst/>
              <a:gdLst>
                <a:gd name="T0" fmla="*/ 17 w 64"/>
                <a:gd name="T1" fmla="*/ 85 h 87"/>
                <a:gd name="T2" fmla="*/ 57 w 64"/>
                <a:gd name="T3" fmla="*/ 62 h 87"/>
                <a:gd name="T4" fmla="*/ 52 w 64"/>
                <a:gd name="T5" fmla="*/ 4 h 87"/>
                <a:gd name="T6" fmla="*/ 7 w 64"/>
                <a:gd name="T7" fmla="*/ 40 h 87"/>
                <a:gd name="T8" fmla="*/ 17 w 64"/>
                <a:gd name="T9" fmla="*/ 8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7">
                  <a:moveTo>
                    <a:pt x="17" y="85"/>
                  </a:moveTo>
                  <a:cubicBezTo>
                    <a:pt x="34" y="87"/>
                    <a:pt x="50" y="78"/>
                    <a:pt x="57" y="62"/>
                  </a:cubicBezTo>
                  <a:cubicBezTo>
                    <a:pt x="64" y="46"/>
                    <a:pt x="51" y="8"/>
                    <a:pt x="52" y="4"/>
                  </a:cubicBezTo>
                  <a:cubicBezTo>
                    <a:pt x="53" y="0"/>
                    <a:pt x="14" y="24"/>
                    <a:pt x="7" y="40"/>
                  </a:cubicBezTo>
                  <a:cubicBezTo>
                    <a:pt x="0" y="56"/>
                    <a:pt x="5" y="74"/>
                    <a:pt x="17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1" name="Freeform 1478">
              <a:extLst>
                <a:ext uri="{FF2B5EF4-FFF2-40B4-BE49-F238E27FC236}">
                  <a16:creationId xmlns:a16="http://schemas.microsoft.com/office/drawing/2014/main" id="{3A6F73B1-7C63-1E69-A873-D8B7CD755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838" y="3384524"/>
              <a:ext cx="86412" cy="124898"/>
            </a:xfrm>
            <a:custGeom>
              <a:avLst/>
              <a:gdLst>
                <a:gd name="T0" fmla="*/ 9 w 65"/>
                <a:gd name="T1" fmla="*/ 73 h 79"/>
                <a:gd name="T2" fmla="*/ 53 w 65"/>
                <a:gd name="T3" fmla="*/ 61 h 79"/>
                <a:gd name="T4" fmla="*/ 63 w 65"/>
                <a:gd name="T5" fmla="*/ 4 h 79"/>
                <a:gd name="T6" fmla="*/ 10 w 65"/>
                <a:gd name="T7" fmla="*/ 28 h 79"/>
                <a:gd name="T8" fmla="*/ 9 w 65"/>
                <a:gd name="T9" fmla="*/ 7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79">
                  <a:moveTo>
                    <a:pt x="9" y="73"/>
                  </a:moveTo>
                  <a:cubicBezTo>
                    <a:pt x="25" y="79"/>
                    <a:pt x="43" y="74"/>
                    <a:pt x="53" y="61"/>
                  </a:cubicBezTo>
                  <a:cubicBezTo>
                    <a:pt x="64" y="47"/>
                    <a:pt x="61" y="8"/>
                    <a:pt x="63" y="4"/>
                  </a:cubicBezTo>
                  <a:cubicBezTo>
                    <a:pt x="65" y="0"/>
                    <a:pt x="21" y="14"/>
                    <a:pt x="10" y="28"/>
                  </a:cubicBezTo>
                  <a:cubicBezTo>
                    <a:pt x="0" y="41"/>
                    <a:pt x="0" y="60"/>
                    <a:pt x="9" y="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2" name="Freeform 1479">
              <a:extLst>
                <a:ext uri="{FF2B5EF4-FFF2-40B4-BE49-F238E27FC236}">
                  <a16:creationId xmlns:a16="http://schemas.microsoft.com/office/drawing/2014/main" id="{4FCB109A-4C0A-3983-84AD-69DD73909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094" y="3453218"/>
              <a:ext cx="44515" cy="64010"/>
            </a:xfrm>
            <a:custGeom>
              <a:avLst/>
              <a:gdLst>
                <a:gd name="T0" fmla="*/ 5 w 34"/>
                <a:gd name="T1" fmla="*/ 38 h 41"/>
                <a:gd name="T2" fmla="*/ 28 w 34"/>
                <a:gd name="T3" fmla="*/ 31 h 41"/>
                <a:gd name="T4" fmla="*/ 33 w 34"/>
                <a:gd name="T5" fmla="*/ 2 h 41"/>
                <a:gd name="T6" fmla="*/ 5 w 34"/>
                <a:gd name="T7" fmla="*/ 14 h 41"/>
                <a:gd name="T8" fmla="*/ 5 w 34"/>
                <a:gd name="T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1">
                  <a:moveTo>
                    <a:pt x="5" y="38"/>
                  </a:moveTo>
                  <a:cubicBezTo>
                    <a:pt x="13" y="41"/>
                    <a:pt x="22" y="39"/>
                    <a:pt x="28" y="31"/>
                  </a:cubicBezTo>
                  <a:cubicBezTo>
                    <a:pt x="33" y="24"/>
                    <a:pt x="32" y="4"/>
                    <a:pt x="33" y="2"/>
                  </a:cubicBezTo>
                  <a:cubicBezTo>
                    <a:pt x="34" y="0"/>
                    <a:pt x="11" y="7"/>
                    <a:pt x="5" y="14"/>
                  </a:cubicBezTo>
                  <a:cubicBezTo>
                    <a:pt x="0" y="21"/>
                    <a:pt x="0" y="31"/>
                    <a:pt x="5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3" name="Freeform 1480">
              <a:extLst>
                <a:ext uri="{FF2B5EF4-FFF2-40B4-BE49-F238E27FC236}">
                  <a16:creationId xmlns:a16="http://schemas.microsoft.com/office/drawing/2014/main" id="{887FD705-EAF2-BA4B-AAB8-A38629B3A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458" y="3073842"/>
              <a:ext cx="89030" cy="132704"/>
            </a:xfrm>
            <a:custGeom>
              <a:avLst/>
              <a:gdLst>
                <a:gd name="T0" fmla="*/ 11 w 67"/>
                <a:gd name="T1" fmla="*/ 78 h 84"/>
                <a:gd name="T2" fmla="*/ 57 w 67"/>
                <a:gd name="T3" fmla="*/ 63 h 84"/>
                <a:gd name="T4" fmla="*/ 64 w 67"/>
                <a:gd name="T5" fmla="*/ 4 h 84"/>
                <a:gd name="T6" fmla="*/ 10 w 67"/>
                <a:gd name="T7" fmla="*/ 30 h 84"/>
                <a:gd name="T8" fmla="*/ 11 w 67"/>
                <a:gd name="T9" fmla="*/ 7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4">
                  <a:moveTo>
                    <a:pt x="11" y="78"/>
                  </a:moveTo>
                  <a:cubicBezTo>
                    <a:pt x="27" y="84"/>
                    <a:pt x="46" y="78"/>
                    <a:pt x="57" y="63"/>
                  </a:cubicBezTo>
                  <a:cubicBezTo>
                    <a:pt x="67" y="49"/>
                    <a:pt x="62" y="7"/>
                    <a:pt x="64" y="4"/>
                  </a:cubicBezTo>
                  <a:cubicBezTo>
                    <a:pt x="66" y="0"/>
                    <a:pt x="21" y="16"/>
                    <a:pt x="10" y="30"/>
                  </a:cubicBezTo>
                  <a:cubicBezTo>
                    <a:pt x="0" y="45"/>
                    <a:pt x="1" y="65"/>
                    <a:pt x="11" y="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4" name="Freeform 1481">
              <a:extLst>
                <a:ext uri="{FF2B5EF4-FFF2-40B4-BE49-F238E27FC236}">
                  <a16:creationId xmlns:a16="http://schemas.microsoft.com/office/drawing/2014/main" id="{469328B2-A784-820E-5317-50BE123B7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261" y="3215912"/>
              <a:ext cx="61536" cy="93673"/>
            </a:xfrm>
            <a:custGeom>
              <a:avLst/>
              <a:gdLst>
                <a:gd name="T0" fmla="*/ 10 w 46"/>
                <a:gd name="T1" fmla="*/ 57 h 59"/>
                <a:gd name="T2" fmla="*/ 40 w 46"/>
                <a:gd name="T3" fmla="*/ 44 h 59"/>
                <a:gd name="T4" fmla="*/ 41 w 46"/>
                <a:gd name="T5" fmla="*/ 2 h 59"/>
                <a:gd name="T6" fmla="*/ 6 w 46"/>
                <a:gd name="T7" fmla="*/ 24 h 59"/>
                <a:gd name="T8" fmla="*/ 10 w 46"/>
                <a:gd name="T9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59">
                  <a:moveTo>
                    <a:pt x="10" y="57"/>
                  </a:moveTo>
                  <a:cubicBezTo>
                    <a:pt x="21" y="59"/>
                    <a:pt x="34" y="54"/>
                    <a:pt x="40" y="44"/>
                  </a:cubicBezTo>
                  <a:cubicBezTo>
                    <a:pt x="46" y="33"/>
                    <a:pt x="40" y="5"/>
                    <a:pt x="41" y="2"/>
                  </a:cubicBezTo>
                  <a:cubicBezTo>
                    <a:pt x="42" y="0"/>
                    <a:pt x="12" y="14"/>
                    <a:pt x="6" y="24"/>
                  </a:cubicBezTo>
                  <a:cubicBezTo>
                    <a:pt x="0" y="35"/>
                    <a:pt x="2" y="48"/>
                    <a:pt x="10" y="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5" name="Freeform 1482">
              <a:extLst>
                <a:ext uri="{FF2B5EF4-FFF2-40B4-BE49-F238E27FC236}">
                  <a16:creationId xmlns:a16="http://schemas.microsoft.com/office/drawing/2014/main" id="{2A94278C-6F8F-2EAE-AC1E-65B7EBC5D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230" y="3328320"/>
              <a:ext cx="124381" cy="99918"/>
            </a:xfrm>
            <a:custGeom>
              <a:avLst/>
              <a:gdLst>
                <a:gd name="T0" fmla="*/ 0 w 94"/>
                <a:gd name="T1" fmla="*/ 40 h 63"/>
                <a:gd name="T2" fmla="*/ 44 w 94"/>
                <a:gd name="T3" fmla="*/ 59 h 63"/>
                <a:gd name="T4" fmla="*/ 90 w 94"/>
                <a:gd name="T5" fmla="*/ 20 h 63"/>
                <a:gd name="T6" fmla="*/ 32 w 94"/>
                <a:gd name="T7" fmla="*/ 4 h 63"/>
                <a:gd name="T8" fmla="*/ 0 w 94"/>
                <a:gd name="T9" fmla="*/ 4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63">
                  <a:moveTo>
                    <a:pt x="0" y="40"/>
                  </a:moveTo>
                  <a:cubicBezTo>
                    <a:pt x="9" y="55"/>
                    <a:pt x="27" y="63"/>
                    <a:pt x="44" y="59"/>
                  </a:cubicBezTo>
                  <a:cubicBezTo>
                    <a:pt x="62" y="55"/>
                    <a:pt x="86" y="21"/>
                    <a:pt x="90" y="20"/>
                  </a:cubicBezTo>
                  <a:cubicBezTo>
                    <a:pt x="94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6" name="Freeform 1483">
              <a:extLst>
                <a:ext uri="{FF2B5EF4-FFF2-40B4-BE49-F238E27FC236}">
                  <a16:creationId xmlns:a16="http://schemas.microsoft.com/office/drawing/2014/main" id="{AA74BFD6-9BE3-AFE6-AFAC-656092452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9436" y="3236208"/>
              <a:ext cx="125690" cy="101480"/>
            </a:xfrm>
            <a:custGeom>
              <a:avLst/>
              <a:gdLst>
                <a:gd name="T0" fmla="*/ 0 w 95"/>
                <a:gd name="T1" fmla="*/ 40 h 64"/>
                <a:gd name="T2" fmla="*/ 45 w 95"/>
                <a:gd name="T3" fmla="*/ 60 h 64"/>
                <a:gd name="T4" fmla="*/ 91 w 95"/>
                <a:gd name="T5" fmla="*/ 20 h 64"/>
                <a:gd name="T6" fmla="*/ 32 w 95"/>
                <a:gd name="T7" fmla="*/ 4 h 64"/>
                <a:gd name="T8" fmla="*/ 0 w 95"/>
                <a:gd name="T9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64">
                  <a:moveTo>
                    <a:pt x="0" y="40"/>
                  </a:moveTo>
                  <a:cubicBezTo>
                    <a:pt x="9" y="56"/>
                    <a:pt x="27" y="64"/>
                    <a:pt x="45" y="60"/>
                  </a:cubicBezTo>
                  <a:cubicBezTo>
                    <a:pt x="63" y="56"/>
                    <a:pt x="87" y="22"/>
                    <a:pt x="91" y="20"/>
                  </a:cubicBezTo>
                  <a:cubicBezTo>
                    <a:pt x="95" y="18"/>
                    <a:pt x="50" y="0"/>
                    <a:pt x="32" y="4"/>
                  </a:cubicBezTo>
                  <a:cubicBezTo>
                    <a:pt x="14" y="8"/>
                    <a:pt x="2" y="23"/>
                    <a:pt x="0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7" name="Freeform 1484">
              <a:extLst>
                <a:ext uri="{FF2B5EF4-FFF2-40B4-BE49-F238E27FC236}">
                  <a16:creationId xmlns:a16="http://schemas.microsoft.com/office/drawing/2014/main" id="{57859D81-4D34-3A5A-7E71-A4BF98079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9436" y="3517228"/>
              <a:ext cx="100814" cy="112408"/>
            </a:xfrm>
            <a:custGeom>
              <a:avLst/>
              <a:gdLst>
                <a:gd name="T0" fmla="*/ 7 w 76"/>
                <a:gd name="T1" fmla="*/ 8 h 71"/>
                <a:gd name="T2" fmla="*/ 16 w 76"/>
                <a:gd name="T3" fmla="*/ 54 h 71"/>
                <a:gd name="T4" fmla="*/ 73 w 76"/>
                <a:gd name="T5" fmla="*/ 69 h 71"/>
                <a:gd name="T6" fmla="*/ 54 w 76"/>
                <a:gd name="T7" fmla="*/ 14 h 71"/>
                <a:gd name="T8" fmla="*/ 7 w 76"/>
                <a:gd name="T9" fmla="*/ 8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1">
                  <a:moveTo>
                    <a:pt x="7" y="8"/>
                  </a:moveTo>
                  <a:cubicBezTo>
                    <a:pt x="0" y="23"/>
                    <a:pt x="3" y="42"/>
                    <a:pt x="16" y="54"/>
                  </a:cubicBezTo>
                  <a:cubicBezTo>
                    <a:pt x="29" y="66"/>
                    <a:pt x="69" y="66"/>
                    <a:pt x="73" y="69"/>
                  </a:cubicBezTo>
                  <a:cubicBezTo>
                    <a:pt x="76" y="71"/>
                    <a:pt x="66" y="25"/>
                    <a:pt x="54" y="14"/>
                  </a:cubicBezTo>
                  <a:cubicBezTo>
                    <a:pt x="41" y="2"/>
                    <a:pt x="22" y="0"/>
                    <a:pt x="7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8" name="Freeform 1485">
              <a:extLst>
                <a:ext uri="{FF2B5EF4-FFF2-40B4-BE49-F238E27FC236}">
                  <a16:creationId xmlns:a16="http://schemas.microsoft.com/office/drawing/2014/main" id="{E1FAF3B9-07E1-9E2F-F372-67805A9C5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4178" y="3510983"/>
              <a:ext cx="57608" cy="85868"/>
            </a:xfrm>
            <a:custGeom>
              <a:avLst/>
              <a:gdLst>
                <a:gd name="T0" fmla="*/ 8 w 43"/>
                <a:gd name="T1" fmla="*/ 3 h 54"/>
                <a:gd name="T2" fmla="*/ 6 w 43"/>
                <a:gd name="T3" fmla="*/ 34 h 54"/>
                <a:gd name="T4" fmla="*/ 41 w 43"/>
                <a:gd name="T5" fmla="*/ 52 h 54"/>
                <a:gd name="T6" fmla="*/ 37 w 43"/>
                <a:gd name="T7" fmla="*/ 14 h 54"/>
                <a:gd name="T8" fmla="*/ 8 w 43"/>
                <a:gd name="T9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4">
                  <a:moveTo>
                    <a:pt x="8" y="3"/>
                  </a:moveTo>
                  <a:cubicBezTo>
                    <a:pt x="1" y="12"/>
                    <a:pt x="0" y="24"/>
                    <a:pt x="6" y="34"/>
                  </a:cubicBezTo>
                  <a:cubicBezTo>
                    <a:pt x="13" y="44"/>
                    <a:pt x="39" y="50"/>
                    <a:pt x="41" y="52"/>
                  </a:cubicBezTo>
                  <a:cubicBezTo>
                    <a:pt x="43" y="54"/>
                    <a:pt x="43" y="24"/>
                    <a:pt x="37" y="14"/>
                  </a:cubicBezTo>
                  <a:cubicBezTo>
                    <a:pt x="30" y="4"/>
                    <a:pt x="19" y="0"/>
                    <a:pt x="8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9" name="Freeform 1486">
              <a:extLst>
                <a:ext uri="{FF2B5EF4-FFF2-40B4-BE49-F238E27FC236}">
                  <a16:creationId xmlns:a16="http://schemas.microsoft.com/office/drawing/2014/main" id="{85A9ACB5-1181-E6EF-6F08-9FD20B371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4857" y="3506299"/>
              <a:ext cx="53681" cy="60888"/>
            </a:xfrm>
            <a:custGeom>
              <a:avLst/>
              <a:gdLst>
                <a:gd name="T0" fmla="*/ 4 w 41"/>
                <a:gd name="T1" fmla="*/ 4 h 38"/>
                <a:gd name="T2" fmla="*/ 9 w 41"/>
                <a:gd name="T3" fmla="*/ 29 h 38"/>
                <a:gd name="T4" fmla="*/ 39 w 41"/>
                <a:gd name="T5" fmla="*/ 37 h 38"/>
                <a:gd name="T6" fmla="*/ 29 w 41"/>
                <a:gd name="T7" fmla="*/ 7 h 38"/>
                <a:gd name="T8" fmla="*/ 4 w 41"/>
                <a:gd name="T9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8">
                  <a:moveTo>
                    <a:pt x="4" y="4"/>
                  </a:moveTo>
                  <a:cubicBezTo>
                    <a:pt x="0" y="12"/>
                    <a:pt x="2" y="22"/>
                    <a:pt x="9" y="29"/>
                  </a:cubicBezTo>
                  <a:cubicBezTo>
                    <a:pt x="16" y="35"/>
                    <a:pt x="37" y="35"/>
                    <a:pt x="39" y="37"/>
                  </a:cubicBezTo>
                  <a:cubicBezTo>
                    <a:pt x="41" y="38"/>
                    <a:pt x="36" y="14"/>
                    <a:pt x="29" y="7"/>
                  </a:cubicBezTo>
                  <a:cubicBezTo>
                    <a:pt x="22" y="1"/>
                    <a:pt x="12" y="0"/>
                    <a:pt x="4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0" name="Freeform 1487">
              <a:extLst>
                <a:ext uri="{FF2B5EF4-FFF2-40B4-BE49-F238E27FC236}">
                  <a16:creationId xmlns:a16="http://schemas.microsoft.com/office/drawing/2014/main" id="{03BDFA9A-E3EC-6664-3409-9D8CEF3BD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703" y="3429800"/>
              <a:ext cx="56299" cy="79623"/>
            </a:xfrm>
            <a:custGeom>
              <a:avLst/>
              <a:gdLst>
                <a:gd name="T0" fmla="*/ 6 w 42"/>
                <a:gd name="T1" fmla="*/ 48 h 51"/>
                <a:gd name="T2" fmla="*/ 34 w 42"/>
                <a:gd name="T3" fmla="*/ 39 h 51"/>
                <a:gd name="T4" fmla="*/ 41 w 42"/>
                <a:gd name="T5" fmla="*/ 2 h 51"/>
                <a:gd name="T6" fmla="*/ 7 w 42"/>
                <a:gd name="T7" fmla="*/ 18 h 51"/>
                <a:gd name="T8" fmla="*/ 6 w 42"/>
                <a:gd name="T9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1">
                  <a:moveTo>
                    <a:pt x="6" y="48"/>
                  </a:moveTo>
                  <a:cubicBezTo>
                    <a:pt x="16" y="51"/>
                    <a:pt x="28" y="48"/>
                    <a:pt x="34" y="39"/>
                  </a:cubicBezTo>
                  <a:cubicBezTo>
                    <a:pt x="41" y="31"/>
                    <a:pt x="40" y="5"/>
                    <a:pt x="41" y="2"/>
                  </a:cubicBezTo>
                  <a:cubicBezTo>
                    <a:pt x="42" y="0"/>
                    <a:pt x="13" y="9"/>
                    <a:pt x="7" y="18"/>
                  </a:cubicBezTo>
                  <a:cubicBezTo>
                    <a:pt x="0" y="27"/>
                    <a:pt x="0" y="39"/>
                    <a:pt x="6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1" name="Freeform 1488">
              <a:extLst>
                <a:ext uri="{FF2B5EF4-FFF2-40B4-BE49-F238E27FC236}">
                  <a16:creationId xmlns:a16="http://schemas.microsoft.com/office/drawing/2014/main" id="{D6DD3DC5-F746-9E7B-DBA0-740BB9471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280" y="3506299"/>
              <a:ext cx="83793" cy="93673"/>
            </a:xfrm>
            <a:custGeom>
              <a:avLst/>
              <a:gdLst>
                <a:gd name="T0" fmla="*/ 6 w 63"/>
                <a:gd name="T1" fmla="*/ 7 h 59"/>
                <a:gd name="T2" fmla="*/ 13 w 63"/>
                <a:gd name="T3" fmla="*/ 45 h 59"/>
                <a:gd name="T4" fmla="*/ 60 w 63"/>
                <a:gd name="T5" fmla="*/ 57 h 59"/>
                <a:gd name="T6" fmla="*/ 44 w 63"/>
                <a:gd name="T7" fmla="*/ 11 h 59"/>
                <a:gd name="T8" fmla="*/ 6 w 63"/>
                <a:gd name="T9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59">
                  <a:moveTo>
                    <a:pt x="6" y="7"/>
                  </a:moveTo>
                  <a:cubicBezTo>
                    <a:pt x="0" y="20"/>
                    <a:pt x="2" y="35"/>
                    <a:pt x="13" y="45"/>
                  </a:cubicBezTo>
                  <a:cubicBezTo>
                    <a:pt x="24" y="55"/>
                    <a:pt x="57" y="55"/>
                    <a:pt x="60" y="57"/>
                  </a:cubicBezTo>
                  <a:cubicBezTo>
                    <a:pt x="63" y="59"/>
                    <a:pt x="55" y="21"/>
                    <a:pt x="44" y="11"/>
                  </a:cubicBezTo>
                  <a:cubicBezTo>
                    <a:pt x="33" y="2"/>
                    <a:pt x="18" y="0"/>
                    <a:pt x="6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2" name="Freeform 1489">
              <a:extLst>
                <a:ext uri="{FF2B5EF4-FFF2-40B4-BE49-F238E27FC236}">
                  <a16:creationId xmlns:a16="http://schemas.microsoft.com/office/drawing/2014/main" id="{D93BDB3D-55AB-EACD-0967-467654FCD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3654" y="3301780"/>
              <a:ext cx="79866" cy="159244"/>
            </a:xfrm>
            <a:custGeom>
              <a:avLst/>
              <a:gdLst>
                <a:gd name="T0" fmla="*/ 30 w 61"/>
                <a:gd name="T1" fmla="*/ 101 h 101"/>
                <a:gd name="T2" fmla="*/ 1 w 61"/>
                <a:gd name="T3" fmla="*/ 60 h 101"/>
                <a:gd name="T4" fmla="*/ 31 w 61"/>
                <a:gd name="T5" fmla="*/ 4 h 101"/>
                <a:gd name="T6" fmla="*/ 61 w 61"/>
                <a:gd name="T7" fmla="*/ 61 h 101"/>
                <a:gd name="T8" fmla="*/ 30 w 61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1">
                  <a:moveTo>
                    <a:pt x="30" y="101"/>
                  </a:moveTo>
                  <a:cubicBezTo>
                    <a:pt x="13" y="96"/>
                    <a:pt x="0" y="79"/>
                    <a:pt x="1" y="60"/>
                  </a:cubicBezTo>
                  <a:cubicBezTo>
                    <a:pt x="1" y="41"/>
                    <a:pt x="31" y="9"/>
                    <a:pt x="31" y="4"/>
                  </a:cubicBezTo>
                  <a:cubicBezTo>
                    <a:pt x="32" y="0"/>
                    <a:pt x="61" y="42"/>
                    <a:pt x="61" y="61"/>
                  </a:cubicBezTo>
                  <a:cubicBezTo>
                    <a:pt x="60" y="80"/>
                    <a:pt x="47" y="96"/>
                    <a:pt x="30" y="1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3" name="Freeform 1490">
              <a:extLst>
                <a:ext uri="{FF2B5EF4-FFF2-40B4-BE49-F238E27FC236}">
                  <a16:creationId xmlns:a16="http://schemas.microsoft.com/office/drawing/2014/main" id="{572B5A88-04D9-2020-05AF-4E07BBA44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4623" y="3272116"/>
              <a:ext cx="91649" cy="153000"/>
            </a:xfrm>
            <a:custGeom>
              <a:avLst/>
              <a:gdLst>
                <a:gd name="T0" fmla="*/ 48 w 69"/>
                <a:gd name="T1" fmla="*/ 95 h 96"/>
                <a:gd name="T2" fmla="*/ 7 w 69"/>
                <a:gd name="T3" fmla="*/ 67 h 96"/>
                <a:gd name="T4" fmla="*/ 16 w 69"/>
                <a:gd name="T5" fmla="*/ 4 h 96"/>
                <a:gd name="T6" fmla="*/ 63 w 69"/>
                <a:gd name="T7" fmla="*/ 47 h 96"/>
                <a:gd name="T8" fmla="*/ 48 w 69"/>
                <a:gd name="T9" fmla="*/ 9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96">
                  <a:moveTo>
                    <a:pt x="48" y="95"/>
                  </a:moveTo>
                  <a:cubicBezTo>
                    <a:pt x="30" y="96"/>
                    <a:pt x="13" y="85"/>
                    <a:pt x="7" y="67"/>
                  </a:cubicBezTo>
                  <a:cubicBezTo>
                    <a:pt x="0" y="49"/>
                    <a:pt x="17" y="8"/>
                    <a:pt x="16" y="4"/>
                  </a:cubicBezTo>
                  <a:cubicBezTo>
                    <a:pt x="15" y="0"/>
                    <a:pt x="57" y="29"/>
                    <a:pt x="63" y="47"/>
                  </a:cubicBezTo>
                  <a:cubicBezTo>
                    <a:pt x="69" y="65"/>
                    <a:pt x="63" y="85"/>
                    <a:pt x="48" y="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4" name="Freeform 1491">
              <a:extLst>
                <a:ext uri="{FF2B5EF4-FFF2-40B4-BE49-F238E27FC236}">
                  <a16:creationId xmlns:a16="http://schemas.microsoft.com/office/drawing/2014/main" id="{6190B713-526E-A32D-7C32-C14A5F1B3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912" y="3044178"/>
              <a:ext cx="141401" cy="120214"/>
            </a:xfrm>
            <a:custGeom>
              <a:avLst/>
              <a:gdLst>
                <a:gd name="T0" fmla="*/ 89 w 107"/>
                <a:gd name="T1" fmla="*/ 2 h 76"/>
                <a:gd name="T2" fmla="*/ 71 w 107"/>
                <a:gd name="T3" fmla="*/ 23 h 76"/>
                <a:gd name="T4" fmla="*/ 64 w 107"/>
                <a:gd name="T5" fmla="*/ 18 h 76"/>
                <a:gd name="T6" fmla="*/ 4 w 107"/>
                <a:gd name="T7" fmla="*/ 15 h 76"/>
                <a:gd name="T8" fmla="*/ 35 w 107"/>
                <a:gd name="T9" fmla="*/ 67 h 76"/>
                <a:gd name="T10" fmla="*/ 80 w 107"/>
                <a:gd name="T11" fmla="*/ 65 h 76"/>
                <a:gd name="T12" fmla="*/ 83 w 107"/>
                <a:gd name="T13" fmla="*/ 66 h 76"/>
                <a:gd name="T14" fmla="*/ 105 w 107"/>
                <a:gd name="T15" fmla="*/ 41 h 76"/>
                <a:gd name="T16" fmla="*/ 89 w 107"/>
                <a:gd name="T17" fmla="*/ 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76">
                  <a:moveTo>
                    <a:pt x="89" y="2"/>
                  </a:moveTo>
                  <a:cubicBezTo>
                    <a:pt x="89" y="0"/>
                    <a:pt x="78" y="12"/>
                    <a:pt x="71" y="23"/>
                  </a:cubicBezTo>
                  <a:cubicBezTo>
                    <a:pt x="69" y="21"/>
                    <a:pt x="66" y="20"/>
                    <a:pt x="64" y="18"/>
                  </a:cubicBezTo>
                  <a:cubicBezTo>
                    <a:pt x="48" y="9"/>
                    <a:pt x="0" y="13"/>
                    <a:pt x="4" y="15"/>
                  </a:cubicBezTo>
                  <a:cubicBezTo>
                    <a:pt x="7" y="18"/>
                    <a:pt x="19" y="58"/>
                    <a:pt x="35" y="67"/>
                  </a:cubicBezTo>
                  <a:cubicBezTo>
                    <a:pt x="49" y="76"/>
                    <a:pt x="67" y="74"/>
                    <a:pt x="80" y="65"/>
                  </a:cubicBezTo>
                  <a:cubicBezTo>
                    <a:pt x="81" y="65"/>
                    <a:pt x="82" y="66"/>
                    <a:pt x="83" y="66"/>
                  </a:cubicBezTo>
                  <a:cubicBezTo>
                    <a:pt x="95" y="64"/>
                    <a:pt x="104" y="54"/>
                    <a:pt x="105" y="41"/>
                  </a:cubicBezTo>
                  <a:cubicBezTo>
                    <a:pt x="107" y="28"/>
                    <a:pt x="89" y="5"/>
                    <a:pt x="89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5" name="Freeform 1492">
              <a:extLst>
                <a:ext uri="{FF2B5EF4-FFF2-40B4-BE49-F238E27FC236}">
                  <a16:creationId xmlns:a16="http://schemas.microsoft.com/office/drawing/2014/main" id="{99DBEDC3-D42D-37D9-1763-E41C1EC45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861" y="3115994"/>
              <a:ext cx="140092" cy="129582"/>
            </a:xfrm>
            <a:custGeom>
              <a:avLst/>
              <a:gdLst>
                <a:gd name="T0" fmla="*/ 104 w 106"/>
                <a:gd name="T1" fmla="*/ 37 h 82"/>
                <a:gd name="T2" fmla="*/ 79 w 106"/>
                <a:gd name="T3" fmla="*/ 2 h 82"/>
                <a:gd name="T4" fmla="*/ 67 w 106"/>
                <a:gd name="T5" fmla="*/ 26 h 82"/>
                <a:gd name="T6" fmla="*/ 64 w 106"/>
                <a:gd name="T7" fmla="*/ 23 h 82"/>
                <a:gd name="T8" fmla="*/ 3 w 106"/>
                <a:gd name="T9" fmla="*/ 21 h 82"/>
                <a:gd name="T10" fmla="*/ 35 w 106"/>
                <a:gd name="T11" fmla="*/ 72 h 82"/>
                <a:gd name="T12" fmla="*/ 82 w 106"/>
                <a:gd name="T13" fmla="*/ 68 h 82"/>
                <a:gd name="T14" fmla="*/ 83 w 106"/>
                <a:gd name="T15" fmla="*/ 66 h 82"/>
                <a:gd name="T16" fmla="*/ 88 w 106"/>
                <a:gd name="T17" fmla="*/ 67 h 82"/>
                <a:gd name="T18" fmla="*/ 104 w 106"/>
                <a:gd name="T19" fmla="*/ 3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82">
                  <a:moveTo>
                    <a:pt x="104" y="37"/>
                  </a:moveTo>
                  <a:cubicBezTo>
                    <a:pt x="103" y="24"/>
                    <a:pt x="80" y="5"/>
                    <a:pt x="79" y="2"/>
                  </a:cubicBezTo>
                  <a:cubicBezTo>
                    <a:pt x="78" y="0"/>
                    <a:pt x="71" y="13"/>
                    <a:pt x="67" y="26"/>
                  </a:cubicBezTo>
                  <a:cubicBezTo>
                    <a:pt x="66" y="25"/>
                    <a:pt x="65" y="24"/>
                    <a:pt x="64" y="23"/>
                  </a:cubicBezTo>
                  <a:cubicBezTo>
                    <a:pt x="48" y="14"/>
                    <a:pt x="0" y="18"/>
                    <a:pt x="3" y="21"/>
                  </a:cubicBezTo>
                  <a:cubicBezTo>
                    <a:pt x="7" y="23"/>
                    <a:pt x="19" y="63"/>
                    <a:pt x="35" y="72"/>
                  </a:cubicBezTo>
                  <a:cubicBezTo>
                    <a:pt x="50" y="82"/>
                    <a:pt x="69" y="79"/>
                    <a:pt x="82" y="68"/>
                  </a:cubicBezTo>
                  <a:cubicBezTo>
                    <a:pt x="82" y="67"/>
                    <a:pt x="83" y="66"/>
                    <a:pt x="83" y="66"/>
                  </a:cubicBezTo>
                  <a:cubicBezTo>
                    <a:pt x="84" y="66"/>
                    <a:pt x="86" y="67"/>
                    <a:pt x="88" y="67"/>
                  </a:cubicBezTo>
                  <a:cubicBezTo>
                    <a:pt x="99" y="62"/>
                    <a:pt x="106" y="50"/>
                    <a:pt x="104" y="3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6" name="Freeform 1493">
              <a:extLst>
                <a:ext uri="{FF2B5EF4-FFF2-40B4-BE49-F238E27FC236}">
                  <a16:creationId xmlns:a16="http://schemas.microsoft.com/office/drawing/2014/main" id="{7B51EB2F-6E67-5FAC-0B2B-AD978C6AB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769" y="3256504"/>
              <a:ext cx="142711" cy="232622"/>
            </a:xfrm>
            <a:custGeom>
              <a:avLst/>
              <a:gdLst>
                <a:gd name="T0" fmla="*/ 102 w 108"/>
                <a:gd name="T1" fmla="*/ 48 h 147"/>
                <a:gd name="T2" fmla="*/ 55 w 108"/>
                <a:gd name="T3" fmla="*/ 5 h 147"/>
                <a:gd name="T4" fmla="*/ 45 w 108"/>
                <a:gd name="T5" fmla="*/ 68 h 147"/>
                <a:gd name="T6" fmla="*/ 55 w 108"/>
                <a:gd name="T7" fmla="*/ 83 h 147"/>
                <a:gd name="T8" fmla="*/ 35 w 108"/>
                <a:gd name="T9" fmla="*/ 89 h 147"/>
                <a:gd name="T10" fmla="*/ 4 w 108"/>
                <a:gd name="T11" fmla="*/ 140 h 147"/>
                <a:gd name="T12" fmla="*/ 64 w 108"/>
                <a:gd name="T13" fmla="*/ 138 h 147"/>
                <a:gd name="T14" fmla="*/ 84 w 108"/>
                <a:gd name="T15" fmla="*/ 96 h 147"/>
                <a:gd name="T16" fmla="*/ 87 w 108"/>
                <a:gd name="T17" fmla="*/ 96 h 147"/>
                <a:gd name="T18" fmla="*/ 102 w 108"/>
                <a:gd name="T19" fmla="*/ 48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8" h="147">
                  <a:moveTo>
                    <a:pt x="102" y="48"/>
                  </a:moveTo>
                  <a:cubicBezTo>
                    <a:pt x="95" y="30"/>
                    <a:pt x="54" y="0"/>
                    <a:pt x="55" y="5"/>
                  </a:cubicBezTo>
                  <a:cubicBezTo>
                    <a:pt x="56" y="9"/>
                    <a:pt x="39" y="50"/>
                    <a:pt x="45" y="68"/>
                  </a:cubicBezTo>
                  <a:cubicBezTo>
                    <a:pt x="47" y="74"/>
                    <a:pt x="51" y="79"/>
                    <a:pt x="55" y="83"/>
                  </a:cubicBezTo>
                  <a:cubicBezTo>
                    <a:pt x="48" y="83"/>
                    <a:pt x="42" y="85"/>
                    <a:pt x="35" y="89"/>
                  </a:cubicBezTo>
                  <a:cubicBezTo>
                    <a:pt x="20" y="98"/>
                    <a:pt x="0" y="142"/>
                    <a:pt x="4" y="140"/>
                  </a:cubicBezTo>
                  <a:cubicBezTo>
                    <a:pt x="8" y="138"/>
                    <a:pt x="48" y="147"/>
                    <a:pt x="64" y="138"/>
                  </a:cubicBezTo>
                  <a:cubicBezTo>
                    <a:pt x="79" y="129"/>
                    <a:pt x="86" y="112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02" y="85"/>
                    <a:pt x="108" y="66"/>
                    <a:pt x="102" y="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7" name="Freeform 1494">
              <a:extLst>
                <a:ext uri="{FF2B5EF4-FFF2-40B4-BE49-F238E27FC236}">
                  <a16:creationId xmlns:a16="http://schemas.microsoft.com/office/drawing/2014/main" id="{A611B4A5-77EF-15B5-D4EE-10CAAF1A3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705" y="3228402"/>
              <a:ext cx="83793" cy="78061"/>
            </a:xfrm>
            <a:custGeom>
              <a:avLst/>
              <a:gdLst>
                <a:gd name="T0" fmla="*/ 62 w 64"/>
                <a:gd name="T1" fmla="*/ 38 h 49"/>
                <a:gd name="T2" fmla="*/ 27 w 64"/>
                <a:gd name="T3" fmla="*/ 43 h 49"/>
                <a:gd name="T4" fmla="*/ 2 w 64"/>
                <a:gd name="T5" fmla="*/ 6 h 49"/>
                <a:gd name="T6" fmla="*/ 47 w 64"/>
                <a:gd name="T7" fmla="*/ 6 h 49"/>
                <a:gd name="T8" fmla="*/ 62 w 64"/>
                <a:gd name="T9" fmla="*/ 3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9">
                  <a:moveTo>
                    <a:pt x="62" y="38"/>
                  </a:moveTo>
                  <a:cubicBezTo>
                    <a:pt x="53" y="47"/>
                    <a:pt x="39" y="49"/>
                    <a:pt x="27" y="43"/>
                  </a:cubicBezTo>
                  <a:cubicBezTo>
                    <a:pt x="15" y="37"/>
                    <a:pt x="5" y="8"/>
                    <a:pt x="2" y="6"/>
                  </a:cubicBezTo>
                  <a:cubicBezTo>
                    <a:pt x="0" y="4"/>
                    <a:pt x="35" y="0"/>
                    <a:pt x="47" y="6"/>
                  </a:cubicBezTo>
                  <a:cubicBezTo>
                    <a:pt x="58" y="12"/>
                    <a:pt x="64" y="26"/>
                    <a:pt x="62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8" name="Freeform 1495">
              <a:extLst>
                <a:ext uri="{FF2B5EF4-FFF2-40B4-BE49-F238E27FC236}">
                  <a16:creationId xmlns:a16="http://schemas.microsoft.com/office/drawing/2014/main" id="{4B331BE4-D5DE-B459-1769-4B54DEF65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5664" y="3155025"/>
              <a:ext cx="90340" cy="73378"/>
            </a:xfrm>
            <a:custGeom>
              <a:avLst/>
              <a:gdLst>
                <a:gd name="T0" fmla="*/ 68 w 68"/>
                <a:gd name="T1" fmla="*/ 32 h 47"/>
                <a:gd name="T2" fmla="*/ 34 w 68"/>
                <a:gd name="T3" fmla="*/ 44 h 47"/>
                <a:gd name="T4" fmla="*/ 3 w 68"/>
                <a:gd name="T5" fmla="*/ 12 h 47"/>
                <a:gd name="T6" fmla="*/ 46 w 68"/>
                <a:gd name="T7" fmla="*/ 4 h 47"/>
                <a:gd name="T8" fmla="*/ 68 w 68"/>
                <a:gd name="T9" fmla="*/ 3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47">
                  <a:moveTo>
                    <a:pt x="68" y="32"/>
                  </a:moveTo>
                  <a:cubicBezTo>
                    <a:pt x="60" y="42"/>
                    <a:pt x="47" y="47"/>
                    <a:pt x="34" y="44"/>
                  </a:cubicBezTo>
                  <a:cubicBezTo>
                    <a:pt x="22" y="40"/>
                    <a:pt x="6" y="14"/>
                    <a:pt x="3" y="12"/>
                  </a:cubicBezTo>
                  <a:cubicBezTo>
                    <a:pt x="0" y="11"/>
                    <a:pt x="34" y="0"/>
                    <a:pt x="46" y="4"/>
                  </a:cubicBezTo>
                  <a:cubicBezTo>
                    <a:pt x="59" y="7"/>
                    <a:pt x="67" y="19"/>
                    <a:pt x="68" y="3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9" name="Freeform 1496">
              <a:extLst>
                <a:ext uri="{FF2B5EF4-FFF2-40B4-BE49-F238E27FC236}">
                  <a16:creationId xmlns:a16="http://schemas.microsoft.com/office/drawing/2014/main" id="{D8561F3B-CE21-E370-050F-6BEC6B9B3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652" y="3119117"/>
              <a:ext cx="70701" cy="118653"/>
            </a:xfrm>
            <a:custGeom>
              <a:avLst/>
              <a:gdLst>
                <a:gd name="T0" fmla="*/ 18 w 53"/>
                <a:gd name="T1" fmla="*/ 75 h 75"/>
                <a:gd name="T2" fmla="*/ 5 w 53"/>
                <a:gd name="T3" fmla="*/ 38 h 75"/>
                <a:gd name="T4" fmla="*/ 40 w 53"/>
                <a:gd name="T5" fmla="*/ 3 h 75"/>
                <a:gd name="T6" fmla="*/ 49 w 53"/>
                <a:gd name="T7" fmla="*/ 51 h 75"/>
                <a:gd name="T8" fmla="*/ 18 w 53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75">
                  <a:moveTo>
                    <a:pt x="18" y="75"/>
                  </a:moveTo>
                  <a:cubicBezTo>
                    <a:pt x="6" y="67"/>
                    <a:pt x="0" y="52"/>
                    <a:pt x="5" y="38"/>
                  </a:cubicBezTo>
                  <a:cubicBezTo>
                    <a:pt x="9" y="24"/>
                    <a:pt x="38" y="6"/>
                    <a:pt x="40" y="3"/>
                  </a:cubicBezTo>
                  <a:cubicBezTo>
                    <a:pt x="41" y="0"/>
                    <a:pt x="53" y="37"/>
                    <a:pt x="49" y="51"/>
                  </a:cubicBezTo>
                  <a:cubicBezTo>
                    <a:pt x="45" y="65"/>
                    <a:pt x="32" y="74"/>
                    <a:pt x="18" y="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0" name="Freeform 1497">
              <a:extLst>
                <a:ext uri="{FF2B5EF4-FFF2-40B4-BE49-F238E27FC236}">
                  <a16:creationId xmlns:a16="http://schemas.microsoft.com/office/drawing/2014/main" id="{0CD1E74D-F1C4-5467-ADF3-184C0FF52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840" y="3429800"/>
              <a:ext cx="116526" cy="104602"/>
            </a:xfrm>
            <a:custGeom>
              <a:avLst/>
              <a:gdLst>
                <a:gd name="T0" fmla="*/ 84 w 88"/>
                <a:gd name="T1" fmla="*/ 14 h 67"/>
                <a:gd name="T2" fmla="*/ 65 w 88"/>
                <a:gd name="T3" fmla="*/ 58 h 67"/>
                <a:gd name="T4" fmla="*/ 4 w 88"/>
                <a:gd name="T5" fmla="*/ 60 h 67"/>
                <a:gd name="T6" fmla="*/ 36 w 88"/>
                <a:gd name="T7" fmla="*/ 9 h 67"/>
                <a:gd name="T8" fmla="*/ 84 w 88"/>
                <a:gd name="T9" fmla="*/ 1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7">
                  <a:moveTo>
                    <a:pt x="84" y="14"/>
                  </a:moveTo>
                  <a:cubicBezTo>
                    <a:pt x="88" y="31"/>
                    <a:pt x="80" y="49"/>
                    <a:pt x="65" y="58"/>
                  </a:cubicBezTo>
                  <a:cubicBezTo>
                    <a:pt x="49" y="67"/>
                    <a:pt x="8" y="59"/>
                    <a:pt x="4" y="60"/>
                  </a:cubicBezTo>
                  <a:cubicBezTo>
                    <a:pt x="0" y="62"/>
                    <a:pt x="20" y="18"/>
                    <a:pt x="36" y="9"/>
                  </a:cubicBezTo>
                  <a:cubicBezTo>
                    <a:pt x="52" y="0"/>
                    <a:pt x="71" y="3"/>
                    <a:pt x="84" y="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1" name="Freeform 1498">
              <a:extLst>
                <a:ext uri="{FF2B5EF4-FFF2-40B4-BE49-F238E27FC236}">
                  <a16:creationId xmlns:a16="http://schemas.microsoft.com/office/drawing/2014/main" id="{E9B63C22-1545-8AFD-633E-13962ACD1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417" y="3244014"/>
              <a:ext cx="73319" cy="68694"/>
            </a:xfrm>
            <a:custGeom>
              <a:avLst/>
              <a:gdLst>
                <a:gd name="T0" fmla="*/ 54 w 56"/>
                <a:gd name="T1" fmla="*/ 10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10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5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5" y="2"/>
                    <a:pt x="54" y="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2" name="Freeform 1499">
              <a:extLst>
                <a:ext uri="{FF2B5EF4-FFF2-40B4-BE49-F238E27FC236}">
                  <a16:creationId xmlns:a16="http://schemas.microsoft.com/office/drawing/2014/main" id="{5460D982-5B67-462F-C819-682ABB41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592" y="3309585"/>
              <a:ext cx="74629" cy="67133"/>
            </a:xfrm>
            <a:custGeom>
              <a:avLst/>
              <a:gdLst>
                <a:gd name="T0" fmla="*/ 54 w 56"/>
                <a:gd name="T1" fmla="*/ 9 h 43"/>
                <a:gd name="T2" fmla="*/ 41 w 56"/>
                <a:gd name="T3" fmla="*/ 38 h 43"/>
                <a:gd name="T4" fmla="*/ 3 w 56"/>
                <a:gd name="T5" fmla="*/ 39 h 43"/>
                <a:gd name="T6" fmla="*/ 23 w 56"/>
                <a:gd name="T7" fmla="*/ 6 h 43"/>
                <a:gd name="T8" fmla="*/ 54 w 56"/>
                <a:gd name="T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3">
                  <a:moveTo>
                    <a:pt x="54" y="9"/>
                  </a:moveTo>
                  <a:cubicBezTo>
                    <a:pt x="56" y="20"/>
                    <a:pt x="51" y="32"/>
                    <a:pt x="41" y="38"/>
                  </a:cubicBezTo>
                  <a:cubicBezTo>
                    <a:pt x="31" y="43"/>
                    <a:pt x="6" y="38"/>
                    <a:pt x="3" y="39"/>
                  </a:cubicBezTo>
                  <a:cubicBezTo>
                    <a:pt x="0" y="40"/>
                    <a:pt x="13" y="12"/>
                    <a:pt x="23" y="6"/>
                  </a:cubicBezTo>
                  <a:cubicBezTo>
                    <a:pt x="33" y="0"/>
                    <a:pt x="46" y="2"/>
                    <a:pt x="54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3" name="Freeform 1500">
              <a:extLst>
                <a:ext uri="{FF2B5EF4-FFF2-40B4-BE49-F238E27FC236}">
                  <a16:creationId xmlns:a16="http://schemas.microsoft.com/office/drawing/2014/main" id="{3BD78EE1-F420-F2AD-9032-7D56D9E9F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726" y="3382963"/>
              <a:ext cx="171515" cy="226377"/>
            </a:xfrm>
            <a:custGeom>
              <a:avLst/>
              <a:gdLst>
                <a:gd name="T0" fmla="*/ 100 w 130"/>
                <a:gd name="T1" fmla="*/ 5 h 143"/>
                <a:gd name="T2" fmla="*/ 70 w 130"/>
                <a:gd name="T3" fmla="*/ 60 h 143"/>
                <a:gd name="T4" fmla="*/ 76 w 130"/>
                <a:gd name="T5" fmla="*/ 84 h 143"/>
                <a:gd name="T6" fmla="*/ 36 w 130"/>
                <a:gd name="T7" fmla="*/ 84 h 143"/>
                <a:gd name="T8" fmla="*/ 4 w 130"/>
                <a:gd name="T9" fmla="*/ 136 h 143"/>
                <a:gd name="T10" fmla="*/ 64 w 130"/>
                <a:gd name="T11" fmla="*/ 134 h 143"/>
                <a:gd name="T12" fmla="*/ 84 w 130"/>
                <a:gd name="T13" fmla="*/ 93 h 143"/>
                <a:gd name="T14" fmla="*/ 99 w 130"/>
                <a:gd name="T15" fmla="*/ 102 h 143"/>
                <a:gd name="T16" fmla="*/ 130 w 130"/>
                <a:gd name="T17" fmla="*/ 61 h 143"/>
                <a:gd name="T18" fmla="*/ 100 w 130"/>
                <a:gd name="T19" fmla="*/ 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43">
                  <a:moveTo>
                    <a:pt x="100" y="5"/>
                  </a:moveTo>
                  <a:cubicBezTo>
                    <a:pt x="100" y="9"/>
                    <a:pt x="70" y="41"/>
                    <a:pt x="70" y="60"/>
                  </a:cubicBezTo>
                  <a:cubicBezTo>
                    <a:pt x="69" y="69"/>
                    <a:pt x="72" y="77"/>
                    <a:pt x="76" y="84"/>
                  </a:cubicBezTo>
                  <a:cubicBezTo>
                    <a:pt x="64" y="77"/>
                    <a:pt x="49" y="77"/>
                    <a:pt x="36" y="84"/>
                  </a:cubicBezTo>
                  <a:cubicBezTo>
                    <a:pt x="20" y="93"/>
                    <a:pt x="0" y="137"/>
                    <a:pt x="4" y="136"/>
                  </a:cubicBezTo>
                  <a:cubicBezTo>
                    <a:pt x="8" y="134"/>
                    <a:pt x="49" y="143"/>
                    <a:pt x="64" y="134"/>
                  </a:cubicBezTo>
                  <a:cubicBezTo>
                    <a:pt x="79" y="125"/>
                    <a:pt x="86" y="109"/>
                    <a:pt x="84" y="93"/>
                  </a:cubicBezTo>
                  <a:cubicBezTo>
                    <a:pt x="89" y="97"/>
                    <a:pt x="94" y="100"/>
                    <a:pt x="99" y="102"/>
                  </a:cubicBezTo>
                  <a:cubicBezTo>
                    <a:pt x="116" y="97"/>
                    <a:pt x="129" y="81"/>
                    <a:pt x="130" y="61"/>
                  </a:cubicBezTo>
                  <a:cubicBezTo>
                    <a:pt x="130" y="42"/>
                    <a:pt x="101" y="0"/>
                    <a:pt x="100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217968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8975</TotalTime>
  <Words>59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Growth levels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660</cp:revision>
  <dcterms:created xsi:type="dcterms:W3CDTF">2021-03-31T02:49:57Z</dcterms:created>
  <dcterms:modified xsi:type="dcterms:W3CDTF">2025-10-16T11:40:24Z</dcterms:modified>
  <cp:category/>
</cp:coreProperties>
</file>